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4" r:id="rId2"/>
  </p:sldMasterIdLst>
  <p:notesMasterIdLst>
    <p:notesMasterId r:id="rId13"/>
  </p:notesMasterIdLst>
  <p:handoutMasterIdLst>
    <p:handoutMasterId r:id="rId14"/>
  </p:handoutMasterIdLst>
  <p:sldIdLst>
    <p:sldId id="405" r:id="rId3"/>
    <p:sldId id="415" r:id="rId4"/>
    <p:sldId id="398" r:id="rId5"/>
    <p:sldId id="394" r:id="rId6"/>
    <p:sldId id="427" r:id="rId7"/>
    <p:sldId id="428" r:id="rId8"/>
    <p:sldId id="425" r:id="rId9"/>
    <p:sldId id="422" r:id="rId10"/>
    <p:sldId id="423" r:id="rId11"/>
    <p:sldId id="408" r:id="rId12"/>
  </p:sldIdLst>
  <p:sldSz cx="9144000" cy="6858000" type="screen4x3"/>
  <p:notesSz cx="6865938" cy="999807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다정" initials="다정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388BD0"/>
    <a:srgbClr val="FFFFFF"/>
    <a:srgbClr val="FFD961"/>
    <a:srgbClr val="FF9900"/>
    <a:srgbClr val="9933FF"/>
    <a:srgbClr val="FF99FF"/>
    <a:srgbClr val="F8F8F8"/>
    <a:srgbClr val="2E6EBC"/>
    <a:srgbClr val="00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밝은 스타일 2 - 강조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4C1A8A3-306A-4EB7-A6B1-4F7E0EB9C5D6}" styleName="보통 스타일 3 - 강조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75DCB02-9BB8-47FD-8907-85C794F793BA}" styleName="테마 스타일 1 - 강조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5758FB7-9AC5-4552-8A53-C91805E547FA}" styleName="테마 스타일 1 - 강조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921" autoAdjust="0"/>
    <p:restoredTop sz="97229" autoAdjust="0"/>
  </p:normalViewPr>
  <p:slideViewPr>
    <p:cSldViewPr>
      <p:cViewPr>
        <p:scale>
          <a:sx n="100" d="100"/>
          <a:sy n="100" d="100"/>
        </p:scale>
        <p:origin x="-1956" y="-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1002" y="-90"/>
      </p:cViewPr>
      <p:guideLst>
        <p:guide orient="horz" pos="3149"/>
        <p:guide pos="2163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499904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9109" y="0"/>
            <a:ext cx="2975240" cy="499904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0B251BB4-252B-4F8A-B5D7-FC38EC5801D3}" type="datetimeFigureOut">
              <a:rPr lang="ko-KR" altLang="en-US" smtClean="0"/>
              <a:pPr/>
              <a:t>2023-11-01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96436"/>
            <a:ext cx="2975240" cy="499904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9109" y="9496436"/>
            <a:ext cx="2975240" cy="499904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98A4ADDB-31E8-47E6-9787-F0ADF10EBD9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1728921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499904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499904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23C0007E-2758-4427-B28C-44637702ED2A}" type="datetimeFigureOut">
              <a:rPr lang="ko-KR" altLang="en-US" smtClean="0"/>
              <a:pPr/>
              <a:t>2023-11-01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33450" y="749300"/>
            <a:ext cx="4999038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9" tIns="48180" rIns="96359" bIns="4818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6594" y="4749086"/>
            <a:ext cx="5492750" cy="4499134"/>
          </a:xfrm>
          <a:prstGeom prst="rect">
            <a:avLst/>
          </a:prstGeom>
        </p:spPr>
        <p:txBody>
          <a:bodyPr vert="horz" lIns="96359" tIns="48180" rIns="96359" bIns="4818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96436"/>
            <a:ext cx="2975240" cy="499904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9109" y="9496436"/>
            <a:ext cx="2975240" cy="499904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579D2B18-CA6E-4360-8E12-3D4D8C53A55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50532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D2B18-CA6E-4360-8E12-3D4D8C53A55C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63595">
              <a:defRPr/>
            </a:pPr>
            <a:endParaRPr lang="ko-KR" altLang="en-US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D2B18-CA6E-4360-8E12-3D4D8C53A55C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63595">
              <a:defRPr/>
            </a:pPr>
            <a:endParaRPr lang="ko-KR" altLang="en-US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D2B18-CA6E-4360-8E12-3D4D8C53A55C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1"/>
          <p:cNvSpPr>
            <a:spLocks noGrp="1"/>
          </p:cNvSpPr>
          <p:nvPr>
            <p:ph type="ctrTitle"/>
          </p:nvPr>
        </p:nvSpPr>
        <p:spPr>
          <a:xfrm>
            <a:off x="24384" y="2708920"/>
            <a:ext cx="9070776" cy="578495"/>
          </a:xfrm>
        </p:spPr>
        <p:txBody>
          <a:bodyPr>
            <a:noAutofit/>
          </a:bodyPr>
          <a:lstStyle>
            <a:lvl1pPr algn="ctr">
              <a:defRPr sz="400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9" name="부제목 2"/>
          <p:cNvSpPr>
            <a:spLocks noGrp="1"/>
          </p:cNvSpPr>
          <p:nvPr>
            <p:ph type="subTitle" idx="1"/>
          </p:nvPr>
        </p:nvSpPr>
        <p:spPr>
          <a:xfrm>
            <a:off x="26253" y="3320416"/>
            <a:ext cx="9061358" cy="360040"/>
          </a:xfrm>
        </p:spPr>
        <p:txBody>
          <a:bodyPr>
            <a:normAutofit/>
          </a:bodyPr>
          <a:lstStyle>
            <a:lvl1pPr marL="0" indent="0" algn="ctr">
              <a:buNone/>
              <a:defRPr sz="1800" b="0">
                <a:solidFill>
                  <a:schemeClr val="tx1">
                    <a:tint val="75000"/>
                  </a:schemeClr>
                </a:solidFill>
                <a:latin typeface="HY견고딕" pitchFamily="18" charset="-127"/>
                <a:ea typeface="HY견고딕" pitchFamily="18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  <p:pic>
        <p:nvPicPr>
          <p:cNvPr id="43013" name="Picture 5"/>
          <p:cNvPicPr>
            <a:picLocks noChangeAspect="1" noChangeArrowheads="1"/>
          </p:cNvPicPr>
          <p:nvPr userDrawn="1"/>
        </p:nvPicPr>
        <p:blipFill>
          <a:blip r:embed="rId2"/>
          <a:srcRect r="26606"/>
          <a:stretch>
            <a:fillRect/>
          </a:stretch>
        </p:blipFill>
        <p:spPr bwMode="auto">
          <a:xfrm>
            <a:off x="0" y="0"/>
            <a:ext cx="91440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5"/>
          <p:cNvPicPr>
            <a:picLocks noChangeAspect="1" noChangeArrowheads="1"/>
          </p:cNvPicPr>
          <p:nvPr userDrawn="1"/>
        </p:nvPicPr>
        <p:blipFill>
          <a:blip r:embed="rId2"/>
          <a:srcRect r="26606"/>
          <a:stretch>
            <a:fillRect/>
          </a:stretch>
        </p:blipFill>
        <p:spPr bwMode="auto">
          <a:xfrm flipV="1">
            <a:off x="0" y="6553244"/>
            <a:ext cx="9144000" cy="304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A85DC-EC40-4189-AB9C-60EB442D3E74}" type="datetimeFigureOut">
              <a:rPr lang="ko-KR" altLang="en-US" smtClean="0"/>
              <a:pPr/>
              <a:t>2023-11-01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6A6EF-988A-4A04-8368-3B6F555AACD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A85DC-EC40-4189-AB9C-60EB442D3E74}" type="datetimeFigureOut">
              <a:rPr lang="ko-KR" altLang="en-US" smtClean="0"/>
              <a:pPr/>
              <a:t>2023-11-01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6A6EF-988A-4A04-8368-3B6F555AACD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A85DC-EC40-4189-AB9C-60EB442D3E74}" type="datetimeFigureOut">
              <a:rPr lang="ko-KR" altLang="en-US" smtClean="0"/>
              <a:pPr/>
              <a:t>2023-11-01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6A6EF-988A-4A04-8368-3B6F555AACD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A85DC-EC40-4189-AB9C-60EB442D3E74}" type="datetimeFigureOut">
              <a:rPr lang="ko-KR" altLang="en-US" smtClean="0"/>
              <a:pPr/>
              <a:t>2023-11-01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6A6EF-988A-4A04-8368-3B6F555AACD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A85DC-EC40-4189-AB9C-60EB442D3E74}" type="datetimeFigureOut">
              <a:rPr lang="ko-KR" altLang="en-US" smtClean="0"/>
              <a:pPr/>
              <a:t>2023-11-01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6A6EF-988A-4A04-8368-3B6F555AACD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A85DC-EC40-4189-AB9C-60EB442D3E74}" type="datetimeFigureOut">
              <a:rPr lang="ko-KR" altLang="en-US" smtClean="0"/>
              <a:pPr/>
              <a:t>2023-11-01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6A6EF-988A-4A04-8368-3B6F555AACD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A85DC-EC40-4189-AB9C-60EB442D3E74}" type="datetimeFigureOut">
              <a:rPr lang="ko-KR" altLang="en-US" smtClean="0"/>
              <a:pPr/>
              <a:t>2023-11-01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6A6EF-988A-4A04-8368-3B6F555AACD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A85DC-EC40-4189-AB9C-60EB442D3E74}" type="datetimeFigureOut">
              <a:rPr lang="ko-KR" altLang="en-US" smtClean="0"/>
              <a:pPr/>
              <a:t>2023-11-01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6A6EF-988A-4A04-8368-3B6F555AACD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A85DC-EC40-4189-AB9C-60EB442D3E74}" type="datetimeFigureOut">
              <a:rPr lang="ko-KR" altLang="en-US" smtClean="0"/>
              <a:pPr/>
              <a:t>2023-11-01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6A6EF-988A-4A04-8368-3B6F555AACD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4D2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Calibri" pitchFamily="34" charset="0"/>
            </a:endParaRPr>
          </a:p>
        </p:txBody>
      </p:sp>
      <p:sp>
        <p:nvSpPr>
          <p:cNvPr id="9" name="모서리가 둥근 직사각형 4"/>
          <p:cNvSpPr/>
          <p:nvPr userDrawn="1"/>
        </p:nvSpPr>
        <p:spPr>
          <a:xfrm>
            <a:off x="2979407" y="3740793"/>
            <a:ext cx="6164593" cy="50400"/>
          </a:xfrm>
          <a:custGeom>
            <a:avLst/>
            <a:gdLst/>
            <a:ahLst/>
            <a:cxnLst/>
            <a:rect l="l" t="t" r="r" b="b"/>
            <a:pathLst>
              <a:path w="7680176" h="50400">
                <a:moveTo>
                  <a:pt x="25200" y="0"/>
                </a:moveTo>
                <a:lnTo>
                  <a:pt x="7680176" y="0"/>
                </a:lnTo>
                <a:lnTo>
                  <a:pt x="7680176" y="50400"/>
                </a:lnTo>
                <a:lnTo>
                  <a:pt x="25200" y="50400"/>
                </a:lnTo>
                <a:cubicBezTo>
                  <a:pt x="11282" y="50400"/>
                  <a:pt x="0" y="39118"/>
                  <a:pt x="0" y="25200"/>
                </a:cubicBezTo>
                <a:cubicBezTo>
                  <a:pt x="0" y="11282"/>
                  <a:pt x="11282" y="0"/>
                  <a:pt x="2520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Calibri" pitchFamily="34" charset="0"/>
            </a:endParaRPr>
          </a:p>
        </p:txBody>
      </p:sp>
      <p:grpSp>
        <p:nvGrpSpPr>
          <p:cNvPr id="10" name="그룹 9"/>
          <p:cNvGrpSpPr/>
          <p:nvPr userDrawn="1"/>
        </p:nvGrpSpPr>
        <p:grpSpPr>
          <a:xfrm>
            <a:off x="390617" y="1713959"/>
            <a:ext cx="3281110" cy="2526179"/>
            <a:chOff x="1992313" y="3695700"/>
            <a:chExt cx="3208337" cy="2470150"/>
          </a:xfrm>
        </p:grpSpPr>
        <p:sp>
          <p:nvSpPr>
            <p:cNvPr id="11" name="Freeform 6"/>
            <p:cNvSpPr>
              <a:spLocks/>
            </p:cNvSpPr>
            <p:nvPr userDrawn="1"/>
          </p:nvSpPr>
          <p:spPr bwMode="auto">
            <a:xfrm>
              <a:off x="2732088" y="3986213"/>
              <a:ext cx="263525" cy="263525"/>
            </a:xfrm>
            <a:custGeom>
              <a:avLst/>
              <a:gdLst>
                <a:gd name="T0" fmla="*/ 332 w 332"/>
                <a:gd name="T1" fmla="*/ 159 h 332"/>
                <a:gd name="T2" fmla="*/ 317 w 332"/>
                <a:gd name="T3" fmla="*/ 155 h 332"/>
                <a:gd name="T4" fmla="*/ 289 w 332"/>
                <a:gd name="T5" fmla="*/ 143 h 332"/>
                <a:gd name="T6" fmla="*/ 265 w 332"/>
                <a:gd name="T7" fmla="*/ 128 h 332"/>
                <a:gd name="T8" fmla="*/ 242 w 332"/>
                <a:gd name="T9" fmla="*/ 111 h 332"/>
                <a:gd name="T10" fmla="*/ 221 w 332"/>
                <a:gd name="T11" fmla="*/ 90 h 332"/>
                <a:gd name="T12" fmla="*/ 203 w 332"/>
                <a:gd name="T13" fmla="*/ 67 h 332"/>
                <a:gd name="T14" fmla="*/ 188 w 332"/>
                <a:gd name="T15" fmla="*/ 41 h 332"/>
                <a:gd name="T16" fmla="*/ 177 w 332"/>
                <a:gd name="T17" fmla="*/ 15 h 332"/>
                <a:gd name="T18" fmla="*/ 159 w 332"/>
                <a:gd name="T19" fmla="*/ 0 h 332"/>
                <a:gd name="T20" fmla="*/ 154 w 332"/>
                <a:gd name="T21" fmla="*/ 15 h 332"/>
                <a:gd name="T22" fmla="*/ 143 w 332"/>
                <a:gd name="T23" fmla="*/ 41 h 332"/>
                <a:gd name="T24" fmla="*/ 128 w 332"/>
                <a:gd name="T25" fmla="*/ 67 h 332"/>
                <a:gd name="T26" fmla="*/ 111 w 332"/>
                <a:gd name="T27" fmla="*/ 90 h 332"/>
                <a:gd name="T28" fmla="*/ 91 w 332"/>
                <a:gd name="T29" fmla="*/ 111 h 332"/>
                <a:gd name="T30" fmla="*/ 68 w 332"/>
                <a:gd name="T31" fmla="*/ 128 h 332"/>
                <a:gd name="T32" fmla="*/ 42 w 332"/>
                <a:gd name="T33" fmla="*/ 143 h 332"/>
                <a:gd name="T34" fmla="*/ 15 w 332"/>
                <a:gd name="T35" fmla="*/ 155 h 332"/>
                <a:gd name="T36" fmla="*/ 0 w 332"/>
                <a:gd name="T37" fmla="*/ 173 h 332"/>
                <a:gd name="T38" fmla="*/ 15 w 332"/>
                <a:gd name="T39" fmla="*/ 177 h 332"/>
                <a:gd name="T40" fmla="*/ 42 w 332"/>
                <a:gd name="T41" fmla="*/ 189 h 332"/>
                <a:gd name="T42" fmla="*/ 68 w 332"/>
                <a:gd name="T43" fmla="*/ 202 h 332"/>
                <a:gd name="T44" fmla="*/ 91 w 332"/>
                <a:gd name="T45" fmla="*/ 221 h 332"/>
                <a:gd name="T46" fmla="*/ 111 w 332"/>
                <a:gd name="T47" fmla="*/ 242 h 332"/>
                <a:gd name="T48" fmla="*/ 128 w 332"/>
                <a:gd name="T49" fmla="*/ 265 h 332"/>
                <a:gd name="T50" fmla="*/ 143 w 332"/>
                <a:gd name="T51" fmla="*/ 290 h 332"/>
                <a:gd name="T52" fmla="*/ 154 w 332"/>
                <a:gd name="T53" fmla="*/ 317 h 332"/>
                <a:gd name="T54" fmla="*/ 174 w 332"/>
                <a:gd name="T55" fmla="*/ 332 h 332"/>
                <a:gd name="T56" fmla="*/ 177 w 332"/>
                <a:gd name="T57" fmla="*/ 317 h 332"/>
                <a:gd name="T58" fmla="*/ 188 w 332"/>
                <a:gd name="T59" fmla="*/ 290 h 332"/>
                <a:gd name="T60" fmla="*/ 203 w 332"/>
                <a:gd name="T61" fmla="*/ 265 h 332"/>
                <a:gd name="T62" fmla="*/ 221 w 332"/>
                <a:gd name="T63" fmla="*/ 242 h 332"/>
                <a:gd name="T64" fmla="*/ 242 w 332"/>
                <a:gd name="T65" fmla="*/ 221 h 332"/>
                <a:gd name="T66" fmla="*/ 265 w 332"/>
                <a:gd name="T67" fmla="*/ 202 h 332"/>
                <a:gd name="T68" fmla="*/ 289 w 332"/>
                <a:gd name="T69" fmla="*/ 189 h 332"/>
                <a:gd name="T70" fmla="*/ 317 w 332"/>
                <a:gd name="T71" fmla="*/ 177 h 332"/>
                <a:gd name="T72" fmla="*/ 332 w 332"/>
                <a:gd name="T73" fmla="*/ 173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32" h="332">
                  <a:moveTo>
                    <a:pt x="332" y="173"/>
                  </a:moveTo>
                  <a:lnTo>
                    <a:pt x="332" y="159"/>
                  </a:lnTo>
                  <a:lnTo>
                    <a:pt x="332" y="159"/>
                  </a:lnTo>
                  <a:lnTo>
                    <a:pt x="317" y="155"/>
                  </a:lnTo>
                  <a:lnTo>
                    <a:pt x="303" y="149"/>
                  </a:lnTo>
                  <a:lnTo>
                    <a:pt x="289" y="143"/>
                  </a:lnTo>
                  <a:lnTo>
                    <a:pt x="277" y="137"/>
                  </a:lnTo>
                  <a:lnTo>
                    <a:pt x="265" y="128"/>
                  </a:lnTo>
                  <a:lnTo>
                    <a:pt x="253" y="120"/>
                  </a:lnTo>
                  <a:lnTo>
                    <a:pt x="242" y="111"/>
                  </a:lnTo>
                  <a:lnTo>
                    <a:pt x="231" y="101"/>
                  </a:lnTo>
                  <a:lnTo>
                    <a:pt x="221" y="90"/>
                  </a:lnTo>
                  <a:lnTo>
                    <a:pt x="211" y="79"/>
                  </a:lnTo>
                  <a:lnTo>
                    <a:pt x="203" y="67"/>
                  </a:lnTo>
                  <a:lnTo>
                    <a:pt x="196" y="55"/>
                  </a:lnTo>
                  <a:lnTo>
                    <a:pt x="188" y="41"/>
                  </a:lnTo>
                  <a:lnTo>
                    <a:pt x="182" y="28"/>
                  </a:lnTo>
                  <a:lnTo>
                    <a:pt x="177" y="15"/>
                  </a:lnTo>
                  <a:lnTo>
                    <a:pt x="174" y="0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54" y="15"/>
                  </a:lnTo>
                  <a:lnTo>
                    <a:pt x="149" y="28"/>
                  </a:lnTo>
                  <a:lnTo>
                    <a:pt x="143" y="41"/>
                  </a:lnTo>
                  <a:lnTo>
                    <a:pt x="137" y="55"/>
                  </a:lnTo>
                  <a:lnTo>
                    <a:pt x="128" y="67"/>
                  </a:lnTo>
                  <a:lnTo>
                    <a:pt x="120" y="79"/>
                  </a:lnTo>
                  <a:lnTo>
                    <a:pt x="111" y="90"/>
                  </a:lnTo>
                  <a:lnTo>
                    <a:pt x="102" y="101"/>
                  </a:lnTo>
                  <a:lnTo>
                    <a:pt x="91" y="111"/>
                  </a:lnTo>
                  <a:lnTo>
                    <a:pt x="80" y="120"/>
                  </a:lnTo>
                  <a:lnTo>
                    <a:pt x="68" y="128"/>
                  </a:lnTo>
                  <a:lnTo>
                    <a:pt x="55" y="137"/>
                  </a:lnTo>
                  <a:lnTo>
                    <a:pt x="42" y="143"/>
                  </a:lnTo>
                  <a:lnTo>
                    <a:pt x="29" y="149"/>
                  </a:lnTo>
                  <a:lnTo>
                    <a:pt x="15" y="155"/>
                  </a:lnTo>
                  <a:lnTo>
                    <a:pt x="0" y="159"/>
                  </a:lnTo>
                  <a:lnTo>
                    <a:pt x="0" y="173"/>
                  </a:lnTo>
                  <a:lnTo>
                    <a:pt x="0" y="173"/>
                  </a:lnTo>
                  <a:lnTo>
                    <a:pt x="15" y="177"/>
                  </a:lnTo>
                  <a:lnTo>
                    <a:pt x="29" y="183"/>
                  </a:lnTo>
                  <a:lnTo>
                    <a:pt x="42" y="189"/>
                  </a:lnTo>
                  <a:lnTo>
                    <a:pt x="55" y="195"/>
                  </a:lnTo>
                  <a:lnTo>
                    <a:pt x="68" y="202"/>
                  </a:lnTo>
                  <a:lnTo>
                    <a:pt x="80" y="211"/>
                  </a:lnTo>
                  <a:lnTo>
                    <a:pt x="91" y="221"/>
                  </a:lnTo>
                  <a:lnTo>
                    <a:pt x="102" y="231"/>
                  </a:lnTo>
                  <a:lnTo>
                    <a:pt x="111" y="242"/>
                  </a:lnTo>
                  <a:lnTo>
                    <a:pt x="120" y="252"/>
                  </a:lnTo>
                  <a:lnTo>
                    <a:pt x="128" y="265"/>
                  </a:lnTo>
                  <a:lnTo>
                    <a:pt x="137" y="277"/>
                  </a:lnTo>
                  <a:lnTo>
                    <a:pt x="143" y="290"/>
                  </a:lnTo>
                  <a:lnTo>
                    <a:pt x="149" y="304"/>
                  </a:lnTo>
                  <a:lnTo>
                    <a:pt x="154" y="317"/>
                  </a:lnTo>
                  <a:lnTo>
                    <a:pt x="159" y="332"/>
                  </a:lnTo>
                  <a:lnTo>
                    <a:pt x="174" y="332"/>
                  </a:lnTo>
                  <a:lnTo>
                    <a:pt x="174" y="332"/>
                  </a:lnTo>
                  <a:lnTo>
                    <a:pt x="177" y="317"/>
                  </a:lnTo>
                  <a:lnTo>
                    <a:pt x="182" y="304"/>
                  </a:lnTo>
                  <a:lnTo>
                    <a:pt x="188" y="290"/>
                  </a:lnTo>
                  <a:lnTo>
                    <a:pt x="196" y="277"/>
                  </a:lnTo>
                  <a:lnTo>
                    <a:pt x="203" y="265"/>
                  </a:lnTo>
                  <a:lnTo>
                    <a:pt x="211" y="252"/>
                  </a:lnTo>
                  <a:lnTo>
                    <a:pt x="221" y="242"/>
                  </a:lnTo>
                  <a:lnTo>
                    <a:pt x="231" y="231"/>
                  </a:lnTo>
                  <a:lnTo>
                    <a:pt x="242" y="221"/>
                  </a:lnTo>
                  <a:lnTo>
                    <a:pt x="253" y="211"/>
                  </a:lnTo>
                  <a:lnTo>
                    <a:pt x="265" y="202"/>
                  </a:lnTo>
                  <a:lnTo>
                    <a:pt x="277" y="195"/>
                  </a:lnTo>
                  <a:lnTo>
                    <a:pt x="289" y="189"/>
                  </a:lnTo>
                  <a:lnTo>
                    <a:pt x="303" y="183"/>
                  </a:lnTo>
                  <a:lnTo>
                    <a:pt x="317" y="177"/>
                  </a:lnTo>
                  <a:lnTo>
                    <a:pt x="332" y="173"/>
                  </a:lnTo>
                  <a:lnTo>
                    <a:pt x="332" y="173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2709863" y="3962400"/>
              <a:ext cx="309562" cy="311150"/>
            </a:xfrm>
            <a:custGeom>
              <a:avLst/>
              <a:gdLst>
                <a:gd name="T0" fmla="*/ 188 w 390"/>
                <a:gd name="T1" fmla="*/ 390 h 390"/>
                <a:gd name="T2" fmla="*/ 173 w 390"/>
                <a:gd name="T3" fmla="*/ 386 h 390"/>
                <a:gd name="T4" fmla="*/ 164 w 390"/>
                <a:gd name="T5" fmla="*/ 377 h 390"/>
                <a:gd name="T6" fmla="*/ 160 w 390"/>
                <a:gd name="T7" fmla="*/ 368 h 390"/>
                <a:gd name="T8" fmla="*/ 147 w 390"/>
                <a:gd name="T9" fmla="*/ 332 h 390"/>
                <a:gd name="T10" fmla="*/ 126 w 390"/>
                <a:gd name="T11" fmla="*/ 300 h 390"/>
                <a:gd name="T12" fmla="*/ 100 w 390"/>
                <a:gd name="T13" fmla="*/ 272 h 390"/>
                <a:gd name="T14" fmla="*/ 70 w 390"/>
                <a:gd name="T15" fmla="*/ 250 h 390"/>
                <a:gd name="T16" fmla="*/ 34 w 390"/>
                <a:gd name="T17" fmla="*/ 234 h 390"/>
                <a:gd name="T18" fmla="*/ 17 w 390"/>
                <a:gd name="T19" fmla="*/ 229 h 390"/>
                <a:gd name="T20" fmla="*/ 6 w 390"/>
                <a:gd name="T21" fmla="*/ 221 h 390"/>
                <a:gd name="T22" fmla="*/ 0 w 390"/>
                <a:gd name="T23" fmla="*/ 207 h 390"/>
                <a:gd name="T24" fmla="*/ 0 w 390"/>
                <a:gd name="T25" fmla="*/ 188 h 390"/>
                <a:gd name="T26" fmla="*/ 4 w 390"/>
                <a:gd name="T27" fmla="*/ 174 h 390"/>
                <a:gd name="T28" fmla="*/ 14 w 390"/>
                <a:gd name="T29" fmla="*/ 163 h 390"/>
                <a:gd name="T30" fmla="*/ 22 w 390"/>
                <a:gd name="T31" fmla="*/ 160 h 390"/>
                <a:gd name="T32" fmla="*/ 59 w 390"/>
                <a:gd name="T33" fmla="*/ 146 h 390"/>
                <a:gd name="T34" fmla="*/ 90 w 390"/>
                <a:gd name="T35" fmla="*/ 125 h 390"/>
                <a:gd name="T36" fmla="*/ 118 w 390"/>
                <a:gd name="T37" fmla="*/ 100 h 390"/>
                <a:gd name="T38" fmla="*/ 140 w 390"/>
                <a:gd name="T39" fmla="*/ 69 h 390"/>
                <a:gd name="T40" fmla="*/ 156 w 390"/>
                <a:gd name="T41" fmla="*/ 34 h 390"/>
                <a:gd name="T42" fmla="*/ 161 w 390"/>
                <a:gd name="T43" fmla="*/ 17 h 390"/>
                <a:gd name="T44" fmla="*/ 170 w 390"/>
                <a:gd name="T45" fmla="*/ 6 h 390"/>
                <a:gd name="T46" fmla="*/ 183 w 390"/>
                <a:gd name="T47" fmla="*/ 0 h 390"/>
                <a:gd name="T48" fmla="*/ 203 w 390"/>
                <a:gd name="T49" fmla="*/ 0 h 390"/>
                <a:gd name="T50" fmla="*/ 216 w 390"/>
                <a:gd name="T51" fmla="*/ 3 h 390"/>
                <a:gd name="T52" fmla="*/ 227 w 390"/>
                <a:gd name="T53" fmla="*/ 13 h 390"/>
                <a:gd name="T54" fmla="*/ 231 w 390"/>
                <a:gd name="T55" fmla="*/ 22 h 390"/>
                <a:gd name="T56" fmla="*/ 244 w 390"/>
                <a:gd name="T57" fmla="*/ 58 h 390"/>
                <a:gd name="T58" fmla="*/ 264 w 390"/>
                <a:gd name="T59" fmla="*/ 90 h 390"/>
                <a:gd name="T60" fmla="*/ 289 w 390"/>
                <a:gd name="T61" fmla="*/ 118 h 390"/>
                <a:gd name="T62" fmla="*/ 321 w 390"/>
                <a:gd name="T63" fmla="*/ 140 h 390"/>
                <a:gd name="T64" fmla="*/ 355 w 390"/>
                <a:gd name="T65" fmla="*/ 156 h 390"/>
                <a:gd name="T66" fmla="*/ 372 w 390"/>
                <a:gd name="T67" fmla="*/ 161 h 390"/>
                <a:gd name="T68" fmla="*/ 384 w 390"/>
                <a:gd name="T69" fmla="*/ 169 h 390"/>
                <a:gd name="T70" fmla="*/ 389 w 390"/>
                <a:gd name="T71" fmla="*/ 183 h 390"/>
                <a:gd name="T72" fmla="*/ 390 w 390"/>
                <a:gd name="T73" fmla="*/ 202 h 390"/>
                <a:gd name="T74" fmla="*/ 387 w 390"/>
                <a:gd name="T75" fmla="*/ 216 h 390"/>
                <a:gd name="T76" fmla="*/ 377 w 390"/>
                <a:gd name="T77" fmla="*/ 227 h 390"/>
                <a:gd name="T78" fmla="*/ 368 w 390"/>
                <a:gd name="T79" fmla="*/ 230 h 390"/>
                <a:gd name="T80" fmla="*/ 332 w 390"/>
                <a:gd name="T81" fmla="*/ 244 h 390"/>
                <a:gd name="T82" fmla="*/ 299 w 390"/>
                <a:gd name="T83" fmla="*/ 263 h 390"/>
                <a:gd name="T84" fmla="*/ 272 w 390"/>
                <a:gd name="T85" fmla="*/ 290 h 390"/>
                <a:gd name="T86" fmla="*/ 250 w 390"/>
                <a:gd name="T87" fmla="*/ 321 h 390"/>
                <a:gd name="T88" fmla="*/ 234 w 390"/>
                <a:gd name="T89" fmla="*/ 356 h 390"/>
                <a:gd name="T90" fmla="*/ 229 w 390"/>
                <a:gd name="T91" fmla="*/ 373 h 390"/>
                <a:gd name="T92" fmla="*/ 220 w 390"/>
                <a:gd name="T93" fmla="*/ 384 h 390"/>
                <a:gd name="T94" fmla="*/ 207 w 390"/>
                <a:gd name="T95" fmla="*/ 389 h 390"/>
                <a:gd name="T96" fmla="*/ 92 w 390"/>
                <a:gd name="T97" fmla="*/ 195 h 390"/>
                <a:gd name="T98" fmla="*/ 123 w 390"/>
                <a:gd name="T99" fmla="*/ 214 h 390"/>
                <a:gd name="T100" fmla="*/ 164 w 390"/>
                <a:gd name="T101" fmla="*/ 252 h 390"/>
                <a:gd name="T102" fmla="*/ 195 w 390"/>
                <a:gd name="T103" fmla="*/ 299 h 390"/>
                <a:gd name="T104" fmla="*/ 215 w 390"/>
                <a:gd name="T105" fmla="*/ 267 h 390"/>
                <a:gd name="T106" fmla="*/ 253 w 390"/>
                <a:gd name="T107" fmla="*/ 227 h 390"/>
                <a:gd name="T108" fmla="*/ 299 w 390"/>
                <a:gd name="T109" fmla="*/ 195 h 390"/>
                <a:gd name="T110" fmla="*/ 267 w 390"/>
                <a:gd name="T111" fmla="*/ 175 h 390"/>
                <a:gd name="T112" fmla="*/ 227 w 390"/>
                <a:gd name="T113" fmla="*/ 138 h 390"/>
                <a:gd name="T114" fmla="*/ 195 w 390"/>
                <a:gd name="T115" fmla="*/ 91 h 390"/>
                <a:gd name="T116" fmla="*/ 175 w 390"/>
                <a:gd name="T117" fmla="*/ 123 h 390"/>
                <a:gd name="T118" fmla="*/ 137 w 390"/>
                <a:gd name="T119" fmla="*/ 163 h 390"/>
                <a:gd name="T120" fmla="*/ 92 w 390"/>
                <a:gd name="T121" fmla="*/ 19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90" h="390">
                  <a:moveTo>
                    <a:pt x="203" y="390"/>
                  </a:moveTo>
                  <a:lnTo>
                    <a:pt x="188" y="390"/>
                  </a:lnTo>
                  <a:lnTo>
                    <a:pt x="188" y="390"/>
                  </a:lnTo>
                  <a:lnTo>
                    <a:pt x="183" y="389"/>
                  </a:lnTo>
                  <a:lnTo>
                    <a:pt x="178" y="388"/>
                  </a:lnTo>
                  <a:lnTo>
                    <a:pt x="173" y="386"/>
                  </a:lnTo>
                  <a:lnTo>
                    <a:pt x="170" y="384"/>
                  </a:lnTo>
                  <a:lnTo>
                    <a:pt x="166" y="380"/>
                  </a:lnTo>
                  <a:lnTo>
                    <a:pt x="164" y="377"/>
                  </a:lnTo>
                  <a:lnTo>
                    <a:pt x="161" y="373"/>
                  </a:lnTo>
                  <a:lnTo>
                    <a:pt x="160" y="368"/>
                  </a:lnTo>
                  <a:lnTo>
                    <a:pt x="160" y="368"/>
                  </a:lnTo>
                  <a:lnTo>
                    <a:pt x="156" y="356"/>
                  </a:lnTo>
                  <a:lnTo>
                    <a:pt x="151" y="344"/>
                  </a:lnTo>
                  <a:lnTo>
                    <a:pt x="147" y="332"/>
                  </a:lnTo>
                  <a:lnTo>
                    <a:pt x="140" y="321"/>
                  </a:lnTo>
                  <a:lnTo>
                    <a:pt x="133" y="310"/>
                  </a:lnTo>
                  <a:lnTo>
                    <a:pt x="126" y="300"/>
                  </a:lnTo>
                  <a:lnTo>
                    <a:pt x="118" y="290"/>
                  </a:lnTo>
                  <a:lnTo>
                    <a:pt x="110" y="280"/>
                  </a:lnTo>
                  <a:lnTo>
                    <a:pt x="100" y="272"/>
                  </a:lnTo>
                  <a:lnTo>
                    <a:pt x="90" y="263"/>
                  </a:lnTo>
                  <a:lnTo>
                    <a:pt x="81" y="256"/>
                  </a:lnTo>
                  <a:lnTo>
                    <a:pt x="70" y="250"/>
                  </a:lnTo>
                  <a:lnTo>
                    <a:pt x="59" y="244"/>
                  </a:lnTo>
                  <a:lnTo>
                    <a:pt x="47" y="239"/>
                  </a:lnTo>
                  <a:lnTo>
                    <a:pt x="34" y="234"/>
                  </a:lnTo>
                  <a:lnTo>
                    <a:pt x="22" y="230"/>
                  </a:lnTo>
                  <a:lnTo>
                    <a:pt x="22" y="230"/>
                  </a:lnTo>
                  <a:lnTo>
                    <a:pt x="17" y="229"/>
                  </a:lnTo>
                  <a:lnTo>
                    <a:pt x="14" y="227"/>
                  </a:lnTo>
                  <a:lnTo>
                    <a:pt x="10" y="223"/>
                  </a:lnTo>
                  <a:lnTo>
                    <a:pt x="6" y="221"/>
                  </a:lnTo>
                  <a:lnTo>
                    <a:pt x="4" y="216"/>
                  </a:lnTo>
                  <a:lnTo>
                    <a:pt x="1" y="212"/>
                  </a:lnTo>
                  <a:lnTo>
                    <a:pt x="0" y="207"/>
                  </a:lnTo>
                  <a:lnTo>
                    <a:pt x="0" y="202"/>
                  </a:lnTo>
                  <a:lnTo>
                    <a:pt x="0" y="188"/>
                  </a:lnTo>
                  <a:lnTo>
                    <a:pt x="0" y="188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4" y="174"/>
                  </a:lnTo>
                  <a:lnTo>
                    <a:pt x="6" y="169"/>
                  </a:lnTo>
                  <a:lnTo>
                    <a:pt x="10" y="166"/>
                  </a:lnTo>
                  <a:lnTo>
                    <a:pt x="14" y="163"/>
                  </a:lnTo>
                  <a:lnTo>
                    <a:pt x="17" y="161"/>
                  </a:lnTo>
                  <a:lnTo>
                    <a:pt x="22" y="160"/>
                  </a:lnTo>
                  <a:lnTo>
                    <a:pt x="22" y="160"/>
                  </a:lnTo>
                  <a:lnTo>
                    <a:pt x="34" y="156"/>
                  </a:lnTo>
                  <a:lnTo>
                    <a:pt x="47" y="151"/>
                  </a:lnTo>
                  <a:lnTo>
                    <a:pt x="59" y="146"/>
                  </a:lnTo>
                  <a:lnTo>
                    <a:pt x="70" y="140"/>
                  </a:lnTo>
                  <a:lnTo>
                    <a:pt x="81" y="133"/>
                  </a:lnTo>
                  <a:lnTo>
                    <a:pt x="90" y="125"/>
                  </a:lnTo>
                  <a:lnTo>
                    <a:pt x="100" y="118"/>
                  </a:lnTo>
                  <a:lnTo>
                    <a:pt x="110" y="109"/>
                  </a:lnTo>
                  <a:lnTo>
                    <a:pt x="118" y="100"/>
                  </a:lnTo>
                  <a:lnTo>
                    <a:pt x="126" y="90"/>
                  </a:lnTo>
                  <a:lnTo>
                    <a:pt x="133" y="80"/>
                  </a:lnTo>
                  <a:lnTo>
                    <a:pt x="140" y="69"/>
                  </a:lnTo>
                  <a:lnTo>
                    <a:pt x="147" y="58"/>
                  </a:lnTo>
                  <a:lnTo>
                    <a:pt x="151" y="46"/>
                  </a:lnTo>
                  <a:lnTo>
                    <a:pt x="156" y="34"/>
                  </a:lnTo>
                  <a:lnTo>
                    <a:pt x="160" y="22"/>
                  </a:lnTo>
                  <a:lnTo>
                    <a:pt x="160" y="22"/>
                  </a:lnTo>
                  <a:lnTo>
                    <a:pt x="161" y="17"/>
                  </a:lnTo>
                  <a:lnTo>
                    <a:pt x="164" y="13"/>
                  </a:lnTo>
                  <a:lnTo>
                    <a:pt x="166" y="9"/>
                  </a:lnTo>
                  <a:lnTo>
                    <a:pt x="170" y="6"/>
                  </a:lnTo>
                  <a:lnTo>
                    <a:pt x="173" y="3"/>
                  </a:lnTo>
                  <a:lnTo>
                    <a:pt x="178" y="1"/>
                  </a:lnTo>
                  <a:lnTo>
                    <a:pt x="183" y="0"/>
                  </a:lnTo>
                  <a:lnTo>
                    <a:pt x="188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207" y="0"/>
                  </a:lnTo>
                  <a:lnTo>
                    <a:pt x="212" y="1"/>
                  </a:lnTo>
                  <a:lnTo>
                    <a:pt x="216" y="3"/>
                  </a:lnTo>
                  <a:lnTo>
                    <a:pt x="220" y="6"/>
                  </a:lnTo>
                  <a:lnTo>
                    <a:pt x="223" y="9"/>
                  </a:lnTo>
                  <a:lnTo>
                    <a:pt x="227" y="13"/>
                  </a:lnTo>
                  <a:lnTo>
                    <a:pt x="229" y="17"/>
                  </a:lnTo>
                  <a:lnTo>
                    <a:pt x="231" y="22"/>
                  </a:lnTo>
                  <a:lnTo>
                    <a:pt x="231" y="22"/>
                  </a:lnTo>
                  <a:lnTo>
                    <a:pt x="234" y="34"/>
                  </a:lnTo>
                  <a:lnTo>
                    <a:pt x="239" y="46"/>
                  </a:lnTo>
                  <a:lnTo>
                    <a:pt x="244" y="58"/>
                  </a:lnTo>
                  <a:lnTo>
                    <a:pt x="250" y="69"/>
                  </a:lnTo>
                  <a:lnTo>
                    <a:pt x="256" y="80"/>
                  </a:lnTo>
                  <a:lnTo>
                    <a:pt x="264" y="90"/>
                  </a:lnTo>
                  <a:lnTo>
                    <a:pt x="272" y="100"/>
                  </a:lnTo>
                  <a:lnTo>
                    <a:pt x="281" y="109"/>
                  </a:lnTo>
                  <a:lnTo>
                    <a:pt x="289" y="118"/>
                  </a:lnTo>
                  <a:lnTo>
                    <a:pt x="299" y="125"/>
                  </a:lnTo>
                  <a:lnTo>
                    <a:pt x="310" y="133"/>
                  </a:lnTo>
                  <a:lnTo>
                    <a:pt x="321" y="140"/>
                  </a:lnTo>
                  <a:lnTo>
                    <a:pt x="332" y="146"/>
                  </a:lnTo>
                  <a:lnTo>
                    <a:pt x="343" y="151"/>
                  </a:lnTo>
                  <a:lnTo>
                    <a:pt x="355" y="156"/>
                  </a:lnTo>
                  <a:lnTo>
                    <a:pt x="368" y="160"/>
                  </a:lnTo>
                  <a:lnTo>
                    <a:pt x="368" y="160"/>
                  </a:lnTo>
                  <a:lnTo>
                    <a:pt x="372" y="161"/>
                  </a:lnTo>
                  <a:lnTo>
                    <a:pt x="377" y="163"/>
                  </a:lnTo>
                  <a:lnTo>
                    <a:pt x="381" y="166"/>
                  </a:lnTo>
                  <a:lnTo>
                    <a:pt x="384" y="169"/>
                  </a:lnTo>
                  <a:lnTo>
                    <a:pt x="387" y="174"/>
                  </a:lnTo>
                  <a:lnTo>
                    <a:pt x="388" y="178"/>
                  </a:lnTo>
                  <a:lnTo>
                    <a:pt x="389" y="183"/>
                  </a:lnTo>
                  <a:lnTo>
                    <a:pt x="390" y="188"/>
                  </a:lnTo>
                  <a:lnTo>
                    <a:pt x="390" y="202"/>
                  </a:lnTo>
                  <a:lnTo>
                    <a:pt x="390" y="202"/>
                  </a:lnTo>
                  <a:lnTo>
                    <a:pt x="389" y="207"/>
                  </a:lnTo>
                  <a:lnTo>
                    <a:pt x="388" y="212"/>
                  </a:lnTo>
                  <a:lnTo>
                    <a:pt x="387" y="216"/>
                  </a:lnTo>
                  <a:lnTo>
                    <a:pt x="384" y="221"/>
                  </a:lnTo>
                  <a:lnTo>
                    <a:pt x="381" y="223"/>
                  </a:lnTo>
                  <a:lnTo>
                    <a:pt x="377" y="227"/>
                  </a:lnTo>
                  <a:lnTo>
                    <a:pt x="372" y="229"/>
                  </a:lnTo>
                  <a:lnTo>
                    <a:pt x="368" y="230"/>
                  </a:lnTo>
                  <a:lnTo>
                    <a:pt x="368" y="230"/>
                  </a:lnTo>
                  <a:lnTo>
                    <a:pt x="355" y="234"/>
                  </a:lnTo>
                  <a:lnTo>
                    <a:pt x="343" y="239"/>
                  </a:lnTo>
                  <a:lnTo>
                    <a:pt x="332" y="244"/>
                  </a:lnTo>
                  <a:lnTo>
                    <a:pt x="321" y="250"/>
                  </a:lnTo>
                  <a:lnTo>
                    <a:pt x="310" y="256"/>
                  </a:lnTo>
                  <a:lnTo>
                    <a:pt x="299" y="263"/>
                  </a:lnTo>
                  <a:lnTo>
                    <a:pt x="289" y="272"/>
                  </a:lnTo>
                  <a:lnTo>
                    <a:pt x="281" y="280"/>
                  </a:lnTo>
                  <a:lnTo>
                    <a:pt x="272" y="290"/>
                  </a:lnTo>
                  <a:lnTo>
                    <a:pt x="264" y="300"/>
                  </a:lnTo>
                  <a:lnTo>
                    <a:pt x="256" y="310"/>
                  </a:lnTo>
                  <a:lnTo>
                    <a:pt x="250" y="321"/>
                  </a:lnTo>
                  <a:lnTo>
                    <a:pt x="244" y="332"/>
                  </a:lnTo>
                  <a:lnTo>
                    <a:pt x="239" y="344"/>
                  </a:lnTo>
                  <a:lnTo>
                    <a:pt x="234" y="356"/>
                  </a:lnTo>
                  <a:lnTo>
                    <a:pt x="231" y="368"/>
                  </a:lnTo>
                  <a:lnTo>
                    <a:pt x="231" y="368"/>
                  </a:lnTo>
                  <a:lnTo>
                    <a:pt x="229" y="373"/>
                  </a:lnTo>
                  <a:lnTo>
                    <a:pt x="227" y="377"/>
                  </a:lnTo>
                  <a:lnTo>
                    <a:pt x="223" y="380"/>
                  </a:lnTo>
                  <a:lnTo>
                    <a:pt x="220" y="384"/>
                  </a:lnTo>
                  <a:lnTo>
                    <a:pt x="216" y="386"/>
                  </a:lnTo>
                  <a:lnTo>
                    <a:pt x="212" y="388"/>
                  </a:lnTo>
                  <a:lnTo>
                    <a:pt x="207" y="389"/>
                  </a:lnTo>
                  <a:lnTo>
                    <a:pt x="203" y="390"/>
                  </a:lnTo>
                  <a:lnTo>
                    <a:pt x="203" y="390"/>
                  </a:lnTo>
                  <a:close/>
                  <a:moveTo>
                    <a:pt x="92" y="195"/>
                  </a:moveTo>
                  <a:lnTo>
                    <a:pt x="92" y="195"/>
                  </a:lnTo>
                  <a:lnTo>
                    <a:pt x="108" y="205"/>
                  </a:lnTo>
                  <a:lnTo>
                    <a:pt x="123" y="214"/>
                  </a:lnTo>
                  <a:lnTo>
                    <a:pt x="137" y="227"/>
                  </a:lnTo>
                  <a:lnTo>
                    <a:pt x="151" y="239"/>
                  </a:lnTo>
                  <a:lnTo>
                    <a:pt x="164" y="252"/>
                  </a:lnTo>
                  <a:lnTo>
                    <a:pt x="175" y="267"/>
                  </a:lnTo>
                  <a:lnTo>
                    <a:pt x="186" y="283"/>
                  </a:lnTo>
                  <a:lnTo>
                    <a:pt x="195" y="299"/>
                  </a:lnTo>
                  <a:lnTo>
                    <a:pt x="195" y="299"/>
                  </a:lnTo>
                  <a:lnTo>
                    <a:pt x="204" y="283"/>
                  </a:lnTo>
                  <a:lnTo>
                    <a:pt x="215" y="267"/>
                  </a:lnTo>
                  <a:lnTo>
                    <a:pt x="227" y="252"/>
                  </a:lnTo>
                  <a:lnTo>
                    <a:pt x="239" y="239"/>
                  </a:lnTo>
                  <a:lnTo>
                    <a:pt x="253" y="227"/>
                  </a:lnTo>
                  <a:lnTo>
                    <a:pt x="267" y="214"/>
                  </a:lnTo>
                  <a:lnTo>
                    <a:pt x="283" y="205"/>
                  </a:lnTo>
                  <a:lnTo>
                    <a:pt x="299" y="195"/>
                  </a:lnTo>
                  <a:lnTo>
                    <a:pt x="299" y="195"/>
                  </a:lnTo>
                  <a:lnTo>
                    <a:pt x="283" y="185"/>
                  </a:lnTo>
                  <a:lnTo>
                    <a:pt x="267" y="175"/>
                  </a:lnTo>
                  <a:lnTo>
                    <a:pt x="253" y="163"/>
                  </a:lnTo>
                  <a:lnTo>
                    <a:pt x="239" y="151"/>
                  </a:lnTo>
                  <a:lnTo>
                    <a:pt x="227" y="138"/>
                  </a:lnTo>
                  <a:lnTo>
                    <a:pt x="215" y="123"/>
                  </a:lnTo>
                  <a:lnTo>
                    <a:pt x="204" y="107"/>
                  </a:lnTo>
                  <a:lnTo>
                    <a:pt x="195" y="91"/>
                  </a:lnTo>
                  <a:lnTo>
                    <a:pt x="195" y="91"/>
                  </a:lnTo>
                  <a:lnTo>
                    <a:pt x="186" y="107"/>
                  </a:lnTo>
                  <a:lnTo>
                    <a:pt x="175" y="123"/>
                  </a:lnTo>
                  <a:lnTo>
                    <a:pt x="164" y="138"/>
                  </a:lnTo>
                  <a:lnTo>
                    <a:pt x="151" y="151"/>
                  </a:lnTo>
                  <a:lnTo>
                    <a:pt x="137" y="163"/>
                  </a:lnTo>
                  <a:lnTo>
                    <a:pt x="123" y="175"/>
                  </a:lnTo>
                  <a:lnTo>
                    <a:pt x="108" y="185"/>
                  </a:lnTo>
                  <a:lnTo>
                    <a:pt x="92" y="195"/>
                  </a:lnTo>
                  <a:lnTo>
                    <a:pt x="92" y="1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4791075" y="4932363"/>
              <a:ext cx="261937" cy="261938"/>
            </a:xfrm>
            <a:custGeom>
              <a:avLst/>
              <a:gdLst>
                <a:gd name="T0" fmla="*/ 331 w 331"/>
                <a:gd name="T1" fmla="*/ 158 h 330"/>
                <a:gd name="T2" fmla="*/ 317 w 331"/>
                <a:gd name="T3" fmla="*/ 154 h 330"/>
                <a:gd name="T4" fmla="*/ 289 w 331"/>
                <a:gd name="T5" fmla="*/ 143 h 330"/>
                <a:gd name="T6" fmla="*/ 263 w 331"/>
                <a:gd name="T7" fmla="*/ 128 h 330"/>
                <a:gd name="T8" fmla="*/ 240 w 331"/>
                <a:gd name="T9" fmla="*/ 110 h 330"/>
                <a:gd name="T10" fmla="*/ 221 w 331"/>
                <a:gd name="T11" fmla="*/ 90 h 330"/>
                <a:gd name="T12" fmla="*/ 203 w 331"/>
                <a:gd name="T13" fmla="*/ 67 h 330"/>
                <a:gd name="T14" fmla="*/ 188 w 331"/>
                <a:gd name="T15" fmla="*/ 41 h 330"/>
                <a:gd name="T16" fmla="*/ 177 w 331"/>
                <a:gd name="T17" fmla="*/ 13 h 330"/>
                <a:gd name="T18" fmla="*/ 159 w 331"/>
                <a:gd name="T19" fmla="*/ 0 h 330"/>
                <a:gd name="T20" fmla="*/ 154 w 331"/>
                <a:gd name="T21" fmla="*/ 13 h 330"/>
                <a:gd name="T22" fmla="*/ 143 w 331"/>
                <a:gd name="T23" fmla="*/ 41 h 330"/>
                <a:gd name="T24" fmla="*/ 128 w 331"/>
                <a:gd name="T25" fmla="*/ 67 h 330"/>
                <a:gd name="T26" fmla="*/ 111 w 331"/>
                <a:gd name="T27" fmla="*/ 90 h 330"/>
                <a:gd name="T28" fmla="*/ 90 w 331"/>
                <a:gd name="T29" fmla="*/ 110 h 330"/>
                <a:gd name="T30" fmla="*/ 67 w 331"/>
                <a:gd name="T31" fmla="*/ 128 h 330"/>
                <a:gd name="T32" fmla="*/ 42 w 331"/>
                <a:gd name="T33" fmla="*/ 143 h 330"/>
                <a:gd name="T34" fmla="*/ 14 w 331"/>
                <a:gd name="T35" fmla="*/ 154 h 330"/>
                <a:gd name="T36" fmla="*/ 0 w 331"/>
                <a:gd name="T37" fmla="*/ 172 h 330"/>
                <a:gd name="T38" fmla="*/ 14 w 331"/>
                <a:gd name="T39" fmla="*/ 177 h 330"/>
                <a:gd name="T40" fmla="*/ 42 w 331"/>
                <a:gd name="T41" fmla="*/ 188 h 330"/>
                <a:gd name="T42" fmla="*/ 67 w 331"/>
                <a:gd name="T43" fmla="*/ 202 h 330"/>
                <a:gd name="T44" fmla="*/ 90 w 331"/>
                <a:gd name="T45" fmla="*/ 219 h 330"/>
                <a:gd name="T46" fmla="*/ 110 w 331"/>
                <a:gd name="T47" fmla="*/ 240 h 330"/>
                <a:gd name="T48" fmla="*/ 128 w 331"/>
                <a:gd name="T49" fmla="*/ 263 h 330"/>
                <a:gd name="T50" fmla="*/ 143 w 331"/>
                <a:gd name="T51" fmla="*/ 289 h 330"/>
                <a:gd name="T52" fmla="*/ 154 w 331"/>
                <a:gd name="T53" fmla="*/ 317 h 330"/>
                <a:gd name="T54" fmla="*/ 172 w 331"/>
                <a:gd name="T55" fmla="*/ 330 h 330"/>
                <a:gd name="T56" fmla="*/ 177 w 331"/>
                <a:gd name="T57" fmla="*/ 317 h 330"/>
                <a:gd name="T58" fmla="*/ 188 w 331"/>
                <a:gd name="T59" fmla="*/ 289 h 330"/>
                <a:gd name="T60" fmla="*/ 203 w 331"/>
                <a:gd name="T61" fmla="*/ 263 h 330"/>
                <a:gd name="T62" fmla="*/ 221 w 331"/>
                <a:gd name="T63" fmla="*/ 240 h 330"/>
                <a:gd name="T64" fmla="*/ 240 w 331"/>
                <a:gd name="T65" fmla="*/ 219 h 330"/>
                <a:gd name="T66" fmla="*/ 263 w 331"/>
                <a:gd name="T67" fmla="*/ 202 h 330"/>
                <a:gd name="T68" fmla="*/ 289 w 331"/>
                <a:gd name="T69" fmla="*/ 188 h 330"/>
                <a:gd name="T70" fmla="*/ 317 w 331"/>
                <a:gd name="T71" fmla="*/ 177 h 330"/>
                <a:gd name="T72" fmla="*/ 331 w 331"/>
                <a:gd name="T73" fmla="*/ 17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31" h="330">
                  <a:moveTo>
                    <a:pt x="331" y="172"/>
                  </a:moveTo>
                  <a:lnTo>
                    <a:pt x="331" y="158"/>
                  </a:lnTo>
                  <a:lnTo>
                    <a:pt x="331" y="158"/>
                  </a:lnTo>
                  <a:lnTo>
                    <a:pt x="317" y="154"/>
                  </a:lnTo>
                  <a:lnTo>
                    <a:pt x="302" y="149"/>
                  </a:lnTo>
                  <a:lnTo>
                    <a:pt x="289" y="143"/>
                  </a:lnTo>
                  <a:lnTo>
                    <a:pt x="277" y="135"/>
                  </a:lnTo>
                  <a:lnTo>
                    <a:pt x="263" y="128"/>
                  </a:lnTo>
                  <a:lnTo>
                    <a:pt x="252" y="119"/>
                  </a:lnTo>
                  <a:lnTo>
                    <a:pt x="240" y="110"/>
                  </a:lnTo>
                  <a:lnTo>
                    <a:pt x="231" y="100"/>
                  </a:lnTo>
                  <a:lnTo>
                    <a:pt x="221" y="90"/>
                  </a:lnTo>
                  <a:lnTo>
                    <a:pt x="211" y="78"/>
                  </a:lnTo>
                  <a:lnTo>
                    <a:pt x="203" y="67"/>
                  </a:lnTo>
                  <a:lnTo>
                    <a:pt x="195" y="54"/>
                  </a:lnTo>
                  <a:lnTo>
                    <a:pt x="188" y="41"/>
                  </a:lnTo>
                  <a:lnTo>
                    <a:pt x="182" y="28"/>
                  </a:lnTo>
                  <a:lnTo>
                    <a:pt x="177" y="13"/>
                  </a:lnTo>
                  <a:lnTo>
                    <a:pt x="172" y="0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54" y="13"/>
                  </a:lnTo>
                  <a:lnTo>
                    <a:pt x="149" y="28"/>
                  </a:lnTo>
                  <a:lnTo>
                    <a:pt x="143" y="41"/>
                  </a:lnTo>
                  <a:lnTo>
                    <a:pt x="135" y="54"/>
                  </a:lnTo>
                  <a:lnTo>
                    <a:pt x="128" y="67"/>
                  </a:lnTo>
                  <a:lnTo>
                    <a:pt x="120" y="78"/>
                  </a:lnTo>
                  <a:lnTo>
                    <a:pt x="111" y="90"/>
                  </a:lnTo>
                  <a:lnTo>
                    <a:pt x="100" y="100"/>
                  </a:lnTo>
                  <a:lnTo>
                    <a:pt x="90" y="110"/>
                  </a:lnTo>
                  <a:lnTo>
                    <a:pt x="78" y="119"/>
                  </a:lnTo>
                  <a:lnTo>
                    <a:pt x="67" y="128"/>
                  </a:lnTo>
                  <a:lnTo>
                    <a:pt x="55" y="135"/>
                  </a:lnTo>
                  <a:lnTo>
                    <a:pt x="42" y="143"/>
                  </a:lnTo>
                  <a:lnTo>
                    <a:pt x="28" y="149"/>
                  </a:lnTo>
                  <a:lnTo>
                    <a:pt x="14" y="154"/>
                  </a:lnTo>
                  <a:lnTo>
                    <a:pt x="0" y="158"/>
                  </a:lnTo>
                  <a:lnTo>
                    <a:pt x="0" y="172"/>
                  </a:lnTo>
                  <a:lnTo>
                    <a:pt x="0" y="172"/>
                  </a:lnTo>
                  <a:lnTo>
                    <a:pt x="14" y="177"/>
                  </a:lnTo>
                  <a:lnTo>
                    <a:pt x="28" y="182"/>
                  </a:lnTo>
                  <a:lnTo>
                    <a:pt x="42" y="188"/>
                  </a:lnTo>
                  <a:lnTo>
                    <a:pt x="54" y="195"/>
                  </a:lnTo>
                  <a:lnTo>
                    <a:pt x="67" y="202"/>
                  </a:lnTo>
                  <a:lnTo>
                    <a:pt x="78" y="211"/>
                  </a:lnTo>
                  <a:lnTo>
                    <a:pt x="90" y="219"/>
                  </a:lnTo>
                  <a:lnTo>
                    <a:pt x="100" y="230"/>
                  </a:lnTo>
                  <a:lnTo>
                    <a:pt x="110" y="240"/>
                  </a:lnTo>
                  <a:lnTo>
                    <a:pt x="120" y="252"/>
                  </a:lnTo>
                  <a:lnTo>
                    <a:pt x="128" y="263"/>
                  </a:lnTo>
                  <a:lnTo>
                    <a:pt x="135" y="276"/>
                  </a:lnTo>
                  <a:lnTo>
                    <a:pt x="143" y="289"/>
                  </a:lnTo>
                  <a:lnTo>
                    <a:pt x="149" y="302"/>
                  </a:lnTo>
                  <a:lnTo>
                    <a:pt x="154" y="317"/>
                  </a:lnTo>
                  <a:lnTo>
                    <a:pt x="159" y="330"/>
                  </a:lnTo>
                  <a:lnTo>
                    <a:pt x="172" y="330"/>
                  </a:lnTo>
                  <a:lnTo>
                    <a:pt x="172" y="330"/>
                  </a:lnTo>
                  <a:lnTo>
                    <a:pt x="177" y="317"/>
                  </a:lnTo>
                  <a:lnTo>
                    <a:pt x="182" y="302"/>
                  </a:lnTo>
                  <a:lnTo>
                    <a:pt x="188" y="289"/>
                  </a:lnTo>
                  <a:lnTo>
                    <a:pt x="195" y="276"/>
                  </a:lnTo>
                  <a:lnTo>
                    <a:pt x="203" y="263"/>
                  </a:lnTo>
                  <a:lnTo>
                    <a:pt x="211" y="252"/>
                  </a:lnTo>
                  <a:lnTo>
                    <a:pt x="221" y="240"/>
                  </a:lnTo>
                  <a:lnTo>
                    <a:pt x="231" y="230"/>
                  </a:lnTo>
                  <a:lnTo>
                    <a:pt x="240" y="219"/>
                  </a:lnTo>
                  <a:lnTo>
                    <a:pt x="252" y="211"/>
                  </a:lnTo>
                  <a:lnTo>
                    <a:pt x="263" y="202"/>
                  </a:lnTo>
                  <a:lnTo>
                    <a:pt x="277" y="195"/>
                  </a:lnTo>
                  <a:lnTo>
                    <a:pt x="289" y="188"/>
                  </a:lnTo>
                  <a:lnTo>
                    <a:pt x="302" y="182"/>
                  </a:lnTo>
                  <a:lnTo>
                    <a:pt x="317" y="177"/>
                  </a:lnTo>
                  <a:lnTo>
                    <a:pt x="331" y="172"/>
                  </a:lnTo>
                  <a:lnTo>
                    <a:pt x="331" y="172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14" name="Freeform 9"/>
            <p:cNvSpPr>
              <a:spLocks noEditPoints="1"/>
            </p:cNvSpPr>
            <p:nvPr userDrawn="1"/>
          </p:nvSpPr>
          <p:spPr bwMode="auto">
            <a:xfrm>
              <a:off x="4767263" y="4908550"/>
              <a:ext cx="307975" cy="309563"/>
            </a:xfrm>
            <a:custGeom>
              <a:avLst/>
              <a:gdLst>
                <a:gd name="T0" fmla="*/ 188 w 389"/>
                <a:gd name="T1" fmla="*/ 389 h 389"/>
                <a:gd name="T2" fmla="*/ 173 w 389"/>
                <a:gd name="T3" fmla="*/ 385 h 389"/>
                <a:gd name="T4" fmla="*/ 163 w 389"/>
                <a:gd name="T5" fmla="*/ 377 h 389"/>
                <a:gd name="T6" fmla="*/ 158 w 389"/>
                <a:gd name="T7" fmla="*/ 367 h 389"/>
                <a:gd name="T8" fmla="*/ 145 w 389"/>
                <a:gd name="T9" fmla="*/ 331 h 389"/>
                <a:gd name="T10" fmla="*/ 125 w 389"/>
                <a:gd name="T11" fmla="*/ 298 h 389"/>
                <a:gd name="T12" fmla="*/ 100 w 389"/>
                <a:gd name="T13" fmla="*/ 272 h 389"/>
                <a:gd name="T14" fmla="*/ 69 w 389"/>
                <a:gd name="T15" fmla="*/ 248 h 389"/>
                <a:gd name="T16" fmla="*/ 34 w 389"/>
                <a:gd name="T17" fmla="*/ 234 h 389"/>
                <a:gd name="T18" fmla="*/ 17 w 389"/>
                <a:gd name="T19" fmla="*/ 228 h 389"/>
                <a:gd name="T20" fmla="*/ 6 w 389"/>
                <a:gd name="T21" fmla="*/ 219 h 389"/>
                <a:gd name="T22" fmla="*/ 0 w 389"/>
                <a:gd name="T23" fmla="*/ 206 h 389"/>
                <a:gd name="T24" fmla="*/ 0 w 389"/>
                <a:gd name="T25" fmla="*/ 187 h 389"/>
                <a:gd name="T26" fmla="*/ 4 w 389"/>
                <a:gd name="T27" fmla="*/ 173 h 389"/>
                <a:gd name="T28" fmla="*/ 12 w 389"/>
                <a:gd name="T29" fmla="*/ 162 h 389"/>
                <a:gd name="T30" fmla="*/ 22 w 389"/>
                <a:gd name="T31" fmla="*/ 158 h 389"/>
                <a:gd name="T32" fmla="*/ 57 w 389"/>
                <a:gd name="T33" fmla="*/ 145 h 389"/>
                <a:gd name="T34" fmla="*/ 90 w 389"/>
                <a:gd name="T35" fmla="*/ 125 h 389"/>
                <a:gd name="T36" fmla="*/ 117 w 389"/>
                <a:gd name="T37" fmla="*/ 100 h 389"/>
                <a:gd name="T38" fmla="*/ 140 w 389"/>
                <a:gd name="T39" fmla="*/ 68 h 389"/>
                <a:gd name="T40" fmla="*/ 155 w 389"/>
                <a:gd name="T41" fmla="*/ 34 h 389"/>
                <a:gd name="T42" fmla="*/ 161 w 389"/>
                <a:gd name="T43" fmla="*/ 17 h 389"/>
                <a:gd name="T44" fmla="*/ 169 w 389"/>
                <a:gd name="T45" fmla="*/ 6 h 389"/>
                <a:gd name="T46" fmla="*/ 183 w 389"/>
                <a:gd name="T47" fmla="*/ 0 h 389"/>
                <a:gd name="T48" fmla="*/ 201 w 389"/>
                <a:gd name="T49" fmla="*/ 0 h 389"/>
                <a:gd name="T50" fmla="*/ 216 w 389"/>
                <a:gd name="T51" fmla="*/ 2 h 389"/>
                <a:gd name="T52" fmla="*/ 225 w 389"/>
                <a:gd name="T53" fmla="*/ 12 h 389"/>
                <a:gd name="T54" fmla="*/ 230 w 389"/>
                <a:gd name="T55" fmla="*/ 22 h 389"/>
                <a:gd name="T56" fmla="*/ 244 w 389"/>
                <a:gd name="T57" fmla="*/ 57 h 389"/>
                <a:gd name="T58" fmla="*/ 263 w 389"/>
                <a:gd name="T59" fmla="*/ 90 h 389"/>
                <a:gd name="T60" fmla="*/ 289 w 389"/>
                <a:gd name="T61" fmla="*/ 117 h 389"/>
                <a:gd name="T62" fmla="*/ 319 w 389"/>
                <a:gd name="T63" fmla="*/ 139 h 389"/>
                <a:gd name="T64" fmla="*/ 355 w 389"/>
                <a:gd name="T65" fmla="*/ 154 h 389"/>
                <a:gd name="T66" fmla="*/ 372 w 389"/>
                <a:gd name="T67" fmla="*/ 161 h 389"/>
                <a:gd name="T68" fmla="*/ 383 w 389"/>
                <a:gd name="T69" fmla="*/ 169 h 389"/>
                <a:gd name="T70" fmla="*/ 389 w 389"/>
                <a:gd name="T71" fmla="*/ 181 h 389"/>
                <a:gd name="T72" fmla="*/ 389 w 389"/>
                <a:gd name="T73" fmla="*/ 201 h 389"/>
                <a:gd name="T74" fmla="*/ 385 w 389"/>
                <a:gd name="T75" fmla="*/ 215 h 389"/>
                <a:gd name="T76" fmla="*/ 377 w 389"/>
                <a:gd name="T77" fmla="*/ 225 h 389"/>
                <a:gd name="T78" fmla="*/ 367 w 389"/>
                <a:gd name="T79" fmla="*/ 230 h 389"/>
                <a:gd name="T80" fmla="*/ 331 w 389"/>
                <a:gd name="T81" fmla="*/ 244 h 389"/>
                <a:gd name="T82" fmla="*/ 299 w 389"/>
                <a:gd name="T83" fmla="*/ 263 h 389"/>
                <a:gd name="T84" fmla="*/ 272 w 389"/>
                <a:gd name="T85" fmla="*/ 289 h 389"/>
                <a:gd name="T86" fmla="*/ 250 w 389"/>
                <a:gd name="T87" fmla="*/ 319 h 389"/>
                <a:gd name="T88" fmla="*/ 234 w 389"/>
                <a:gd name="T89" fmla="*/ 355 h 389"/>
                <a:gd name="T90" fmla="*/ 228 w 389"/>
                <a:gd name="T91" fmla="*/ 372 h 389"/>
                <a:gd name="T92" fmla="*/ 219 w 389"/>
                <a:gd name="T93" fmla="*/ 383 h 389"/>
                <a:gd name="T94" fmla="*/ 207 w 389"/>
                <a:gd name="T95" fmla="*/ 389 h 389"/>
                <a:gd name="T96" fmla="*/ 90 w 389"/>
                <a:gd name="T97" fmla="*/ 194 h 389"/>
                <a:gd name="T98" fmla="*/ 122 w 389"/>
                <a:gd name="T99" fmla="*/ 214 h 389"/>
                <a:gd name="T100" fmla="*/ 163 w 389"/>
                <a:gd name="T101" fmla="*/ 252 h 389"/>
                <a:gd name="T102" fmla="*/ 195 w 389"/>
                <a:gd name="T103" fmla="*/ 298 h 389"/>
                <a:gd name="T104" fmla="*/ 214 w 389"/>
                <a:gd name="T105" fmla="*/ 267 h 389"/>
                <a:gd name="T106" fmla="*/ 252 w 389"/>
                <a:gd name="T107" fmla="*/ 225 h 389"/>
                <a:gd name="T108" fmla="*/ 299 w 389"/>
                <a:gd name="T109" fmla="*/ 194 h 389"/>
                <a:gd name="T110" fmla="*/ 267 w 389"/>
                <a:gd name="T111" fmla="*/ 174 h 389"/>
                <a:gd name="T112" fmla="*/ 225 w 389"/>
                <a:gd name="T113" fmla="*/ 136 h 389"/>
                <a:gd name="T114" fmla="*/ 195 w 389"/>
                <a:gd name="T115" fmla="*/ 90 h 389"/>
                <a:gd name="T116" fmla="*/ 174 w 389"/>
                <a:gd name="T117" fmla="*/ 122 h 389"/>
                <a:gd name="T118" fmla="*/ 136 w 389"/>
                <a:gd name="T119" fmla="*/ 163 h 389"/>
                <a:gd name="T120" fmla="*/ 90 w 389"/>
                <a:gd name="T121" fmla="*/ 194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89" h="389">
                  <a:moveTo>
                    <a:pt x="201" y="389"/>
                  </a:moveTo>
                  <a:lnTo>
                    <a:pt x="188" y="389"/>
                  </a:lnTo>
                  <a:lnTo>
                    <a:pt x="188" y="389"/>
                  </a:lnTo>
                  <a:lnTo>
                    <a:pt x="183" y="389"/>
                  </a:lnTo>
                  <a:lnTo>
                    <a:pt x="178" y="387"/>
                  </a:lnTo>
                  <a:lnTo>
                    <a:pt x="173" y="385"/>
                  </a:lnTo>
                  <a:lnTo>
                    <a:pt x="169" y="383"/>
                  </a:lnTo>
                  <a:lnTo>
                    <a:pt x="166" y="380"/>
                  </a:lnTo>
                  <a:lnTo>
                    <a:pt x="163" y="377"/>
                  </a:lnTo>
                  <a:lnTo>
                    <a:pt x="161" y="372"/>
                  </a:lnTo>
                  <a:lnTo>
                    <a:pt x="158" y="367"/>
                  </a:lnTo>
                  <a:lnTo>
                    <a:pt x="158" y="367"/>
                  </a:lnTo>
                  <a:lnTo>
                    <a:pt x="155" y="355"/>
                  </a:lnTo>
                  <a:lnTo>
                    <a:pt x="151" y="342"/>
                  </a:lnTo>
                  <a:lnTo>
                    <a:pt x="145" y="331"/>
                  </a:lnTo>
                  <a:lnTo>
                    <a:pt x="139" y="319"/>
                  </a:lnTo>
                  <a:lnTo>
                    <a:pt x="133" y="309"/>
                  </a:lnTo>
                  <a:lnTo>
                    <a:pt x="125" y="298"/>
                  </a:lnTo>
                  <a:lnTo>
                    <a:pt x="117" y="289"/>
                  </a:lnTo>
                  <a:lnTo>
                    <a:pt x="108" y="280"/>
                  </a:lnTo>
                  <a:lnTo>
                    <a:pt x="100" y="272"/>
                  </a:lnTo>
                  <a:lnTo>
                    <a:pt x="90" y="263"/>
                  </a:lnTo>
                  <a:lnTo>
                    <a:pt x="79" y="256"/>
                  </a:lnTo>
                  <a:lnTo>
                    <a:pt x="69" y="248"/>
                  </a:lnTo>
                  <a:lnTo>
                    <a:pt x="57" y="244"/>
                  </a:lnTo>
                  <a:lnTo>
                    <a:pt x="46" y="237"/>
                  </a:lnTo>
                  <a:lnTo>
                    <a:pt x="34" y="234"/>
                  </a:lnTo>
                  <a:lnTo>
                    <a:pt x="22" y="230"/>
                  </a:lnTo>
                  <a:lnTo>
                    <a:pt x="22" y="230"/>
                  </a:lnTo>
                  <a:lnTo>
                    <a:pt x="17" y="228"/>
                  </a:lnTo>
                  <a:lnTo>
                    <a:pt x="12" y="225"/>
                  </a:lnTo>
                  <a:lnTo>
                    <a:pt x="8" y="223"/>
                  </a:lnTo>
                  <a:lnTo>
                    <a:pt x="6" y="219"/>
                  </a:lnTo>
                  <a:lnTo>
                    <a:pt x="4" y="215"/>
                  </a:lnTo>
                  <a:lnTo>
                    <a:pt x="1" y="211"/>
                  </a:lnTo>
                  <a:lnTo>
                    <a:pt x="0" y="206"/>
                  </a:lnTo>
                  <a:lnTo>
                    <a:pt x="0" y="201"/>
                  </a:lnTo>
                  <a:lnTo>
                    <a:pt x="0" y="187"/>
                  </a:lnTo>
                  <a:lnTo>
                    <a:pt x="0" y="187"/>
                  </a:lnTo>
                  <a:lnTo>
                    <a:pt x="0" y="181"/>
                  </a:lnTo>
                  <a:lnTo>
                    <a:pt x="1" y="178"/>
                  </a:lnTo>
                  <a:lnTo>
                    <a:pt x="4" y="173"/>
                  </a:lnTo>
                  <a:lnTo>
                    <a:pt x="6" y="169"/>
                  </a:lnTo>
                  <a:lnTo>
                    <a:pt x="8" y="165"/>
                  </a:lnTo>
                  <a:lnTo>
                    <a:pt x="12" y="162"/>
                  </a:lnTo>
                  <a:lnTo>
                    <a:pt x="17" y="161"/>
                  </a:lnTo>
                  <a:lnTo>
                    <a:pt x="22" y="158"/>
                  </a:lnTo>
                  <a:lnTo>
                    <a:pt x="22" y="158"/>
                  </a:lnTo>
                  <a:lnTo>
                    <a:pt x="34" y="154"/>
                  </a:lnTo>
                  <a:lnTo>
                    <a:pt x="46" y="151"/>
                  </a:lnTo>
                  <a:lnTo>
                    <a:pt x="57" y="145"/>
                  </a:lnTo>
                  <a:lnTo>
                    <a:pt x="69" y="139"/>
                  </a:lnTo>
                  <a:lnTo>
                    <a:pt x="79" y="133"/>
                  </a:lnTo>
                  <a:lnTo>
                    <a:pt x="90" y="125"/>
                  </a:lnTo>
                  <a:lnTo>
                    <a:pt x="100" y="117"/>
                  </a:lnTo>
                  <a:lnTo>
                    <a:pt x="108" y="108"/>
                  </a:lnTo>
                  <a:lnTo>
                    <a:pt x="117" y="100"/>
                  </a:lnTo>
                  <a:lnTo>
                    <a:pt x="125" y="90"/>
                  </a:lnTo>
                  <a:lnTo>
                    <a:pt x="133" y="79"/>
                  </a:lnTo>
                  <a:lnTo>
                    <a:pt x="140" y="68"/>
                  </a:lnTo>
                  <a:lnTo>
                    <a:pt x="145" y="57"/>
                  </a:lnTo>
                  <a:lnTo>
                    <a:pt x="151" y="46"/>
                  </a:lnTo>
                  <a:lnTo>
                    <a:pt x="155" y="34"/>
                  </a:lnTo>
                  <a:lnTo>
                    <a:pt x="158" y="22"/>
                  </a:lnTo>
                  <a:lnTo>
                    <a:pt x="158" y="22"/>
                  </a:lnTo>
                  <a:lnTo>
                    <a:pt x="161" y="17"/>
                  </a:lnTo>
                  <a:lnTo>
                    <a:pt x="163" y="12"/>
                  </a:lnTo>
                  <a:lnTo>
                    <a:pt x="166" y="8"/>
                  </a:lnTo>
                  <a:lnTo>
                    <a:pt x="169" y="6"/>
                  </a:lnTo>
                  <a:lnTo>
                    <a:pt x="173" y="2"/>
                  </a:lnTo>
                  <a:lnTo>
                    <a:pt x="178" y="1"/>
                  </a:lnTo>
                  <a:lnTo>
                    <a:pt x="183" y="0"/>
                  </a:lnTo>
                  <a:lnTo>
                    <a:pt x="188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6" y="0"/>
                  </a:lnTo>
                  <a:lnTo>
                    <a:pt x="211" y="1"/>
                  </a:lnTo>
                  <a:lnTo>
                    <a:pt x="216" y="2"/>
                  </a:lnTo>
                  <a:lnTo>
                    <a:pt x="219" y="6"/>
                  </a:lnTo>
                  <a:lnTo>
                    <a:pt x="223" y="8"/>
                  </a:lnTo>
                  <a:lnTo>
                    <a:pt x="225" y="12"/>
                  </a:lnTo>
                  <a:lnTo>
                    <a:pt x="228" y="17"/>
                  </a:lnTo>
                  <a:lnTo>
                    <a:pt x="230" y="22"/>
                  </a:lnTo>
                  <a:lnTo>
                    <a:pt x="230" y="22"/>
                  </a:lnTo>
                  <a:lnTo>
                    <a:pt x="234" y="34"/>
                  </a:lnTo>
                  <a:lnTo>
                    <a:pt x="238" y="46"/>
                  </a:lnTo>
                  <a:lnTo>
                    <a:pt x="244" y="57"/>
                  </a:lnTo>
                  <a:lnTo>
                    <a:pt x="250" y="68"/>
                  </a:lnTo>
                  <a:lnTo>
                    <a:pt x="256" y="79"/>
                  </a:lnTo>
                  <a:lnTo>
                    <a:pt x="263" y="90"/>
                  </a:lnTo>
                  <a:lnTo>
                    <a:pt x="272" y="100"/>
                  </a:lnTo>
                  <a:lnTo>
                    <a:pt x="280" y="108"/>
                  </a:lnTo>
                  <a:lnTo>
                    <a:pt x="289" y="117"/>
                  </a:lnTo>
                  <a:lnTo>
                    <a:pt x="299" y="125"/>
                  </a:lnTo>
                  <a:lnTo>
                    <a:pt x="310" y="133"/>
                  </a:lnTo>
                  <a:lnTo>
                    <a:pt x="319" y="139"/>
                  </a:lnTo>
                  <a:lnTo>
                    <a:pt x="331" y="145"/>
                  </a:lnTo>
                  <a:lnTo>
                    <a:pt x="342" y="151"/>
                  </a:lnTo>
                  <a:lnTo>
                    <a:pt x="355" y="154"/>
                  </a:lnTo>
                  <a:lnTo>
                    <a:pt x="367" y="158"/>
                  </a:lnTo>
                  <a:lnTo>
                    <a:pt x="367" y="158"/>
                  </a:lnTo>
                  <a:lnTo>
                    <a:pt x="372" y="161"/>
                  </a:lnTo>
                  <a:lnTo>
                    <a:pt x="377" y="162"/>
                  </a:lnTo>
                  <a:lnTo>
                    <a:pt x="380" y="165"/>
                  </a:lnTo>
                  <a:lnTo>
                    <a:pt x="383" y="169"/>
                  </a:lnTo>
                  <a:lnTo>
                    <a:pt x="385" y="173"/>
                  </a:lnTo>
                  <a:lnTo>
                    <a:pt x="388" y="178"/>
                  </a:lnTo>
                  <a:lnTo>
                    <a:pt x="389" y="181"/>
                  </a:lnTo>
                  <a:lnTo>
                    <a:pt x="389" y="187"/>
                  </a:lnTo>
                  <a:lnTo>
                    <a:pt x="389" y="201"/>
                  </a:lnTo>
                  <a:lnTo>
                    <a:pt x="389" y="201"/>
                  </a:lnTo>
                  <a:lnTo>
                    <a:pt x="389" y="206"/>
                  </a:lnTo>
                  <a:lnTo>
                    <a:pt x="388" y="211"/>
                  </a:lnTo>
                  <a:lnTo>
                    <a:pt x="385" y="215"/>
                  </a:lnTo>
                  <a:lnTo>
                    <a:pt x="383" y="219"/>
                  </a:lnTo>
                  <a:lnTo>
                    <a:pt x="380" y="223"/>
                  </a:lnTo>
                  <a:lnTo>
                    <a:pt x="377" y="225"/>
                  </a:lnTo>
                  <a:lnTo>
                    <a:pt x="372" y="228"/>
                  </a:lnTo>
                  <a:lnTo>
                    <a:pt x="367" y="230"/>
                  </a:lnTo>
                  <a:lnTo>
                    <a:pt x="367" y="230"/>
                  </a:lnTo>
                  <a:lnTo>
                    <a:pt x="355" y="234"/>
                  </a:lnTo>
                  <a:lnTo>
                    <a:pt x="342" y="237"/>
                  </a:lnTo>
                  <a:lnTo>
                    <a:pt x="331" y="244"/>
                  </a:lnTo>
                  <a:lnTo>
                    <a:pt x="319" y="248"/>
                  </a:lnTo>
                  <a:lnTo>
                    <a:pt x="310" y="256"/>
                  </a:lnTo>
                  <a:lnTo>
                    <a:pt x="299" y="263"/>
                  </a:lnTo>
                  <a:lnTo>
                    <a:pt x="289" y="272"/>
                  </a:lnTo>
                  <a:lnTo>
                    <a:pt x="280" y="280"/>
                  </a:lnTo>
                  <a:lnTo>
                    <a:pt x="272" y="289"/>
                  </a:lnTo>
                  <a:lnTo>
                    <a:pt x="263" y="298"/>
                  </a:lnTo>
                  <a:lnTo>
                    <a:pt x="256" y="309"/>
                  </a:lnTo>
                  <a:lnTo>
                    <a:pt x="250" y="319"/>
                  </a:lnTo>
                  <a:lnTo>
                    <a:pt x="244" y="331"/>
                  </a:lnTo>
                  <a:lnTo>
                    <a:pt x="238" y="342"/>
                  </a:lnTo>
                  <a:lnTo>
                    <a:pt x="234" y="355"/>
                  </a:lnTo>
                  <a:lnTo>
                    <a:pt x="230" y="367"/>
                  </a:lnTo>
                  <a:lnTo>
                    <a:pt x="230" y="367"/>
                  </a:lnTo>
                  <a:lnTo>
                    <a:pt x="228" y="372"/>
                  </a:lnTo>
                  <a:lnTo>
                    <a:pt x="225" y="377"/>
                  </a:lnTo>
                  <a:lnTo>
                    <a:pt x="223" y="380"/>
                  </a:lnTo>
                  <a:lnTo>
                    <a:pt x="219" y="383"/>
                  </a:lnTo>
                  <a:lnTo>
                    <a:pt x="216" y="385"/>
                  </a:lnTo>
                  <a:lnTo>
                    <a:pt x="211" y="387"/>
                  </a:lnTo>
                  <a:lnTo>
                    <a:pt x="207" y="389"/>
                  </a:lnTo>
                  <a:lnTo>
                    <a:pt x="201" y="389"/>
                  </a:lnTo>
                  <a:lnTo>
                    <a:pt x="201" y="389"/>
                  </a:lnTo>
                  <a:close/>
                  <a:moveTo>
                    <a:pt x="90" y="194"/>
                  </a:moveTo>
                  <a:lnTo>
                    <a:pt x="90" y="194"/>
                  </a:lnTo>
                  <a:lnTo>
                    <a:pt x="107" y="203"/>
                  </a:lnTo>
                  <a:lnTo>
                    <a:pt x="122" y="214"/>
                  </a:lnTo>
                  <a:lnTo>
                    <a:pt x="136" y="225"/>
                  </a:lnTo>
                  <a:lnTo>
                    <a:pt x="150" y="239"/>
                  </a:lnTo>
                  <a:lnTo>
                    <a:pt x="163" y="252"/>
                  </a:lnTo>
                  <a:lnTo>
                    <a:pt x="174" y="267"/>
                  </a:lnTo>
                  <a:lnTo>
                    <a:pt x="185" y="281"/>
                  </a:lnTo>
                  <a:lnTo>
                    <a:pt x="195" y="298"/>
                  </a:lnTo>
                  <a:lnTo>
                    <a:pt x="195" y="298"/>
                  </a:lnTo>
                  <a:lnTo>
                    <a:pt x="203" y="281"/>
                  </a:lnTo>
                  <a:lnTo>
                    <a:pt x="214" y="267"/>
                  </a:lnTo>
                  <a:lnTo>
                    <a:pt x="225" y="252"/>
                  </a:lnTo>
                  <a:lnTo>
                    <a:pt x="239" y="239"/>
                  </a:lnTo>
                  <a:lnTo>
                    <a:pt x="252" y="225"/>
                  </a:lnTo>
                  <a:lnTo>
                    <a:pt x="267" y="214"/>
                  </a:lnTo>
                  <a:lnTo>
                    <a:pt x="281" y="203"/>
                  </a:lnTo>
                  <a:lnTo>
                    <a:pt x="299" y="194"/>
                  </a:lnTo>
                  <a:lnTo>
                    <a:pt x="299" y="194"/>
                  </a:lnTo>
                  <a:lnTo>
                    <a:pt x="281" y="185"/>
                  </a:lnTo>
                  <a:lnTo>
                    <a:pt x="267" y="174"/>
                  </a:lnTo>
                  <a:lnTo>
                    <a:pt x="252" y="163"/>
                  </a:lnTo>
                  <a:lnTo>
                    <a:pt x="239" y="150"/>
                  </a:lnTo>
                  <a:lnTo>
                    <a:pt x="225" y="136"/>
                  </a:lnTo>
                  <a:lnTo>
                    <a:pt x="214" y="122"/>
                  </a:lnTo>
                  <a:lnTo>
                    <a:pt x="203" y="107"/>
                  </a:lnTo>
                  <a:lnTo>
                    <a:pt x="195" y="90"/>
                  </a:lnTo>
                  <a:lnTo>
                    <a:pt x="195" y="90"/>
                  </a:lnTo>
                  <a:lnTo>
                    <a:pt x="185" y="107"/>
                  </a:lnTo>
                  <a:lnTo>
                    <a:pt x="174" y="122"/>
                  </a:lnTo>
                  <a:lnTo>
                    <a:pt x="163" y="136"/>
                  </a:lnTo>
                  <a:lnTo>
                    <a:pt x="150" y="150"/>
                  </a:lnTo>
                  <a:lnTo>
                    <a:pt x="136" y="163"/>
                  </a:lnTo>
                  <a:lnTo>
                    <a:pt x="122" y="174"/>
                  </a:lnTo>
                  <a:lnTo>
                    <a:pt x="107" y="185"/>
                  </a:lnTo>
                  <a:lnTo>
                    <a:pt x="90" y="194"/>
                  </a:lnTo>
                  <a:lnTo>
                    <a:pt x="90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2327275" y="5365750"/>
              <a:ext cx="215900" cy="214313"/>
            </a:xfrm>
            <a:custGeom>
              <a:avLst/>
              <a:gdLst>
                <a:gd name="T0" fmla="*/ 271 w 271"/>
                <a:gd name="T1" fmla="*/ 129 h 271"/>
                <a:gd name="T2" fmla="*/ 260 w 271"/>
                <a:gd name="T3" fmla="*/ 126 h 271"/>
                <a:gd name="T4" fmla="*/ 236 w 271"/>
                <a:gd name="T5" fmla="*/ 117 h 271"/>
                <a:gd name="T6" fmla="*/ 216 w 271"/>
                <a:gd name="T7" fmla="*/ 105 h 271"/>
                <a:gd name="T8" fmla="*/ 197 w 271"/>
                <a:gd name="T9" fmla="*/ 90 h 271"/>
                <a:gd name="T10" fmla="*/ 180 w 271"/>
                <a:gd name="T11" fmla="*/ 73 h 271"/>
                <a:gd name="T12" fmla="*/ 166 w 271"/>
                <a:gd name="T13" fmla="*/ 55 h 271"/>
                <a:gd name="T14" fmla="*/ 154 w 271"/>
                <a:gd name="T15" fmla="*/ 34 h 271"/>
                <a:gd name="T16" fmla="*/ 145 w 271"/>
                <a:gd name="T17" fmla="*/ 12 h 271"/>
                <a:gd name="T18" fmla="*/ 129 w 271"/>
                <a:gd name="T19" fmla="*/ 0 h 271"/>
                <a:gd name="T20" fmla="*/ 126 w 271"/>
                <a:gd name="T21" fmla="*/ 12 h 271"/>
                <a:gd name="T22" fmla="*/ 117 w 271"/>
                <a:gd name="T23" fmla="*/ 34 h 271"/>
                <a:gd name="T24" fmla="*/ 105 w 271"/>
                <a:gd name="T25" fmla="*/ 55 h 271"/>
                <a:gd name="T26" fmla="*/ 90 w 271"/>
                <a:gd name="T27" fmla="*/ 73 h 271"/>
                <a:gd name="T28" fmla="*/ 73 w 271"/>
                <a:gd name="T29" fmla="*/ 90 h 271"/>
                <a:gd name="T30" fmla="*/ 55 w 271"/>
                <a:gd name="T31" fmla="*/ 105 h 271"/>
                <a:gd name="T32" fmla="*/ 34 w 271"/>
                <a:gd name="T33" fmla="*/ 117 h 271"/>
                <a:gd name="T34" fmla="*/ 12 w 271"/>
                <a:gd name="T35" fmla="*/ 126 h 271"/>
                <a:gd name="T36" fmla="*/ 0 w 271"/>
                <a:gd name="T37" fmla="*/ 142 h 271"/>
                <a:gd name="T38" fmla="*/ 12 w 271"/>
                <a:gd name="T39" fmla="*/ 145 h 271"/>
                <a:gd name="T40" fmla="*/ 34 w 271"/>
                <a:gd name="T41" fmla="*/ 154 h 271"/>
                <a:gd name="T42" fmla="*/ 55 w 271"/>
                <a:gd name="T43" fmla="*/ 166 h 271"/>
                <a:gd name="T44" fmla="*/ 73 w 271"/>
                <a:gd name="T45" fmla="*/ 181 h 271"/>
                <a:gd name="T46" fmla="*/ 90 w 271"/>
                <a:gd name="T47" fmla="*/ 198 h 271"/>
                <a:gd name="T48" fmla="*/ 105 w 271"/>
                <a:gd name="T49" fmla="*/ 216 h 271"/>
                <a:gd name="T50" fmla="*/ 117 w 271"/>
                <a:gd name="T51" fmla="*/ 237 h 271"/>
                <a:gd name="T52" fmla="*/ 126 w 271"/>
                <a:gd name="T53" fmla="*/ 260 h 271"/>
                <a:gd name="T54" fmla="*/ 141 w 271"/>
                <a:gd name="T55" fmla="*/ 271 h 271"/>
                <a:gd name="T56" fmla="*/ 145 w 271"/>
                <a:gd name="T57" fmla="*/ 260 h 271"/>
                <a:gd name="T58" fmla="*/ 154 w 271"/>
                <a:gd name="T59" fmla="*/ 237 h 271"/>
                <a:gd name="T60" fmla="*/ 166 w 271"/>
                <a:gd name="T61" fmla="*/ 216 h 271"/>
                <a:gd name="T62" fmla="*/ 180 w 271"/>
                <a:gd name="T63" fmla="*/ 198 h 271"/>
                <a:gd name="T64" fmla="*/ 197 w 271"/>
                <a:gd name="T65" fmla="*/ 181 h 271"/>
                <a:gd name="T66" fmla="*/ 216 w 271"/>
                <a:gd name="T67" fmla="*/ 166 h 271"/>
                <a:gd name="T68" fmla="*/ 236 w 271"/>
                <a:gd name="T69" fmla="*/ 154 h 271"/>
                <a:gd name="T70" fmla="*/ 260 w 271"/>
                <a:gd name="T71" fmla="*/ 145 h 271"/>
                <a:gd name="T72" fmla="*/ 271 w 271"/>
                <a:gd name="T73" fmla="*/ 142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71" h="271">
                  <a:moveTo>
                    <a:pt x="271" y="142"/>
                  </a:moveTo>
                  <a:lnTo>
                    <a:pt x="271" y="129"/>
                  </a:lnTo>
                  <a:lnTo>
                    <a:pt x="271" y="129"/>
                  </a:lnTo>
                  <a:lnTo>
                    <a:pt x="260" y="126"/>
                  </a:lnTo>
                  <a:lnTo>
                    <a:pt x="247" y="122"/>
                  </a:lnTo>
                  <a:lnTo>
                    <a:pt x="236" y="117"/>
                  </a:lnTo>
                  <a:lnTo>
                    <a:pt x="227" y="111"/>
                  </a:lnTo>
                  <a:lnTo>
                    <a:pt x="216" y="105"/>
                  </a:lnTo>
                  <a:lnTo>
                    <a:pt x="206" y="98"/>
                  </a:lnTo>
                  <a:lnTo>
                    <a:pt x="197" y="90"/>
                  </a:lnTo>
                  <a:lnTo>
                    <a:pt x="189" y="83"/>
                  </a:lnTo>
                  <a:lnTo>
                    <a:pt x="180" y="73"/>
                  </a:lnTo>
                  <a:lnTo>
                    <a:pt x="173" y="65"/>
                  </a:lnTo>
                  <a:lnTo>
                    <a:pt x="166" y="55"/>
                  </a:lnTo>
                  <a:lnTo>
                    <a:pt x="160" y="45"/>
                  </a:lnTo>
                  <a:lnTo>
                    <a:pt x="154" y="34"/>
                  </a:lnTo>
                  <a:lnTo>
                    <a:pt x="149" y="23"/>
                  </a:lnTo>
                  <a:lnTo>
                    <a:pt x="145" y="12"/>
                  </a:lnTo>
                  <a:lnTo>
                    <a:pt x="141" y="0"/>
                  </a:lnTo>
                  <a:lnTo>
                    <a:pt x="129" y="0"/>
                  </a:lnTo>
                  <a:lnTo>
                    <a:pt x="129" y="0"/>
                  </a:lnTo>
                  <a:lnTo>
                    <a:pt x="126" y="12"/>
                  </a:lnTo>
                  <a:lnTo>
                    <a:pt x="122" y="23"/>
                  </a:lnTo>
                  <a:lnTo>
                    <a:pt x="117" y="34"/>
                  </a:lnTo>
                  <a:lnTo>
                    <a:pt x="111" y="45"/>
                  </a:lnTo>
                  <a:lnTo>
                    <a:pt x="105" y="55"/>
                  </a:lnTo>
                  <a:lnTo>
                    <a:pt x="97" y="65"/>
                  </a:lnTo>
                  <a:lnTo>
                    <a:pt x="90" y="73"/>
                  </a:lnTo>
                  <a:lnTo>
                    <a:pt x="83" y="83"/>
                  </a:lnTo>
                  <a:lnTo>
                    <a:pt x="73" y="90"/>
                  </a:lnTo>
                  <a:lnTo>
                    <a:pt x="65" y="98"/>
                  </a:lnTo>
                  <a:lnTo>
                    <a:pt x="55" y="105"/>
                  </a:lnTo>
                  <a:lnTo>
                    <a:pt x="45" y="111"/>
                  </a:lnTo>
                  <a:lnTo>
                    <a:pt x="34" y="117"/>
                  </a:lnTo>
                  <a:lnTo>
                    <a:pt x="23" y="122"/>
                  </a:lnTo>
                  <a:lnTo>
                    <a:pt x="12" y="126"/>
                  </a:lnTo>
                  <a:lnTo>
                    <a:pt x="0" y="129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12" y="145"/>
                  </a:lnTo>
                  <a:lnTo>
                    <a:pt x="23" y="149"/>
                  </a:lnTo>
                  <a:lnTo>
                    <a:pt x="34" y="154"/>
                  </a:lnTo>
                  <a:lnTo>
                    <a:pt x="45" y="160"/>
                  </a:lnTo>
                  <a:lnTo>
                    <a:pt x="55" y="166"/>
                  </a:lnTo>
                  <a:lnTo>
                    <a:pt x="65" y="173"/>
                  </a:lnTo>
                  <a:lnTo>
                    <a:pt x="73" y="181"/>
                  </a:lnTo>
                  <a:lnTo>
                    <a:pt x="83" y="189"/>
                  </a:lnTo>
                  <a:lnTo>
                    <a:pt x="90" y="198"/>
                  </a:lnTo>
                  <a:lnTo>
                    <a:pt x="97" y="206"/>
                  </a:lnTo>
                  <a:lnTo>
                    <a:pt x="105" y="216"/>
                  </a:lnTo>
                  <a:lnTo>
                    <a:pt x="111" y="227"/>
                  </a:lnTo>
                  <a:lnTo>
                    <a:pt x="117" y="237"/>
                  </a:lnTo>
                  <a:lnTo>
                    <a:pt x="122" y="248"/>
                  </a:lnTo>
                  <a:lnTo>
                    <a:pt x="126" y="260"/>
                  </a:lnTo>
                  <a:lnTo>
                    <a:pt x="129" y="271"/>
                  </a:lnTo>
                  <a:lnTo>
                    <a:pt x="141" y="271"/>
                  </a:lnTo>
                  <a:lnTo>
                    <a:pt x="141" y="271"/>
                  </a:lnTo>
                  <a:lnTo>
                    <a:pt x="145" y="260"/>
                  </a:lnTo>
                  <a:lnTo>
                    <a:pt x="149" y="248"/>
                  </a:lnTo>
                  <a:lnTo>
                    <a:pt x="154" y="237"/>
                  </a:lnTo>
                  <a:lnTo>
                    <a:pt x="160" y="227"/>
                  </a:lnTo>
                  <a:lnTo>
                    <a:pt x="166" y="216"/>
                  </a:lnTo>
                  <a:lnTo>
                    <a:pt x="173" y="206"/>
                  </a:lnTo>
                  <a:lnTo>
                    <a:pt x="180" y="198"/>
                  </a:lnTo>
                  <a:lnTo>
                    <a:pt x="189" y="189"/>
                  </a:lnTo>
                  <a:lnTo>
                    <a:pt x="197" y="181"/>
                  </a:lnTo>
                  <a:lnTo>
                    <a:pt x="206" y="173"/>
                  </a:lnTo>
                  <a:lnTo>
                    <a:pt x="216" y="166"/>
                  </a:lnTo>
                  <a:lnTo>
                    <a:pt x="227" y="160"/>
                  </a:lnTo>
                  <a:lnTo>
                    <a:pt x="236" y="154"/>
                  </a:lnTo>
                  <a:lnTo>
                    <a:pt x="247" y="149"/>
                  </a:lnTo>
                  <a:lnTo>
                    <a:pt x="260" y="145"/>
                  </a:lnTo>
                  <a:lnTo>
                    <a:pt x="271" y="142"/>
                  </a:lnTo>
                  <a:lnTo>
                    <a:pt x="271" y="1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16" name="Freeform 11"/>
            <p:cNvSpPr>
              <a:spLocks noEditPoints="1"/>
            </p:cNvSpPr>
            <p:nvPr userDrawn="1"/>
          </p:nvSpPr>
          <p:spPr bwMode="auto">
            <a:xfrm>
              <a:off x="2305050" y="5341938"/>
              <a:ext cx="260350" cy="261938"/>
            </a:xfrm>
            <a:custGeom>
              <a:avLst/>
              <a:gdLst>
                <a:gd name="T0" fmla="*/ 158 w 329"/>
                <a:gd name="T1" fmla="*/ 329 h 329"/>
                <a:gd name="T2" fmla="*/ 145 w 329"/>
                <a:gd name="T3" fmla="*/ 326 h 329"/>
                <a:gd name="T4" fmla="*/ 134 w 329"/>
                <a:gd name="T5" fmla="*/ 317 h 329"/>
                <a:gd name="T6" fmla="*/ 130 w 329"/>
                <a:gd name="T7" fmla="*/ 307 h 329"/>
                <a:gd name="T8" fmla="*/ 103 w 329"/>
                <a:gd name="T9" fmla="*/ 254 h 329"/>
                <a:gd name="T10" fmla="*/ 59 w 329"/>
                <a:gd name="T11" fmla="*/ 215 h 329"/>
                <a:gd name="T12" fmla="*/ 22 w 329"/>
                <a:gd name="T13" fmla="*/ 199 h 329"/>
                <a:gd name="T14" fmla="*/ 9 w 329"/>
                <a:gd name="T15" fmla="*/ 193 h 329"/>
                <a:gd name="T16" fmla="*/ 1 w 329"/>
                <a:gd name="T17" fmla="*/ 180 h 329"/>
                <a:gd name="T18" fmla="*/ 0 w 329"/>
                <a:gd name="T19" fmla="*/ 158 h 329"/>
                <a:gd name="T20" fmla="*/ 1 w 329"/>
                <a:gd name="T21" fmla="*/ 149 h 329"/>
                <a:gd name="T22" fmla="*/ 9 w 329"/>
                <a:gd name="T23" fmla="*/ 138 h 329"/>
                <a:gd name="T24" fmla="*/ 22 w 329"/>
                <a:gd name="T25" fmla="*/ 130 h 329"/>
                <a:gd name="T26" fmla="*/ 59 w 329"/>
                <a:gd name="T27" fmla="*/ 115 h 329"/>
                <a:gd name="T28" fmla="*/ 103 w 329"/>
                <a:gd name="T29" fmla="*/ 75 h 329"/>
                <a:gd name="T30" fmla="*/ 130 w 329"/>
                <a:gd name="T31" fmla="*/ 22 h 329"/>
                <a:gd name="T32" fmla="*/ 134 w 329"/>
                <a:gd name="T33" fmla="*/ 13 h 329"/>
                <a:gd name="T34" fmla="*/ 145 w 329"/>
                <a:gd name="T35" fmla="*/ 4 h 329"/>
                <a:gd name="T36" fmla="*/ 158 w 329"/>
                <a:gd name="T37" fmla="*/ 0 h 329"/>
                <a:gd name="T38" fmla="*/ 175 w 329"/>
                <a:gd name="T39" fmla="*/ 0 h 329"/>
                <a:gd name="T40" fmla="*/ 189 w 329"/>
                <a:gd name="T41" fmla="*/ 6 h 329"/>
                <a:gd name="T42" fmla="*/ 197 w 329"/>
                <a:gd name="T43" fmla="*/ 17 h 329"/>
                <a:gd name="T44" fmla="*/ 204 w 329"/>
                <a:gd name="T45" fmla="*/ 41 h 329"/>
                <a:gd name="T46" fmla="*/ 239 w 329"/>
                <a:gd name="T47" fmla="*/ 91 h 329"/>
                <a:gd name="T48" fmla="*/ 287 w 329"/>
                <a:gd name="T49" fmla="*/ 124 h 329"/>
                <a:gd name="T50" fmla="*/ 312 w 329"/>
                <a:gd name="T51" fmla="*/ 132 h 329"/>
                <a:gd name="T52" fmla="*/ 323 w 329"/>
                <a:gd name="T53" fmla="*/ 141 h 329"/>
                <a:gd name="T54" fmla="*/ 329 w 329"/>
                <a:gd name="T55" fmla="*/ 154 h 329"/>
                <a:gd name="T56" fmla="*/ 329 w 329"/>
                <a:gd name="T57" fmla="*/ 171 h 329"/>
                <a:gd name="T58" fmla="*/ 325 w 329"/>
                <a:gd name="T59" fmla="*/ 184 h 329"/>
                <a:gd name="T60" fmla="*/ 315 w 329"/>
                <a:gd name="T61" fmla="*/ 195 h 329"/>
                <a:gd name="T62" fmla="*/ 307 w 329"/>
                <a:gd name="T63" fmla="*/ 199 h 329"/>
                <a:gd name="T64" fmla="*/ 253 w 329"/>
                <a:gd name="T65" fmla="*/ 226 h 329"/>
                <a:gd name="T66" fmla="*/ 214 w 329"/>
                <a:gd name="T67" fmla="*/ 269 h 329"/>
                <a:gd name="T68" fmla="*/ 198 w 329"/>
                <a:gd name="T69" fmla="*/ 307 h 329"/>
                <a:gd name="T70" fmla="*/ 191 w 329"/>
                <a:gd name="T71" fmla="*/ 321 h 329"/>
                <a:gd name="T72" fmla="*/ 180 w 329"/>
                <a:gd name="T73" fmla="*/ 328 h 329"/>
                <a:gd name="T74" fmla="*/ 170 w 329"/>
                <a:gd name="T75" fmla="*/ 329 h 329"/>
                <a:gd name="T76" fmla="*/ 102 w 329"/>
                <a:gd name="T77" fmla="*/ 172 h 329"/>
                <a:gd name="T78" fmla="*/ 133 w 329"/>
                <a:gd name="T79" fmla="*/ 197 h 329"/>
                <a:gd name="T80" fmla="*/ 157 w 329"/>
                <a:gd name="T81" fmla="*/ 228 h 329"/>
                <a:gd name="T82" fmla="*/ 172 w 329"/>
                <a:gd name="T83" fmla="*/ 228 h 329"/>
                <a:gd name="T84" fmla="*/ 197 w 329"/>
                <a:gd name="T85" fmla="*/ 197 h 329"/>
                <a:gd name="T86" fmla="*/ 228 w 329"/>
                <a:gd name="T87" fmla="*/ 172 h 329"/>
                <a:gd name="T88" fmla="*/ 228 w 329"/>
                <a:gd name="T89" fmla="*/ 157 h 329"/>
                <a:gd name="T90" fmla="*/ 197 w 329"/>
                <a:gd name="T91" fmla="*/ 133 h 329"/>
                <a:gd name="T92" fmla="*/ 172 w 329"/>
                <a:gd name="T93" fmla="*/ 102 h 329"/>
                <a:gd name="T94" fmla="*/ 157 w 329"/>
                <a:gd name="T95" fmla="*/ 102 h 329"/>
                <a:gd name="T96" fmla="*/ 133 w 329"/>
                <a:gd name="T97" fmla="*/ 133 h 329"/>
                <a:gd name="T98" fmla="*/ 102 w 329"/>
                <a:gd name="T99" fmla="*/ 157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9" h="329">
                  <a:moveTo>
                    <a:pt x="170" y="329"/>
                  </a:moveTo>
                  <a:lnTo>
                    <a:pt x="158" y="329"/>
                  </a:lnTo>
                  <a:lnTo>
                    <a:pt x="158" y="329"/>
                  </a:lnTo>
                  <a:lnTo>
                    <a:pt x="153" y="329"/>
                  </a:lnTo>
                  <a:lnTo>
                    <a:pt x="148" y="328"/>
                  </a:lnTo>
                  <a:lnTo>
                    <a:pt x="145" y="326"/>
                  </a:lnTo>
                  <a:lnTo>
                    <a:pt x="140" y="323"/>
                  </a:lnTo>
                  <a:lnTo>
                    <a:pt x="137" y="321"/>
                  </a:lnTo>
                  <a:lnTo>
                    <a:pt x="134" y="317"/>
                  </a:lnTo>
                  <a:lnTo>
                    <a:pt x="131" y="312"/>
                  </a:lnTo>
                  <a:lnTo>
                    <a:pt x="130" y="307"/>
                  </a:lnTo>
                  <a:lnTo>
                    <a:pt x="130" y="307"/>
                  </a:lnTo>
                  <a:lnTo>
                    <a:pt x="124" y="288"/>
                  </a:lnTo>
                  <a:lnTo>
                    <a:pt x="114" y="269"/>
                  </a:lnTo>
                  <a:lnTo>
                    <a:pt x="103" y="254"/>
                  </a:lnTo>
                  <a:lnTo>
                    <a:pt x="91" y="239"/>
                  </a:lnTo>
                  <a:lnTo>
                    <a:pt x="75" y="226"/>
                  </a:lnTo>
                  <a:lnTo>
                    <a:pt x="59" y="215"/>
                  </a:lnTo>
                  <a:lnTo>
                    <a:pt x="41" y="205"/>
                  </a:lnTo>
                  <a:lnTo>
                    <a:pt x="22" y="199"/>
                  </a:lnTo>
                  <a:lnTo>
                    <a:pt x="22" y="199"/>
                  </a:lnTo>
                  <a:lnTo>
                    <a:pt x="17" y="197"/>
                  </a:lnTo>
                  <a:lnTo>
                    <a:pt x="13" y="195"/>
                  </a:lnTo>
                  <a:lnTo>
                    <a:pt x="9" y="193"/>
                  </a:lnTo>
                  <a:lnTo>
                    <a:pt x="6" y="189"/>
                  </a:lnTo>
                  <a:lnTo>
                    <a:pt x="3" y="184"/>
                  </a:lnTo>
                  <a:lnTo>
                    <a:pt x="1" y="180"/>
                  </a:lnTo>
                  <a:lnTo>
                    <a:pt x="0" y="176"/>
                  </a:lnTo>
                  <a:lnTo>
                    <a:pt x="0" y="171"/>
                  </a:lnTo>
                  <a:lnTo>
                    <a:pt x="0" y="158"/>
                  </a:lnTo>
                  <a:lnTo>
                    <a:pt x="0" y="158"/>
                  </a:lnTo>
                  <a:lnTo>
                    <a:pt x="0" y="154"/>
                  </a:lnTo>
                  <a:lnTo>
                    <a:pt x="1" y="149"/>
                  </a:lnTo>
                  <a:lnTo>
                    <a:pt x="3" y="145"/>
                  </a:lnTo>
                  <a:lnTo>
                    <a:pt x="6" y="141"/>
                  </a:lnTo>
                  <a:lnTo>
                    <a:pt x="9" y="138"/>
                  </a:lnTo>
                  <a:lnTo>
                    <a:pt x="13" y="134"/>
                  </a:lnTo>
                  <a:lnTo>
                    <a:pt x="17" y="132"/>
                  </a:lnTo>
                  <a:lnTo>
                    <a:pt x="22" y="130"/>
                  </a:lnTo>
                  <a:lnTo>
                    <a:pt x="22" y="130"/>
                  </a:lnTo>
                  <a:lnTo>
                    <a:pt x="41" y="124"/>
                  </a:lnTo>
                  <a:lnTo>
                    <a:pt x="59" y="115"/>
                  </a:lnTo>
                  <a:lnTo>
                    <a:pt x="75" y="104"/>
                  </a:lnTo>
                  <a:lnTo>
                    <a:pt x="91" y="91"/>
                  </a:lnTo>
                  <a:lnTo>
                    <a:pt x="103" y="75"/>
                  </a:lnTo>
                  <a:lnTo>
                    <a:pt x="114" y="60"/>
                  </a:lnTo>
                  <a:lnTo>
                    <a:pt x="124" y="41"/>
                  </a:lnTo>
                  <a:lnTo>
                    <a:pt x="130" y="22"/>
                  </a:lnTo>
                  <a:lnTo>
                    <a:pt x="130" y="22"/>
                  </a:lnTo>
                  <a:lnTo>
                    <a:pt x="131" y="17"/>
                  </a:lnTo>
                  <a:lnTo>
                    <a:pt x="134" y="13"/>
                  </a:lnTo>
                  <a:lnTo>
                    <a:pt x="137" y="10"/>
                  </a:lnTo>
                  <a:lnTo>
                    <a:pt x="140" y="6"/>
                  </a:lnTo>
                  <a:lnTo>
                    <a:pt x="145" y="4"/>
                  </a:lnTo>
                  <a:lnTo>
                    <a:pt x="148" y="1"/>
                  </a:lnTo>
                  <a:lnTo>
                    <a:pt x="153" y="0"/>
                  </a:lnTo>
                  <a:lnTo>
                    <a:pt x="158" y="0"/>
                  </a:lnTo>
                  <a:lnTo>
                    <a:pt x="170" y="0"/>
                  </a:lnTo>
                  <a:lnTo>
                    <a:pt x="170" y="0"/>
                  </a:lnTo>
                  <a:lnTo>
                    <a:pt x="175" y="0"/>
                  </a:lnTo>
                  <a:lnTo>
                    <a:pt x="180" y="1"/>
                  </a:lnTo>
                  <a:lnTo>
                    <a:pt x="184" y="4"/>
                  </a:lnTo>
                  <a:lnTo>
                    <a:pt x="189" y="6"/>
                  </a:lnTo>
                  <a:lnTo>
                    <a:pt x="191" y="10"/>
                  </a:lnTo>
                  <a:lnTo>
                    <a:pt x="195" y="13"/>
                  </a:lnTo>
                  <a:lnTo>
                    <a:pt x="197" y="17"/>
                  </a:lnTo>
                  <a:lnTo>
                    <a:pt x="198" y="22"/>
                  </a:lnTo>
                  <a:lnTo>
                    <a:pt x="198" y="22"/>
                  </a:lnTo>
                  <a:lnTo>
                    <a:pt x="204" y="41"/>
                  </a:lnTo>
                  <a:lnTo>
                    <a:pt x="214" y="60"/>
                  </a:lnTo>
                  <a:lnTo>
                    <a:pt x="225" y="75"/>
                  </a:lnTo>
                  <a:lnTo>
                    <a:pt x="239" y="91"/>
                  </a:lnTo>
                  <a:lnTo>
                    <a:pt x="253" y="104"/>
                  </a:lnTo>
                  <a:lnTo>
                    <a:pt x="269" y="115"/>
                  </a:lnTo>
                  <a:lnTo>
                    <a:pt x="287" y="124"/>
                  </a:lnTo>
                  <a:lnTo>
                    <a:pt x="307" y="130"/>
                  </a:lnTo>
                  <a:lnTo>
                    <a:pt x="307" y="130"/>
                  </a:lnTo>
                  <a:lnTo>
                    <a:pt x="312" y="132"/>
                  </a:lnTo>
                  <a:lnTo>
                    <a:pt x="315" y="134"/>
                  </a:lnTo>
                  <a:lnTo>
                    <a:pt x="320" y="138"/>
                  </a:lnTo>
                  <a:lnTo>
                    <a:pt x="323" y="141"/>
                  </a:lnTo>
                  <a:lnTo>
                    <a:pt x="325" y="145"/>
                  </a:lnTo>
                  <a:lnTo>
                    <a:pt x="328" y="149"/>
                  </a:lnTo>
                  <a:lnTo>
                    <a:pt x="329" y="154"/>
                  </a:lnTo>
                  <a:lnTo>
                    <a:pt x="329" y="158"/>
                  </a:lnTo>
                  <a:lnTo>
                    <a:pt x="329" y="171"/>
                  </a:lnTo>
                  <a:lnTo>
                    <a:pt x="329" y="171"/>
                  </a:lnTo>
                  <a:lnTo>
                    <a:pt x="329" y="176"/>
                  </a:lnTo>
                  <a:lnTo>
                    <a:pt x="328" y="180"/>
                  </a:lnTo>
                  <a:lnTo>
                    <a:pt x="325" y="184"/>
                  </a:lnTo>
                  <a:lnTo>
                    <a:pt x="323" y="189"/>
                  </a:lnTo>
                  <a:lnTo>
                    <a:pt x="320" y="193"/>
                  </a:lnTo>
                  <a:lnTo>
                    <a:pt x="315" y="195"/>
                  </a:lnTo>
                  <a:lnTo>
                    <a:pt x="312" y="197"/>
                  </a:lnTo>
                  <a:lnTo>
                    <a:pt x="307" y="199"/>
                  </a:lnTo>
                  <a:lnTo>
                    <a:pt x="307" y="199"/>
                  </a:lnTo>
                  <a:lnTo>
                    <a:pt x="287" y="205"/>
                  </a:lnTo>
                  <a:lnTo>
                    <a:pt x="269" y="215"/>
                  </a:lnTo>
                  <a:lnTo>
                    <a:pt x="253" y="226"/>
                  </a:lnTo>
                  <a:lnTo>
                    <a:pt x="239" y="239"/>
                  </a:lnTo>
                  <a:lnTo>
                    <a:pt x="225" y="254"/>
                  </a:lnTo>
                  <a:lnTo>
                    <a:pt x="214" y="269"/>
                  </a:lnTo>
                  <a:lnTo>
                    <a:pt x="204" y="288"/>
                  </a:lnTo>
                  <a:lnTo>
                    <a:pt x="198" y="307"/>
                  </a:lnTo>
                  <a:lnTo>
                    <a:pt x="198" y="307"/>
                  </a:lnTo>
                  <a:lnTo>
                    <a:pt x="197" y="312"/>
                  </a:lnTo>
                  <a:lnTo>
                    <a:pt x="195" y="317"/>
                  </a:lnTo>
                  <a:lnTo>
                    <a:pt x="191" y="321"/>
                  </a:lnTo>
                  <a:lnTo>
                    <a:pt x="189" y="323"/>
                  </a:lnTo>
                  <a:lnTo>
                    <a:pt x="184" y="326"/>
                  </a:lnTo>
                  <a:lnTo>
                    <a:pt x="180" y="328"/>
                  </a:lnTo>
                  <a:lnTo>
                    <a:pt x="175" y="329"/>
                  </a:lnTo>
                  <a:lnTo>
                    <a:pt x="170" y="329"/>
                  </a:lnTo>
                  <a:lnTo>
                    <a:pt x="170" y="329"/>
                  </a:lnTo>
                  <a:close/>
                  <a:moveTo>
                    <a:pt x="90" y="165"/>
                  </a:moveTo>
                  <a:lnTo>
                    <a:pt x="90" y="165"/>
                  </a:lnTo>
                  <a:lnTo>
                    <a:pt x="102" y="172"/>
                  </a:lnTo>
                  <a:lnTo>
                    <a:pt x="112" y="179"/>
                  </a:lnTo>
                  <a:lnTo>
                    <a:pt x="123" y="188"/>
                  </a:lnTo>
                  <a:lnTo>
                    <a:pt x="133" y="197"/>
                  </a:lnTo>
                  <a:lnTo>
                    <a:pt x="141" y="207"/>
                  </a:lnTo>
                  <a:lnTo>
                    <a:pt x="150" y="217"/>
                  </a:lnTo>
                  <a:lnTo>
                    <a:pt x="157" y="228"/>
                  </a:lnTo>
                  <a:lnTo>
                    <a:pt x="164" y="239"/>
                  </a:lnTo>
                  <a:lnTo>
                    <a:pt x="164" y="239"/>
                  </a:lnTo>
                  <a:lnTo>
                    <a:pt x="172" y="228"/>
                  </a:lnTo>
                  <a:lnTo>
                    <a:pt x="179" y="217"/>
                  </a:lnTo>
                  <a:lnTo>
                    <a:pt x="187" y="207"/>
                  </a:lnTo>
                  <a:lnTo>
                    <a:pt x="197" y="197"/>
                  </a:lnTo>
                  <a:lnTo>
                    <a:pt x="206" y="188"/>
                  </a:lnTo>
                  <a:lnTo>
                    <a:pt x="217" y="179"/>
                  </a:lnTo>
                  <a:lnTo>
                    <a:pt x="228" y="172"/>
                  </a:lnTo>
                  <a:lnTo>
                    <a:pt x="239" y="165"/>
                  </a:lnTo>
                  <a:lnTo>
                    <a:pt x="239" y="165"/>
                  </a:lnTo>
                  <a:lnTo>
                    <a:pt x="228" y="157"/>
                  </a:lnTo>
                  <a:lnTo>
                    <a:pt x="217" y="150"/>
                  </a:lnTo>
                  <a:lnTo>
                    <a:pt x="206" y="141"/>
                  </a:lnTo>
                  <a:lnTo>
                    <a:pt x="197" y="133"/>
                  </a:lnTo>
                  <a:lnTo>
                    <a:pt x="187" y="123"/>
                  </a:lnTo>
                  <a:lnTo>
                    <a:pt x="179" y="112"/>
                  </a:lnTo>
                  <a:lnTo>
                    <a:pt x="172" y="102"/>
                  </a:lnTo>
                  <a:lnTo>
                    <a:pt x="164" y="90"/>
                  </a:lnTo>
                  <a:lnTo>
                    <a:pt x="164" y="90"/>
                  </a:lnTo>
                  <a:lnTo>
                    <a:pt x="157" y="102"/>
                  </a:lnTo>
                  <a:lnTo>
                    <a:pt x="150" y="112"/>
                  </a:lnTo>
                  <a:lnTo>
                    <a:pt x="141" y="123"/>
                  </a:lnTo>
                  <a:lnTo>
                    <a:pt x="133" y="133"/>
                  </a:lnTo>
                  <a:lnTo>
                    <a:pt x="123" y="141"/>
                  </a:lnTo>
                  <a:lnTo>
                    <a:pt x="112" y="150"/>
                  </a:lnTo>
                  <a:lnTo>
                    <a:pt x="102" y="157"/>
                  </a:lnTo>
                  <a:lnTo>
                    <a:pt x="90" y="165"/>
                  </a:lnTo>
                  <a:lnTo>
                    <a:pt x="90" y="1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17" name="Freeform 12"/>
            <p:cNvSpPr>
              <a:spLocks/>
            </p:cNvSpPr>
            <p:nvPr userDrawn="1"/>
          </p:nvSpPr>
          <p:spPr bwMode="auto">
            <a:xfrm>
              <a:off x="3011488" y="3695700"/>
              <a:ext cx="1228725" cy="47625"/>
            </a:xfrm>
            <a:custGeom>
              <a:avLst/>
              <a:gdLst>
                <a:gd name="T0" fmla="*/ 1548 w 1548"/>
                <a:gd name="T1" fmla="*/ 30 h 61"/>
                <a:gd name="T2" fmla="*/ 1548 w 1548"/>
                <a:gd name="T3" fmla="*/ 30 h 61"/>
                <a:gd name="T4" fmla="*/ 1548 w 1548"/>
                <a:gd name="T5" fmla="*/ 37 h 61"/>
                <a:gd name="T6" fmla="*/ 1545 w 1548"/>
                <a:gd name="T7" fmla="*/ 43 h 61"/>
                <a:gd name="T8" fmla="*/ 1543 w 1548"/>
                <a:gd name="T9" fmla="*/ 48 h 61"/>
                <a:gd name="T10" fmla="*/ 1539 w 1548"/>
                <a:gd name="T11" fmla="*/ 51 h 61"/>
                <a:gd name="T12" fmla="*/ 1534 w 1548"/>
                <a:gd name="T13" fmla="*/ 55 h 61"/>
                <a:gd name="T14" fmla="*/ 1530 w 1548"/>
                <a:gd name="T15" fmla="*/ 59 h 61"/>
                <a:gd name="T16" fmla="*/ 1523 w 1548"/>
                <a:gd name="T17" fmla="*/ 60 h 61"/>
                <a:gd name="T18" fmla="*/ 1517 w 1548"/>
                <a:gd name="T19" fmla="*/ 61 h 61"/>
                <a:gd name="T20" fmla="*/ 29 w 1548"/>
                <a:gd name="T21" fmla="*/ 61 h 61"/>
                <a:gd name="T22" fmla="*/ 29 w 1548"/>
                <a:gd name="T23" fmla="*/ 61 h 61"/>
                <a:gd name="T24" fmla="*/ 24 w 1548"/>
                <a:gd name="T25" fmla="*/ 60 h 61"/>
                <a:gd name="T26" fmla="*/ 18 w 1548"/>
                <a:gd name="T27" fmla="*/ 59 h 61"/>
                <a:gd name="T28" fmla="*/ 13 w 1548"/>
                <a:gd name="T29" fmla="*/ 55 h 61"/>
                <a:gd name="T30" fmla="*/ 8 w 1548"/>
                <a:gd name="T31" fmla="*/ 51 h 61"/>
                <a:gd name="T32" fmla="*/ 5 w 1548"/>
                <a:gd name="T33" fmla="*/ 48 h 61"/>
                <a:gd name="T34" fmla="*/ 2 w 1548"/>
                <a:gd name="T35" fmla="*/ 43 h 61"/>
                <a:gd name="T36" fmla="*/ 0 w 1548"/>
                <a:gd name="T37" fmla="*/ 37 h 61"/>
                <a:gd name="T38" fmla="*/ 0 w 1548"/>
                <a:gd name="T39" fmla="*/ 30 h 61"/>
                <a:gd name="T40" fmla="*/ 0 w 1548"/>
                <a:gd name="T41" fmla="*/ 30 h 61"/>
                <a:gd name="T42" fmla="*/ 0 w 1548"/>
                <a:gd name="T43" fmla="*/ 30 h 61"/>
                <a:gd name="T44" fmla="*/ 0 w 1548"/>
                <a:gd name="T45" fmla="*/ 24 h 61"/>
                <a:gd name="T46" fmla="*/ 2 w 1548"/>
                <a:gd name="T47" fmla="*/ 18 h 61"/>
                <a:gd name="T48" fmla="*/ 5 w 1548"/>
                <a:gd name="T49" fmla="*/ 13 h 61"/>
                <a:gd name="T50" fmla="*/ 8 w 1548"/>
                <a:gd name="T51" fmla="*/ 9 h 61"/>
                <a:gd name="T52" fmla="*/ 13 w 1548"/>
                <a:gd name="T53" fmla="*/ 5 h 61"/>
                <a:gd name="T54" fmla="*/ 18 w 1548"/>
                <a:gd name="T55" fmla="*/ 2 h 61"/>
                <a:gd name="T56" fmla="*/ 24 w 1548"/>
                <a:gd name="T57" fmla="*/ 1 h 61"/>
                <a:gd name="T58" fmla="*/ 29 w 1548"/>
                <a:gd name="T59" fmla="*/ 0 h 61"/>
                <a:gd name="T60" fmla="*/ 1517 w 1548"/>
                <a:gd name="T61" fmla="*/ 0 h 61"/>
                <a:gd name="T62" fmla="*/ 1517 w 1548"/>
                <a:gd name="T63" fmla="*/ 0 h 61"/>
                <a:gd name="T64" fmla="*/ 1523 w 1548"/>
                <a:gd name="T65" fmla="*/ 1 h 61"/>
                <a:gd name="T66" fmla="*/ 1530 w 1548"/>
                <a:gd name="T67" fmla="*/ 2 h 61"/>
                <a:gd name="T68" fmla="*/ 1534 w 1548"/>
                <a:gd name="T69" fmla="*/ 5 h 61"/>
                <a:gd name="T70" fmla="*/ 1539 w 1548"/>
                <a:gd name="T71" fmla="*/ 9 h 61"/>
                <a:gd name="T72" fmla="*/ 1543 w 1548"/>
                <a:gd name="T73" fmla="*/ 13 h 61"/>
                <a:gd name="T74" fmla="*/ 1545 w 1548"/>
                <a:gd name="T75" fmla="*/ 18 h 61"/>
                <a:gd name="T76" fmla="*/ 1548 w 1548"/>
                <a:gd name="T77" fmla="*/ 24 h 61"/>
                <a:gd name="T78" fmla="*/ 1548 w 1548"/>
                <a:gd name="T79" fmla="*/ 30 h 61"/>
                <a:gd name="T80" fmla="*/ 1548 w 1548"/>
                <a:gd name="T81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48" h="61">
                  <a:moveTo>
                    <a:pt x="1548" y="30"/>
                  </a:moveTo>
                  <a:lnTo>
                    <a:pt x="1548" y="30"/>
                  </a:lnTo>
                  <a:lnTo>
                    <a:pt x="1548" y="37"/>
                  </a:lnTo>
                  <a:lnTo>
                    <a:pt x="1545" y="43"/>
                  </a:lnTo>
                  <a:lnTo>
                    <a:pt x="1543" y="48"/>
                  </a:lnTo>
                  <a:lnTo>
                    <a:pt x="1539" y="51"/>
                  </a:lnTo>
                  <a:lnTo>
                    <a:pt x="1534" y="55"/>
                  </a:lnTo>
                  <a:lnTo>
                    <a:pt x="1530" y="59"/>
                  </a:lnTo>
                  <a:lnTo>
                    <a:pt x="1523" y="60"/>
                  </a:lnTo>
                  <a:lnTo>
                    <a:pt x="1517" y="61"/>
                  </a:lnTo>
                  <a:lnTo>
                    <a:pt x="29" y="61"/>
                  </a:lnTo>
                  <a:lnTo>
                    <a:pt x="29" y="61"/>
                  </a:lnTo>
                  <a:lnTo>
                    <a:pt x="24" y="60"/>
                  </a:lnTo>
                  <a:lnTo>
                    <a:pt x="18" y="59"/>
                  </a:lnTo>
                  <a:lnTo>
                    <a:pt x="13" y="55"/>
                  </a:lnTo>
                  <a:lnTo>
                    <a:pt x="8" y="51"/>
                  </a:lnTo>
                  <a:lnTo>
                    <a:pt x="5" y="48"/>
                  </a:lnTo>
                  <a:lnTo>
                    <a:pt x="2" y="43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5" y="13"/>
                  </a:lnTo>
                  <a:lnTo>
                    <a:pt x="8" y="9"/>
                  </a:lnTo>
                  <a:lnTo>
                    <a:pt x="13" y="5"/>
                  </a:lnTo>
                  <a:lnTo>
                    <a:pt x="18" y="2"/>
                  </a:lnTo>
                  <a:lnTo>
                    <a:pt x="24" y="1"/>
                  </a:lnTo>
                  <a:lnTo>
                    <a:pt x="29" y="0"/>
                  </a:lnTo>
                  <a:lnTo>
                    <a:pt x="1517" y="0"/>
                  </a:lnTo>
                  <a:lnTo>
                    <a:pt x="1517" y="0"/>
                  </a:lnTo>
                  <a:lnTo>
                    <a:pt x="1523" y="1"/>
                  </a:lnTo>
                  <a:lnTo>
                    <a:pt x="1530" y="2"/>
                  </a:lnTo>
                  <a:lnTo>
                    <a:pt x="1534" y="5"/>
                  </a:lnTo>
                  <a:lnTo>
                    <a:pt x="1539" y="9"/>
                  </a:lnTo>
                  <a:lnTo>
                    <a:pt x="1543" y="13"/>
                  </a:lnTo>
                  <a:lnTo>
                    <a:pt x="1545" y="18"/>
                  </a:lnTo>
                  <a:lnTo>
                    <a:pt x="1548" y="24"/>
                  </a:lnTo>
                  <a:lnTo>
                    <a:pt x="1548" y="30"/>
                  </a:lnTo>
                  <a:lnTo>
                    <a:pt x="1548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2720975" y="3821113"/>
              <a:ext cx="582612" cy="47625"/>
            </a:xfrm>
            <a:custGeom>
              <a:avLst/>
              <a:gdLst>
                <a:gd name="T0" fmla="*/ 735 w 735"/>
                <a:gd name="T1" fmla="*/ 30 h 59"/>
                <a:gd name="T2" fmla="*/ 735 w 735"/>
                <a:gd name="T3" fmla="*/ 30 h 59"/>
                <a:gd name="T4" fmla="*/ 734 w 735"/>
                <a:gd name="T5" fmla="*/ 35 h 59"/>
                <a:gd name="T6" fmla="*/ 732 w 735"/>
                <a:gd name="T7" fmla="*/ 41 h 59"/>
                <a:gd name="T8" fmla="*/ 730 w 735"/>
                <a:gd name="T9" fmla="*/ 46 h 59"/>
                <a:gd name="T10" fmla="*/ 726 w 735"/>
                <a:gd name="T11" fmla="*/ 51 h 59"/>
                <a:gd name="T12" fmla="*/ 721 w 735"/>
                <a:gd name="T13" fmla="*/ 54 h 59"/>
                <a:gd name="T14" fmla="*/ 717 w 735"/>
                <a:gd name="T15" fmla="*/ 57 h 59"/>
                <a:gd name="T16" fmla="*/ 711 w 735"/>
                <a:gd name="T17" fmla="*/ 59 h 59"/>
                <a:gd name="T18" fmla="*/ 704 w 735"/>
                <a:gd name="T19" fmla="*/ 59 h 59"/>
                <a:gd name="T20" fmla="*/ 30 w 735"/>
                <a:gd name="T21" fmla="*/ 59 h 59"/>
                <a:gd name="T22" fmla="*/ 30 w 735"/>
                <a:gd name="T23" fmla="*/ 59 h 59"/>
                <a:gd name="T24" fmla="*/ 24 w 735"/>
                <a:gd name="T25" fmla="*/ 59 h 59"/>
                <a:gd name="T26" fmla="*/ 18 w 735"/>
                <a:gd name="T27" fmla="*/ 57 h 59"/>
                <a:gd name="T28" fmla="*/ 13 w 735"/>
                <a:gd name="T29" fmla="*/ 54 h 59"/>
                <a:gd name="T30" fmla="*/ 8 w 735"/>
                <a:gd name="T31" fmla="*/ 51 h 59"/>
                <a:gd name="T32" fmla="*/ 5 w 735"/>
                <a:gd name="T33" fmla="*/ 46 h 59"/>
                <a:gd name="T34" fmla="*/ 2 w 735"/>
                <a:gd name="T35" fmla="*/ 41 h 59"/>
                <a:gd name="T36" fmla="*/ 1 w 735"/>
                <a:gd name="T37" fmla="*/ 35 h 59"/>
                <a:gd name="T38" fmla="*/ 0 w 735"/>
                <a:gd name="T39" fmla="*/ 30 h 59"/>
                <a:gd name="T40" fmla="*/ 0 w 735"/>
                <a:gd name="T41" fmla="*/ 30 h 59"/>
                <a:gd name="T42" fmla="*/ 0 w 735"/>
                <a:gd name="T43" fmla="*/ 30 h 59"/>
                <a:gd name="T44" fmla="*/ 1 w 735"/>
                <a:gd name="T45" fmla="*/ 24 h 59"/>
                <a:gd name="T46" fmla="*/ 2 w 735"/>
                <a:gd name="T47" fmla="*/ 18 h 59"/>
                <a:gd name="T48" fmla="*/ 5 w 735"/>
                <a:gd name="T49" fmla="*/ 13 h 59"/>
                <a:gd name="T50" fmla="*/ 8 w 735"/>
                <a:gd name="T51" fmla="*/ 8 h 59"/>
                <a:gd name="T52" fmla="*/ 13 w 735"/>
                <a:gd name="T53" fmla="*/ 4 h 59"/>
                <a:gd name="T54" fmla="*/ 18 w 735"/>
                <a:gd name="T55" fmla="*/ 2 h 59"/>
                <a:gd name="T56" fmla="*/ 24 w 735"/>
                <a:gd name="T57" fmla="*/ 0 h 59"/>
                <a:gd name="T58" fmla="*/ 30 w 735"/>
                <a:gd name="T59" fmla="*/ 0 h 59"/>
                <a:gd name="T60" fmla="*/ 704 w 735"/>
                <a:gd name="T61" fmla="*/ 0 h 59"/>
                <a:gd name="T62" fmla="*/ 704 w 735"/>
                <a:gd name="T63" fmla="*/ 0 h 59"/>
                <a:gd name="T64" fmla="*/ 711 w 735"/>
                <a:gd name="T65" fmla="*/ 0 h 59"/>
                <a:gd name="T66" fmla="*/ 717 w 735"/>
                <a:gd name="T67" fmla="*/ 2 h 59"/>
                <a:gd name="T68" fmla="*/ 721 w 735"/>
                <a:gd name="T69" fmla="*/ 4 h 59"/>
                <a:gd name="T70" fmla="*/ 726 w 735"/>
                <a:gd name="T71" fmla="*/ 8 h 59"/>
                <a:gd name="T72" fmla="*/ 730 w 735"/>
                <a:gd name="T73" fmla="*/ 13 h 59"/>
                <a:gd name="T74" fmla="*/ 732 w 735"/>
                <a:gd name="T75" fmla="*/ 18 h 59"/>
                <a:gd name="T76" fmla="*/ 734 w 735"/>
                <a:gd name="T77" fmla="*/ 24 h 59"/>
                <a:gd name="T78" fmla="*/ 735 w 735"/>
                <a:gd name="T79" fmla="*/ 30 h 59"/>
                <a:gd name="T80" fmla="*/ 735 w 735"/>
                <a:gd name="T81" fmla="*/ 3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35" h="59">
                  <a:moveTo>
                    <a:pt x="735" y="30"/>
                  </a:moveTo>
                  <a:lnTo>
                    <a:pt x="735" y="30"/>
                  </a:lnTo>
                  <a:lnTo>
                    <a:pt x="734" y="35"/>
                  </a:lnTo>
                  <a:lnTo>
                    <a:pt x="732" y="41"/>
                  </a:lnTo>
                  <a:lnTo>
                    <a:pt x="730" y="46"/>
                  </a:lnTo>
                  <a:lnTo>
                    <a:pt x="726" y="51"/>
                  </a:lnTo>
                  <a:lnTo>
                    <a:pt x="721" y="54"/>
                  </a:lnTo>
                  <a:lnTo>
                    <a:pt x="717" y="57"/>
                  </a:lnTo>
                  <a:lnTo>
                    <a:pt x="711" y="59"/>
                  </a:lnTo>
                  <a:lnTo>
                    <a:pt x="704" y="59"/>
                  </a:lnTo>
                  <a:lnTo>
                    <a:pt x="30" y="59"/>
                  </a:lnTo>
                  <a:lnTo>
                    <a:pt x="30" y="59"/>
                  </a:lnTo>
                  <a:lnTo>
                    <a:pt x="24" y="59"/>
                  </a:lnTo>
                  <a:lnTo>
                    <a:pt x="18" y="57"/>
                  </a:lnTo>
                  <a:lnTo>
                    <a:pt x="13" y="54"/>
                  </a:lnTo>
                  <a:lnTo>
                    <a:pt x="8" y="51"/>
                  </a:lnTo>
                  <a:lnTo>
                    <a:pt x="5" y="46"/>
                  </a:lnTo>
                  <a:lnTo>
                    <a:pt x="2" y="41"/>
                  </a:lnTo>
                  <a:lnTo>
                    <a:pt x="1" y="35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1" y="24"/>
                  </a:lnTo>
                  <a:lnTo>
                    <a:pt x="2" y="18"/>
                  </a:lnTo>
                  <a:lnTo>
                    <a:pt x="5" y="13"/>
                  </a:lnTo>
                  <a:lnTo>
                    <a:pt x="8" y="8"/>
                  </a:lnTo>
                  <a:lnTo>
                    <a:pt x="13" y="4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704" y="0"/>
                  </a:lnTo>
                  <a:lnTo>
                    <a:pt x="704" y="0"/>
                  </a:lnTo>
                  <a:lnTo>
                    <a:pt x="711" y="0"/>
                  </a:lnTo>
                  <a:lnTo>
                    <a:pt x="717" y="2"/>
                  </a:lnTo>
                  <a:lnTo>
                    <a:pt x="721" y="4"/>
                  </a:lnTo>
                  <a:lnTo>
                    <a:pt x="726" y="8"/>
                  </a:lnTo>
                  <a:lnTo>
                    <a:pt x="730" y="13"/>
                  </a:lnTo>
                  <a:lnTo>
                    <a:pt x="732" y="18"/>
                  </a:lnTo>
                  <a:lnTo>
                    <a:pt x="734" y="24"/>
                  </a:lnTo>
                  <a:lnTo>
                    <a:pt x="735" y="30"/>
                  </a:lnTo>
                  <a:lnTo>
                    <a:pt x="735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4292600" y="3938588"/>
              <a:ext cx="212725" cy="47625"/>
            </a:xfrm>
            <a:custGeom>
              <a:avLst/>
              <a:gdLst>
                <a:gd name="T0" fmla="*/ 268 w 268"/>
                <a:gd name="T1" fmla="*/ 31 h 61"/>
                <a:gd name="T2" fmla="*/ 268 w 268"/>
                <a:gd name="T3" fmla="*/ 31 h 61"/>
                <a:gd name="T4" fmla="*/ 268 w 268"/>
                <a:gd name="T5" fmla="*/ 37 h 61"/>
                <a:gd name="T6" fmla="*/ 266 w 268"/>
                <a:gd name="T7" fmla="*/ 43 h 61"/>
                <a:gd name="T8" fmla="*/ 263 w 268"/>
                <a:gd name="T9" fmla="*/ 48 h 61"/>
                <a:gd name="T10" fmla="*/ 260 w 268"/>
                <a:gd name="T11" fmla="*/ 52 h 61"/>
                <a:gd name="T12" fmla="*/ 255 w 268"/>
                <a:gd name="T13" fmla="*/ 55 h 61"/>
                <a:gd name="T14" fmla="*/ 250 w 268"/>
                <a:gd name="T15" fmla="*/ 59 h 61"/>
                <a:gd name="T16" fmla="*/ 245 w 268"/>
                <a:gd name="T17" fmla="*/ 60 h 61"/>
                <a:gd name="T18" fmla="*/ 239 w 268"/>
                <a:gd name="T19" fmla="*/ 61 h 61"/>
                <a:gd name="T20" fmla="*/ 30 w 268"/>
                <a:gd name="T21" fmla="*/ 61 h 61"/>
                <a:gd name="T22" fmla="*/ 30 w 268"/>
                <a:gd name="T23" fmla="*/ 61 h 61"/>
                <a:gd name="T24" fmla="*/ 24 w 268"/>
                <a:gd name="T25" fmla="*/ 60 h 61"/>
                <a:gd name="T26" fmla="*/ 18 w 268"/>
                <a:gd name="T27" fmla="*/ 59 h 61"/>
                <a:gd name="T28" fmla="*/ 13 w 268"/>
                <a:gd name="T29" fmla="*/ 55 h 61"/>
                <a:gd name="T30" fmla="*/ 8 w 268"/>
                <a:gd name="T31" fmla="*/ 52 h 61"/>
                <a:gd name="T32" fmla="*/ 5 w 268"/>
                <a:gd name="T33" fmla="*/ 48 h 61"/>
                <a:gd name="T34" fmla="*/ 2 w 268"/>
                <a:gd name="T35" fmla="*/ 43 h 61"/>
                <a:gd name="T36" fmla="*/ 0 w 268"/>
                <a:gd name="T37" fmla="*/ 37 h 61"/>
                <a:gd name="T38" fmla="*/ 0 w 268"/>
                <a:gd name="T39" fmla="*/ 31 h 61"/>
                <a:gd name="T40" fmla="*/ 0 w 268"/>
                <a:gd name="T41" fmla="*/ 31 h 61"/>
                <a:gd name="T42" fmla="*/ 0 w 268"/>
                <a:gd name="T43" fmla="*/ 31 h 61"/>
                <a:gd name="T44" fmla="*/ 0 w 268"/>
                <a:gd name="T45" fmla="*/ 25 h 61"/>
                <a:gd name="T46" fmla="*/ 2 w 268"/>
                <a:gd name="T47" fmla="*/ 19 h 61"/>
                <a:gd name="T48" fmla="*/ 5 w 268"/>
                <a:gd name="T49" fmla="*/ 14 h 61"/>
                <a:gd name="T50" fmla="*/ 8 w 268"/>
                <a:gd name="T51" fmla="*/ 10 h 61"/>
                <a:gd name="T52" fmla="*/ 13 w 268"/>
                <a:gd name="T53" fmla="*/ 6 h 61"/>
                <a:gd name="T54" fmla="*/ 18 w 268"/>
                <a:gd name="T55" fmla="*/ 3 h 61"/>
                <a:gd name="T56" fmla="*/ 24 w 268"/>
                <a:gd name="T57" fmla="*/ 2 h 61"/>
                <a:gd name="T58" fmla="*/ 30 w 268"/>
                <a:gd name="T59" fmla="*/ 0 h 61"/>
                <a:gd name="T60" fmla="*/ 239 w 268"/>
                <a:gd name="T61" fmla="*/ 0 h 61"/>
                <a:gd name="T62" fmla="*/ 239 w 268"/>
                <a:gd name="T63" fmla="*/ 0 h 61"/>
                <a:gd name="T64" fmla="*/ 245 w 268"/>
                <a:gd name="T65" fmla="*/ 2 h 61"/>
                <a:gd name="T66" fmla="*/ 250 w 268"/>
                <a:gd name="T67" fmla="*/ 3 h 61"/>
                <a:gd name="T68" fmla="*/ 255 w 268"/>
                <a:gd name="T69" fmla="*/ 6 h 61"/>
                <a:gd name="T70" fmla="*/ 260 w 268"/>
                <a:gd name="T71" fmla="*/ 10 h 61"/>
                <a:gd name="T72" fmla="*/ 263 w 268"/>
                <a:gd name="T73" fmla="*/ 14 h 61"/>
                <a:gd name="T74" fmla="*/ 266 w 268"/>
                <a:gd name="T75" fmla="*/ 19 h 61"/>
                <a:gd name="T76" fmla="*/ 268 w 268"/>
                <a:gd name="T77" fmla="*/ 25 h 61"/>
                <a:gd name="T78" fmla="*/ 268 w 268"/>
                <a:gd name="T79" fmla="*/ 31 h 61"/>
                <a:gd name="T80" fmla="*/ 268 w 268"/>
                <a:gd name="T81" fmla="*/ 3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8" h="61">
                  <a:moveTo>
                    <a:pt x="268" y="31"/>
                  </a:moveTo>
                  <a:lnTo>
                    <a:pt x="268" y="31"/>
                  </a:lnTo>
                  <a:lnTo>
                    <a:pt x="268" y="37"/>
                  </a:lnTo>
                  <a:lnTo>
                    <a:pt x="266" y="43"/>
                  </a:lnTo>
                  <a:lnTo>
                    <a:pt x="263" y="48"/>
                  </a:lnTo>
                  <a:lnTo>
                    <a:pt x="260" y="52"/>
                  </a:lnTo>
                  <a:lnTo>
                    <a:pt x="255" y="55"/>
                  </a:lnTo>
                  <a:lnTo>
                    <a:pt x="250" y="59"/>
                  </a:lnTo>
                  <a:lnTo>
                    <a:pt x="245" y="60"/>
                  </a:lnTo>
                  <a:lnTo>
                    <a:pt x="239" y="61"/>
                  </a:lnTo>
                  <a:lnTo>
                    <a:pt x="30" y="61"/>
                  </a:lnTo>
                  <a:lnTo>
                    <a:pt x="30" y="61"/>
                  </a:lnTo>
                  <a:lnTo>
                    <a:pt x="24" y="60"/>
                  </a:lnTo>
                  <a:lnTo>
                    <a:pt x="18" y="59"/>
                  </a:lnTo>
                  <a:lnTo>
                    <a:pt x="13" y="55"/>
                  </a:lnTo>
                  <a:lnTo>
                    <a:pt x="8" y="52"/>
                  </a:lnTo>
                  <a:lnTo>
                    <a:pt x="5" y="48"/>
                  </a:lnTo>
                  <a:lnTo>
                    <a:pt x="2" y="43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2" y="19"/>
                  </a:lnTo>
                  <a:lnTo>
                    <a:pt x="5" y="14"/>
                  </a:lnTo>
                  <a:lnTo>
                    <a:pt x="8" y="10"/>
                  </a:lnTo>
                  <a:lnTo>
                    <a:pt x="13" y="6"/>
                  </a:lnTo>
                  <a:lnTo>
                    <a:pt x="18" y="3"/>
                  </a:lnTo>
                  <a:lnTo>
                    <a:pt x="24" y="2"/>
                  </a:lnTo>
                  <a:lnTo>
                    <a:pt x="30" y="0"/>
                  </a:lnTo>
                  <a:lnTo>
                    <a:pt x="239" y="0"/>
                  </a:lnTo>
                  <a:lnTo>
                    <a:pt x="239" y="0"/>
                  </a:lnTo>
                  <a:lnTo>
                    <a:pt x="245" y="2"/>
                  </a:lnTo>
                  <a:lnTo>
                    <a:pt x="250" y="3"/>
                  </a:lnTo>
                  <a:lnTo>
                    <a:pt x="255" y="6"/>
                  </a:lnTo>
                  <a:lnTo>
                    <a:pt x="260" y="10"/>
                  </a:lnTo>
                  <a:lnTo>
                    <a:pt x="263" y="14"/>
                  </a:lnTo>
                  <a:lnTo>
                    <a:pt x="266" y="19"/>
                  </a:lnTo>
                  <a:lnTo>
                    <a:pt x="268" y="25"/>
                  </a:lnTo>
                  <a:lnTo>
                    <a:pt x="268" y="31"/>
                  </a:lnTo>
                  <a:lnTo>
                    <a:pt x="268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0" name="Freeform 15"/>
            <p:cNvSpPr>
              <a:spLocks/>
            </p:cNvSpPr>
            <p:nvPr userDrawn="1"/>
          </p:nvSpPr>
          <p:spPr bwMode="auto">
            <a:xfrm>
              <a:off x="4356100" y="4057650"/>
              <a:ext cx="411162" cy="46038"/>
            </a:xfrm>
            <a:custGeom>
              <a:avLst/>
              <a:gdLst>
                <a:gd name="T0" fmla="*/ 518 w 518"/>
                <a:gd name="T1" fmla="*/ 31 h 60"/>
                <a:gd name="T2" fmla="*/ 518 w 518"/>
                <a:gd name="T3" fmla="*/ 31 h 60"/>
                <a:gd name="T4" fmla="*/ 517 w 518"/>
                <a:gd name="T5" fmla="*/ 37 h 60"/>
                <a:gd name="T6" fmla="*/ 515 w 518"/>
                <a:gd name="T7" fmla="*/ 42 h 60"/>
                <a:gd name="T8" fmla="*/ 512 w 518"/>
                <a:gd name="T9" fmla="*/ 46 h 60"/>
                <a:gd name="T10" fmla="*/ 508 w 518"/>
                <a:gd name="T11" fmla="*/ 51 h 60"/>
                <a:gd name="T12" fmla="*/ 505 w 518"/>
                <a:gd name="T13" fmla="*/ 55 h 60"/>
                <a:gd name="T14" fmla="*/ 500 w 518"/>
                <a:gd name="T15" fmla="*/ 57 h 60"/>
                <a:gd name="T16" fmla="*/ 494 w 518"/>
                <a:gd name="T17" fmla="*/ 60 h 60"/>
                <a:gd name="T18" fmla="*/ 487 w 518"/>
                <a:gd name="T19" fmla="*/ 60 h 60"/>
                <a:gd name="T20" fmla="*/ 30 w 518"/>
                <a:gd name="T21" fmla="*/ 60 h 60"/>
                <a:gd name="T22" fmla="*/ 30 w 518"/>
                <a:gd name="T23" fmla="*/ 60 h 60"/>
                <a:gd name="T24" fmla="*/ 24 w 518"/>
                <a:gd name="T25" fmla="*/ 60 h 60"/>
                <a:gd name="T26" fmla="*/ 18 w 518"/>
                <a:gd name="T27" fmla="*/ 57 h 60"/>
                <a:gd name="T28" fmla="*/ 13 w 518"/>
                <a:gd name="T29" fmla="*/ 55 h 60"/>
                <a:gd name="T30" fmla="*/ 8 w 518"/>
                <a:gd name="T31" fmla="*/ 51 h 60"/>
                <a:gd name="T32" fmla="*/ 5 w 518"/>
                <a:gd name="T33" fmla="*/ 46 h 60"/>
                <a:gd name="T34" fmla="*/ 2 w 518"/>
                <a:gd name="T35" fmla="*/ 42 h 60"/>
                <a:gd name="T36" fmla="*/ 1 w 518"/>
                <a:gd name="T37" fmla="*/ 37 h 60"/>
                <a:gd name="T38" fmla="*/ 0 w 518"/>
                <a:gd name="T39" fmla="*/ 31 h 60"/>
                <a:gd name="T40" fmla="*/ 0 w 518"/>
                <a:gd name="T41" fmla="*/ 31 h 60"/>
                <a:gd name="T42" fmla="*/ 0 w 518"/>
                <a:gd name="T43" fmla="*/ 31 h 60"/>
                <a:gd name="T44" fmla="*/ 1 w 518"/>
                <a:gd name="T45" fmla="*/ 24 h 60"/>
                <a:gd name="T46" fmla="*/ 2 w 518"/>
                <a:gd name="T47" fmla="*/ 18 h 60"/>
                <a:gd name="T48" fmla="*/ 5 w 518"/>
                <a:gd name="T49" fmla="*/ 13 h 60"/>
                <a:gd name="T50" fmla="*/ 8 w 518"/>
                <a:gd name="T51" fmla="*/ 9 h 60"/>
                <a:gd name="T52" fmla="*/ 13 w 518"/>
                <a:gd name="T53" fmla="*/ 5 h 60"/>
                <a:gd name="T54" fmla="*/ 18 w 518"/>
                <a:gd name="T55" fmla="*/ 2 h 60"/>
                <a:gd name="T56" fmla="*/ 24 w 518"/>
                <a:gd name="T57" fmla="*/ 0 h 60"/>
                <a:gd name="T58" fmla="*/ 30 w 518"/>
                <a:gd name="T59" fmla="*/ 0 h 60"/>
                <a:gd name="T60" fmla="*/ 487 w 518"/>
                <a:gd name="T61" fmla="*/ 0 h 60"/>
                <a:gd name="T62" fmla="*/ 487 w 518"/>
                <a:gd name="T63" fmla="*/ 0 h 60"/>
                <a:gd name="T64" fmla="*/ 494 w 518"/>
                <a:gd name="T65" fmla="*/ 0 h 60"/>
                <a:gd name="T66" fmla="*/ 500 w 518"/>
                <a:gd name="T67" fmla="*/ 2 h 60"/>
                <a:gd name="T68" fmla="*/ 505 w 518"/>
                <a:gd name="T69" fmla="*/ 5 h 60"/>
                <a:gd name="T70" fmla="*/ 508 w 518"/>
                <a:gd name="T71" fmla="*/ 9 h 60"/>
                <a:gd name="T72" fmla="*/ 512 w 518"/>
                <a:gd name="T73" fmla="*/ 13 h 60"/>
                <a:gd name="T74" fmla="*/ 515 w 518"/>
                <a:gd name="T75" fmla="*/ 18 h 60"/>
                <a:gd name="T76" fmla="*/ 517 w 518"/>
                <a:gd name="T77" fmla="*/ 24 h 60"/>
                <a:gd name="T78" fmla="*/ 518 w 518"/>
                <a:gd name="T79" fmla="*/ 31 h 60"/>
                <a:gd name="T80" fmla="*/ 518 w 518"/>
                <a:gd name="T81" fmla="*/ 3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18" h="60">
                  <a:moveTo>
                    <a:pt x="518" y="31"/>
                  </a:moveTo>
                  <a:lnTo>
                    <a:pt x="518" y="31"/>
                  </a:lnTo>
                  <a:lnTo>
                    <a:pt x="517" y="37"/>
                  </a:lnTo>
                  <a:lnTo>
                    <a:pt x="515" y="42"/>
                  </a:lnTo>
                  <a:lnTo>
                    <a:pt x="512" y="46"/>
                  </a:lnTo>
                  <a:lnTo>
                    <a:pt x="508" y="51"/>
                  </a:lnTo>
                  <a:lnTo>
                    <a:pt x="505" y="55"/>
                  </a:lnTo>
                  <a:lnTo>
                    <a:pt x="500" y="57"/>
                  </a:lnTo>
                  <a:lnTo>
                    <a:pt x="494" y="60"/>
                  </a:lnTo>
                  <a:lnTo>
                    <a:pt x="487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24" y="60"/>
                  </a:lnTo>
                  <a:lnTo>
                    <a:pt x="18" y="57"/>
                  </a:lnTo>
                  <a:lnTo>
                    <a:pt x="13" y="55"/>
                  </a:lnTo>
                  <a:lnTo>
                    <a:pt x="8" y="51"/>
                  </a:lnTo>
                  <a:lnTo>
                    <a:pt x="5" y="46"/>
                  </a:lnTo>
                  <a:lnTo>
                    <a:pt x="2" y="42"/>
                  </a:lnTo>
                  <a:lnTo>
                    <a:pt x="1" y="3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1" y="24"/>
                  </a:lnTo>
                  <a:lnTo>
                    <a:pt x="2" y="18"/>
                  </a:lnTo>
                  <a:lnTo>
                    <a:pt x="5" y="13"/>
                  </a:lnTo>
                  <a:lnTo>
                    <a:pt x="8" y="9"/>
                  </a:lnTo>
                  <a:lnTo>
                    <a:pt x="13" y="5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494" y="0"/>
                  </a:lnTo>
                  <a:lnTo>
                    <a:pt x="500" y="2"/>
                  </a:lnTo>
                  <a:lnTo>
                    <a:pt x="505" y="5"/>
                  </a:lnTo>
                  <a:lnTo>
                    <a:pt x="508" y="9"/>
                  </a:lnTo>
                  <a:lnTo>
                    <a:pt x="512" y="13"/>
                  </a:lnTo>
                  <a:lnTo>
                    <a:pt x="515" y="18"/>
                  </a:lnTo>
                  <a:lnTo>
                    <a:pt x="517" y="24"/>
                  </a:lnTo>
                  <a:lnTo>
                    <a:pt x="518" y="31"/>
                  </a:lnTo>
                  <a:lnTo>
                    <a:pt x="518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1" name="Freeform 16"/>
            <p:cNvSpPr>
              <a:spLocks/>
            </p:cNvSpPr>
            <p:nvPr userDrawn="1"/>
          </p:nvSpPr>
          <p:spPr bwMode="auto">
            <a:xfrm>
              <a:off x="2794000" y="4379913"/>
              <a:ext cx="125412" cy="47625"/>
            </a:xfrm>
            <a:custGeom>
              <a:avLst/>
              <a:gdLst>
                <a:gd name="T0" fmla="*/ 157 w 157"/>
                <a:gd name="T1" fmla="*/ 30 h 60"/>
                <a:gd name="T2" fmla="*/ 157 w 157"/>
                <a:gd name="T3" fmla="*/ 30 h 60"/>
                <a:gd name="T4" fmla="*/ 156 w 157"/>
                <a:gd name="T5" fmla="*/ 36 h 60"/>
                <a:gd name="T6" fmla="*/ 154 w 157"/>
                <a:gd name="T7" fmla="*/ 42 h 60"/>
                <a:gd name="T8" fmla="*/ 152 w 157"/>
                <a:gd name="T9" fmla="*/ 47 h 60"/>
                <a:gd name="T10" fmla="*/ 148 w 157"/>
                <a:gd name="T11" fmla="*/ 51 h 60"/>
                <a:gd name="T12" fmla="*/ 143 w 157"/>
                <a:gd name="T13" fmla="*/ 55 h 60"/>
                <a:gd name="T14" fmla="*/ 138 w 157"/>
                <a:gd name="T15" fmla="*/ 58 h 60"/>
                <a:gd name="T16" fmla="*/ 132 w 157"/>
                <a:gd name="T17" fmla="*/ 60 h 60"/>
                <a:gd name="T18" fmla="*/ 126 w 157"/>
                <a:gd name="T19" fmla="*/ 60 h 60"/>
                <a:gd name="T20" fmla="*/ 29 w 157"/>
                <a:gd name="T21" fmla="*/ 60 h 60"/>
                <a:gd name="T22" fmla="*/ 29 w 157"/>
                <a:gd name="T23" fmla="*/ 60 h 60"/>
                <a:gd name="T24" fmla="*/ 23 w 157"/>
                <a:gd name="T25" fmla="*/ 60 h 60"/>
                <a:gd name="T26" fmla="*/ 18 w 157"/>
                <a:gd name="T27" fmla="*/ 58 h 60"/>
                <a:gd name="T28" fmla="*/ 12 w 157"/>
                <a:gd name="T29" fmla="*/ 55 h 60"/>
                <a:gd name="T30" fmla="*/ 8 w 157"/>
                <a:gd name="T31" fmla="*/ 51 h 60"/>
                <a:gd name="T32" fmla="*/ 4 w 157"/>
                <a:gd name="T33" fmla="*/ 47 h 60"/>
                <a:gd name="T34" fmla="*/ 2 w 157"/>
                <a:gd name="T35" fmla="*/ 42 h 60"/>
                <a:gd name="T36" fmla="*/ 0 w 157"/>
                <a:gd name="T37" fmla="*/ 36 h 60"/>
                <a:gd name="T38" fmla="*/ 0 w 157"/>
                <a:gd name="T39" fmla="*/ 30 h 60"/>
                <a:gd name="T40" fmla="*/ 0 w 157"/>
                <a:gd name="T41" fmla="*/ 30 h 60"/>
                <a:gd name="T42" fmla="*/ 0 w 157"/>
                <a:gd name="T43" fmla="*/ 30 h 60"/>
                <a:gd name="T44" fmla="*/ 0 w 157"/>
                <a:gd name="T45" fmla="*/ 23 h 60"/>
                <a:gd name="T46" fmla="*/ 2 w 157"/>
                <a:gd name="T47" fmla="*/ 19 h 60"/>
                <a:gd name="T48" fmla="*/ 4 w 157"/>
                <a:gd name="T49" fmla="*/ 14 h 60"/>
                <a:gd name="T50" fmla="*/ 8 w 157"/>
                <a:gd name="T51" fmla="*/ 9 h 60"/>
                <a:gd name="T52" fmla="*/ 12 w 157"/>
                <a:gd name="T53" fmla="*/ 5 h 60"/>
                <a:gd name="T54" fmla="*/ 18 w 157"/>
                <a:gd name="T55" fmla="*/ 3 h 60"/>
                <a:gd name="T56" fmla="*/ 23 w 157"/>
                <a:gd name="T57" fmla="*/ 0 h 60"/>
                <a:gd name="T58" fmla="*/ 29 w 157"/>
                <a:gd name="T59" fmla="*/ 0 h 60"/>
                <a:gd name="T60" fmla="*/ 126 w 157"/>
                <a:gd name="T61" fmla="*/ 0 h 60"/>
                <a:gd name="T62" fmla="*/ 126 w 157"/>
                <a:gd name="T63" fmla="*/ 0 h 60"/>
                <a:gd name="T64" fmla="*/ 132 w 157"/>
                <a:gd name="T65" fmla="*/ 0 h 60"/>
                <a:gd name="T66" fmla="*/ 138 w 157"/>
                <a:gd name="T67" fmla="*/ 3 h 60"/>
                <a:gd name="T68" fmla="*/ 143 w 157"/>
                <a:gd name="T69" fmla="*/ 5 h 60"/>
                <a:gd name="T70" fmla="*/ 148 w 157"/>
                <a:gd name="T71" fmla="*/ 9 h 60"/>
                <a:gd name="T72" fmla="*/ 152 w 157"/>
                <a:gd name="T73" fmla="*/ 14 h 60"/>
                <a:gd name="T74" fmla="*/ 154 w 157"/>
                <a:gd name="T75" fmla="*/ 19 h 60"/>
                <a:gd name="T76" fmla="*/ 156 w 157"/>
                <a:gd name="T77" fmla="*/ 23 h 60"/>
                <a:gd name="T78" fmla="*/ 157 w 157"/>
                <a:gd name="T79" fmla="*/ 30 h 60"/>
                <a:gd name="T80" fmla="*/ 157 w 157"/>
                <a:gd name="T81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7" h="60">
                  <a:moveTo>
                    <a:pt x="157" y="30"/>
                  </a:moveTo>
                  <a:lnTo>
                    <a:pt x="157" y="30"/>
                  </a:lnTo>
                  <a:lnTo>
                    <a:pt x="156" y="36"/>
                  </a:lnTo>
                  <a:lnTo>
                    <a:pt x="154" y="42"/>
                  </a:lnTo>
                  <a:lnTo>
                    <a:pt x="152" y="47"/>
                  </a:lnTo>
                  <a:lnTo>
                    <a:pt x="148" y="51"/>
                  </a:lnTo>
                  <a:lnTo>
                    <a:pt x="143" y="55"/>
                  </a:lnTo>
                  <a:lnTo>
                    <a:pt x="138" y="58"/>
                  </a:lnTo>
                  <a:lnTo>
                    <a:pt x="132" y="60"/>
                  </a:lnTo>
                  <a:lnTo>
                    <a:pt x="126" y="60"/>
                  </a:lnTo>
                  <a:lnTo>
                    <a:pt x="29" y="60"/>
                  </a:lnTo>
                  <a:lnTo>
                    <a:pt x="29" y="60"/>
                  </a:lnTo>
                  <a:lnTo>
                    <a:pt x="23" y="60"/>
                  </a:lnTo>
                  <a:lnTo>
                    <a:pt x="18" y="58"/>
                  </a:lnTo>
                  <a:lnTo>
                    <a:pt x="12" y="55"/>
                  </a:lnTo>
                  <a:lnTo>
                    <a:pt x="8" y="51"/>
                  </a:lnTo>
                  <a:lnTo>
                    <a:pt x="4" y="47"/>
                  </a:lnTo>
                  <a:lnTo>
                    <a:pt x="2" y="42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2" y="19"/>
                  </a:lnTo>
                  <a:lnTo>
                    <a:pt x="4" y="14"/>
                  </a:lnTo>
                  <a:lnTo>
                    <a:pt x="8" y="9"/>
                  </a:lnTo>
                  <a:lnTo>
                    <a:pt x="12" y="5"/>
                  </a:lnTo>
                  <a:lnTo>
                    <a:pt x="18" y="3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132" y="0"/>
                  </a:lnTo>
                  <a:lnTo>
                    <a:pt x="138" y="3"/>
                  </a:lnTo>
                  <a:lnTo>
                    <a:pt x="143" y="5"/>
                  </a:lnTo>
                  <a:lnTo>
                    <a:pt x="148" y="9"/>
                  </a:lnTo>
                  <a:lnTo>
                    <a:pt x="152" y="14"/>
                  </a:lnTo>
                  <a:lnTo>
                    <a:pt x="154" y="19"/>
                  </a:lnTo>
                  <a:lnTo>
                    <a:pt x="156" y="23"/>
                  </a:lnTo>
                  <a:lnTo>
                    <a:pt x="157" y="30"/>
                  </a:lnTo>
                  <a:lnTo>
                    <a:pt x="157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2" name="Freeform 17"/>
            <p:cNvSpPr>
              <a:spLocks/>
            </p:cNvSpPr>
            <p:nvPr userDrawn="1"/>
          </p:nvSpPr>
          <p:spPr bwMode="auto">
            <a:xfrm>
              <a:off x="2179638" y="4391025"/>
              <a:ext cx="346075" cy="47625"/>
            </a:xfrm>
            <a:custGeom>
              <a:avLst/>
              <a:gdLst>
                <a:gd name="T0" fmla="*/ 436 w 436"/>
                <a:gd name="T1" fmla="*/ 29 h 60"/>
                <a:gd name="T2" fmla="*/ 436 w 436"/>
                <a:gd name="T3" fmla="*/ 29 h 60"/>
                <a:gd name="T4" fmla="*/ 436 w 436"/>
                <a:gd name="T5" fmla="*/ 35 h 60"/>
                <a:gd name="T6" fmla="*/ 433 w 436"/>
                <a:gd name="T7" fmla="*/ 41 h 60"/>
                <a:gd name="T8" fmla="*/ 431 w 436"/>
                <a:gd name="T9" fmla="*/ 46 h 60"/>
                <a:gd name="T10" fmla="*/ 427 w 436"/>
                <a:gd name="T11" fmla="*/ 51 h 60"/>
                <a:gd name="T12" fmla="*/ 422 w 436"/>
                <a:gd name="T13" fmla="*/ 55 h 60"/>
                <a:gd name="T14" fmla="*/ 417 w 436"/>
                <a:gd name="T15" fmla="*/ 57 h 60"/>
                <a:gd name="T16" fmla="*/ 412 w 436"/>
                <a:gd name="T17" fmla="*/ 60 h 60"/>
                <a:gd name="T18" fmla="*/ 406 w 436"/>
                <a:gd name="T19" fmla="*/ 60 h 60"/>
                <a:gd name="T20" fmla="*/ 31 w 436"/>
                <a:gd name="T21" fmla="*/ 60 h 60"/>
                <a:gd name="T22" fmla="*/ 31 w 436"/>
                <a:gd name="T23" fmla="*/ 60 h 60"/>
                <a:gd name="T24" fmla="*/ 25 w 436"/>
                <a:gd name="T25" fmla="*/ 60 h 60"/>
                <a:gd name="T26" fmla="*/ 20 w 436"/>
                <a:gd name="T27" fmla="*/ 57 h 60"/>
                <a:gd name="T28" fmla="*/ 14 w 436"/>
                <a:gd name="T29" fmla="*/ 55 h 60"/>
                <a:gd name="T30" fmla="*/ 10 w 436"/>
                <a:gd name="T31" fmla="*/ 51 h 60"/>
                <a:gd name="T32" fmla="*/ 7 w 436"/>
                <a:gd name="T33" fmla="*/ 46 h 60"/>
                <a:gd name="T34" fmla="*/ 3 w 436"/>
                <a:gd name="T35" fmla="*/ 41 h 60"/>
                <a:gd name="T36" fmla="*/ 2 w 436"/>
                <a:gd name="T37" fmla="*/ 35 h 60"/>
                <a:gd name="T38" fmla="*/ 0 w 436"/>
                <a:gd name="T39" fmla="*/ 29 h 60"/>
                <a:gd name="T40" fmla="*/ 0 w 436"/>
                <a:gd name="T41" fmla="*/ 29 h 60"/>
                <a:gd name="T42" fmla="*/ 0 w 436"/>
                <a:gd name="T43" fmla="*/ 29 h 60"/>
                <a:gd name="T44" fmla="*/ 2 w 436"/>
                <a:gd name="T45" fmla="*/ 23 h 60"/>
                <a:gd name="T46" fmla="*/ 3 w 436"/>
                <a:gd name="T47" fmla="*/ 18 h 60"/>
                <a:gd name="T48" fmla="*/ 7 w 436"/>
                <a:gd name="T49" fmla="*/ 13 h 60"/>
                <a:gd name="T50" fmla="*/ 10 w 436"/>
                <a:gd name="T51" fmla="*/ 8 h 60"/>
                <a:gd name="T52" fmla="*/ 14 w 436"/>
                <a:gd name="T53" fmla="*/ 5 h 60"/>
                <a:gd name="T54" fmla="*/ 20 w 436"/>
                <a:gd name="T55" fmla="*/ 2 h 60"/>
                <a:gd name="T56" fmla="*/ 25 w 436"/>
                <a:gd name="T57" fmla="*/ 0 h 60"/>
                <a:gd name="T58" fmla="*/ 31 w 436"/>
                <a:gd name="T59" fmla="*/ 0 h 60"/>
                <a:gd name="T60" fmla="*/ 406 w 436"/>
                <a:gd name="T61" fmla="*/ 0 h 60"/>
                <a:gd name="T62" fmla="*/ 406 w 436"/>
                <a:gd name="T63" fmla="*/ 0 h 60"/>
                <a:gd name="T64" fmla="*/ 412 w 436"/>
                <a:gd name="T65" fmla="*/ 0 h 60"/>
                <a:gd name="T66" fmla="*/ 417 w 436"/>
                <a:gd name="T67" fmla="*/ 2 h 60"/>
                <a:gd name="T68" fmla="*/ 422 w 436"/>
                <a:gd name="T69" fmla="*/ 5 h 60"/>
                <a:gd name="T70" fmla="*/ 427 w 436"/>
                <a:gd name="T71" fmla="*/ 8 h 60"/>
                <a:gd name="T72" fmla="*/ 431 w 436"/>
                <a:gd name="T73" fmla="*/ 13 h 60"/>
                <a:gd name="T74" fmla="*/ 433 w 436"/>
                <a:gd name="T75" fmla="*/ 18 h 60"/>
                <a:gd name="T76" fmla="*/ 436 w 436"/>
                <a:gd name="T77" fmla="*/ 23 h 60"/>
                <a:gd name="T78" fmla="*/ 436 w 436"/>
                <a:gd name="T79" fmla="*/ 29 h 60"/>
                <a:gd name="T80" fmla="*/ 436 w 436"/>
                <a:gd name="T81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36" h="60">
                  <a:moveTo>
                    <a:pt x="436" y="29"/>
                  </a:moveTo>
                  <a:lnTo>
                    <a:pt x="436" y="29"/>
                  </a:lnTo>
                  <a:lnTo>
                    <a:pt x="436" y="35"/>
                  </a:lnTo>
                  <a:lnTo>
                    <a:pt x="433" y="41"/>
                  </a:lnTo>
                  <a:lnTo>
                    <a:pt x="431" y="46"/>
                  </a:lnTo>
                  <a:lnTo>
                    <a:pt x="427" y="51"/>
                  </a:lnTo>
                  <a:lnTo>
                    <a:pt x="422" y="55"/>
                  </a:lnTo>
                  <a:lnTo>
                    <a:pt x="417" y="57"/>
                  </a:lnTo>
                  <a:lnTo>
                    <a:pt x="412" y="60"/>
                  </a:lnTo>
                  <a:lnTo>
                    <a:pt x="406" y="60"/>
                  </a:lnTo>
                  <a:lnTo>
                    <a:pt x="31" y="60"/>
                  </a:lnTo>
                  <a:lnTo>
                    <a:pt x="31" y="60"/>
                  </a:lnTo>
                  <a:lnTo>
                    <a:pt x="25" y="60"/>
                  </a:lnTo>
                  <a:lnTo>
                    <a:pt x="20" y="57"/>
                  </a:lnTo>
                  <a:lnTo>
                    <a:pt x="14" y="55"/>
                  </a:lnTo>
                  <a:lnTo>
                    <a:pt x="10" y="51"/>
                  </a:lnTo>
                  <a:lnTo>
                    <a:pt x="7" y="46"/>
                  </a:lnTo>
                  <a:lnTo>
                    <a:pt x="3" y="41"/>
                  </a:lnTo>
                  <a:lnTo>
                    <a:pt x="2" y="35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2" y="23"/>
                  </a:lnTo>
                  <a:lnTo>
                    <a:pt x="3" y="18"/>
                  </a:lnTo>
                  <a:lnTo>
                    <a:pt x="7" y="13"/>
                  </a:lnTo>
                  <a:lnTo>
                    <a:pt x="10" y="8"/>
                  </a:lnTo>
                  <a:lnTo>
                    <a:pt x="14" y="5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406" y="0"/>
                  </a:lnTo>
                  <a:lnTo>
                    <a:pt x="406" y="0"/>
                  </a:lnTo>
                  <a:lnTo>
                    <a:pt x="412" y="0"/>
                  </a:lnTo>
                  <a:lnTo>
                    <a:pt x="417" y="2"/>
                  </a:lnTo>
                  <a:lnTo>
                    <a:pt x="422" y="5"/>
                  </a:lnTo>
                  <a:lnTo>
                    <a:pt x="427" y="8"/>
                  </a:lnTo>
                  <a:lnTo>
                    <a:pt x="431" y="13"/>
                  </a:lnTo>
                  <a:lnTo>
                    <a:pt x="433" y="18"/>
                  </a:lnTo>
                  <a:lnTo>
                    <a:pt x="436" y="23"/>
                  </a:lnTo>
                  <a:lnTo>
                    <a:pt x="436" y="29"/>
                  </a:lnTo>
                  <a:lnTo>
                    <a:pt x="436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3" name="Freeform 18"/>
            <p:cNvSpPr>
              <a:spLocks/>
            </p:cNvSpPr>
            <p:nvPr userDrawn="1"/>
          </p:nvSpPr>
          <p:spPr bwMode="auto">
            <a:xfrm>
              <a:off x="2343150" y="5032375"/>
              <a:ext cx="346075" cy="47625"/>
            </a:xfrm>
            <a:custGeom>
              <a:avLst/>
              <a:gdLst>
                <a:gd name="T0" fmla="*/ 436 w 436"/>
                <a:gd name="T1" fmla="*/ 30 h 60"/>
                <a:gd name="T2" fmla="*/ 436 w 436"/>
                <a:gd name="T3" fmla="*/ 30 h 60"/>
                <a:gd name="T4" fmla="*/ 434 w 436"/>
                <a:gd name="T5" fmla="*/ 36 h 60"/>
                <a:gd name="T6" fmla="*/ 433 w 436"/>
                <a:gd name="T7" fmla="*/ 42 h 60"/>
                <a:gd name="T8" fmla="*/ 430 w 436"/>
                <a:gd name="T9" fmla="*/ 47 h 60"/>
                <a:gd name="T10" fmla="*/ 426 w 436"/>
                <a:gd name="T11" fmla="*/ 52 h 60"/>
                <a:gd name="T12" fmla="*/ 422 w 436"/>
                <a:gd name="T13" fmla="*/ 55 h 60"/>
                <a:gd name="T14" fmla="*/ 417 w 436"/>
                <a:gd name="T15" fmla="*/ 58 h 60"/>
                <a:gd name="T16" fmla="*/ 411 w 436"/>
                <a:gd name="T17" fmla="*/ 60 h 60"/>
                <a:gd name="T18" fmla="*/ 405 w 436"/>
                <a:gd name="T19" fmla="*/ 60 h 60"/>
                <a:gd name="T20" fmla="*/ 31 w 436"/>
                <a:gd name="T21" fmla="*/ 60 h 60"/>
                <a:gd name="T22" fmla="*/ 31 w 436"/>
                <a:gd name="T23" fmla="*/ 60 h 60"/>
                <a:gd name="T24" fmla="*/ 25 w 436"/>
                <a:gd name="T25" fmla="*/ 60 h 60"/>
                <a:gd name="T26" fmla="*/ 19 w 436"/>
                <a:gd name="T27" fmla="*/ 58 h 60"/>
                <a:gd name="T28" fmla="*/ 14 w 436"/>
                <a:gd name="T29" fmla="*/ 55 h 60"/>
                <a:gd name="T30" fmla="*/ 9 w 436"/>
                <a:gd name="T31" fmla="*/ 52 h 60"/>
                <a:gd name="T32" fmla="*/ 5 w 436"/>
                <a:gd name="T33" fmla="*/ 47 h 60"/>
                <a:gd name="T34" fmla="*/ 3 w 436"/>
                <a:gd name="T35" fmla="*/ 42 h 60"/>
                <a:gd name="T36" fmla="*/ 0 w 436"/>
                <a:gd name="T37" fmla="*/ 36 h 60"/>
                <a:gd name="T38" fmla="*/ 0 w 436"/>
                <a:gd name="T39" fmla="*/ 30 h 60"/>
                <a:gd name="T40" fmla="*/ 0 w 436"/>
                <a:gd name="T41" fmla="*/ 30 h 60"/>
                <a:gd name="T42" fmla="*/ 0 w 436"/>
                <a:gd name="T43" fmla="*/ 30 h 60"/>
                <a:gd name="T44" fmla="*/ 0 w 436"/>
                <a:gd name="T45" fmla="*/ 24 h 60"/>
                <a:gd name="T46" fmla="*/ 3 w 436"/>
                <a:gd name="T47" fmla="*/ 19 h 60"/>
                <a:gd name="T48" fmla="*/ 5 w 436"/>
                <a:gd name="T49" fmla="*/ 14 h 60"/>
                <a:gd name="T50" fmla="*/ 9 w 436"/>
                <a:gd name="T51" fmla="*/ 9 h 60"/>
                <a:gd name="T52" fmla="*/ 14 w 436"/>
                <a:gd name="T53" fmla="*/ 5 h 60"/>
                <a:gd name="T54" fmla="*/ 19 w 436"/>
                <a:gd name="T55" fmla="*/ 3 h 60"/>
                <a:gd name="T56" fmla="*/ 25 w 436"/>
                <a:gd name="T57" fmla="*/ 0 h 60"/>
                <a:gd name="T58" fmla="*/ 31 w 436"/>
                <a:gd name="T59" fmla="*/ 0 h 60"/>
                <a:gd name="T60" fmla="*/ 405 w 436"/>
                <a:gd name="T61" fmla="*/ 0 h 60"/>
                <a:gd name="T62" fmla="*/ 405 w 436"/>
                <a:gd name="T63" fmla="*/ 0 h 60"/>
                <a:gd name="T64" fmla="*/ 411 w 436"/>
                <a:gd name="T65" fmla="*/ 0 h 60"/>
                <a:gd name="T66" fmla="*/ 417 w 436"/>
                <a:gd name="T67" fmla="*/ 3 h 60"/>
                <a:gd name="T68" fmla="*/ 422 w 436"/>
                <a:gd name="T69" fmla="*/ 5 h 60"/>
                <a:gd name="T70" fmla="*/ 426 w 436"/>
                <a:gd name="T71" fmla="*/ 9 h 60"/>
                <a:gd name="T72" fmla="*/ 430 w 436"/>
                <a:gd name="T73" fmla="*/ 14 h 60"/>
                <a:gd name="T74" fmla="*/ 433 w 436"/>
                <a:gd name="T75" fmla="*/ 19 h 60"/>
                <a:gd name="T76" fmla="*/ 434 w 436"/>
                <a:gd name="T77" fmla="*/ 24 h 60"/>
                <a:gd name="T78" fmla="*/ 436 w 436"/>
                <a:gd name="T79" fmla="*/ 30 h 60"/>
                <a:gd name="T80" fmla="*/ 436 w 436"/>
                <a:gd name="T81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36" h="60">
                  <a:moveTo>
                    <a:pt x="436" y="30"/>
                  </a:moveTo>
                  <a:lnTo>
                    <a:pt x="436" y="30"/>
                  </a:lnTo>
                  <a:lnTo>
                    <a:pt x="434" y="36"/>
                  </a:lnTo>
                  <a:lnTo>
                    <a:pt x="433" y="42"/>
                  </a:lnTo>
                  <a:lnTo>
                    <a:pt x="430" y="47"/>
                  </a:lnTo>
                  <a:lnTo>
                    <a:pt x="426" y="52"/>
                  </a:lnTo>
                  <a:lnTo>
                    <a:pt x="422" y="55"/>
                  </a:lnTo>
                  <a:lnTo>
                    <a:pt x="417" y="58"/>
                  </a:lnTo>
                  <a:lnTo>
                    <a:pt x="411" y="60"/>
                  </a:lnTo>
                  <a:lnTo>
                    <a:pt x="405" y="60"/>
                  </a:lnTo>
                  <a:lnTo>
                    <a:pt x="31" y="60"/>
                  </a:lnTo>
                  <a:lnTo>
                    <a:pt x="31" y="60"/>
                  </a:lnTo>
                  <a:lnTo>
                    <a:pt x="25" y="60"/>
                  </a:lnTo>
                  <a:lnTo>
                    <a:pt x="19" y="58"/>
                  </a:lnTo>
                  <a:lnTo>
                    <a:pt x="14" y="55"/>
                  </a:lnTo>
                  <a:lnTo>
                    <a:pt x="9" y="52"/>
                  </a:lnTo>
                  <a:lnTo>
                    <a:pt x="5" y="47"/>
                  </a:lnTo>
                  <a:lnTo>
                    <a:pt x="3" y="42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3" y="19"/>
                  </a:lnTo>
                  <a:lnTo>
                    <a:pt x="5" y="14"/>
                  </a:lnTo>
                  <a:lnTo>
                    <a:pt x="9" y="9"/>
                  </a:lnTo>
                  <a:lnTo>
                    <a:pt x="14" y="5"/>
                  </a:lnTo>
                  <a:lnTo>
                    <a:pt x="19" y="3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405" y="0"/>
                  </a:lnTo>
                  <a:lnTo>
                    <a:pt x="405" y="0"/>
                  </a:lnTo>
                  <a:lnTo>
                    <a:pt x="411" y="0"/>
                  </a:lnTo>
                  <a:lnTo>
                    <a:pt x="417" y="3"/>
                  </a:lnTo>
                  <a:lnTo>
                    <a:pt x="422" y="5"/>
                  </a:lnTo>
                  <a:lnTo>
                    <a:pt x="426" y="9"/>
                  </a:lnTo>
                  <a:lnTo>
                    <a:pt x="430" y="14"/>
                  </a:lnTo>
                  <a:lnTo>
                    <a:pt x="433" y="19"/>
                  </a:lnTo>
                  <a:lnTo>
                    <a:pt x="434" y="24"/>
                  </a:lnTo>
                  <a:lnTo>
                    <a:pt x="436" y="30"/>
                  </a:lnTo>
                  <a:lnTo>
                    <a:pt x="436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4" name="Freeform 19"/>
            <p:cNvSpPr>
              <a:spLocks/>
            </p:cNvSpPr>
            <p:nvPr userDrawn="1"/>
          </p:nvSpPr>
          <p:spPr bwMode="auto">
            <a:xfrm>
              <a:off x="2287588" y="4575175"/>
              <a:ext cx="590550" cy="47625"/>
            </a:xfrm>
            <a:custGeom>
              <a:avLst/>
              <a:gdLst>
                <a:gd name="T0" fmla="*/ 742 w 742"/>
                <a:gd name="T1" fmla="*/ 30 h 59"/>
                <a:gd name="T2" fmla="*/ 742 w 742"/>
                <a:gd name="T3" fmla="*/ 30 h 59"/>
                <a:gd name="T4" fmla="*/ 741 w 742"/>
                <a:gd name="T5" fmla="*/ 35 h 59"/>
                <a:gd name="T6" fmla="*/ 740 w 742"/>
                <a:gd name="T7" fmla="*/ 41 h 59"/>
                <a:gd name="T8" fmla="*/ 737 w 742"/>
                <a:gd name="T9" fmla="*/ 46 h 59"/>
                <a:gd name="T10" fmla="*/ 734 w 742"/>
                <a:gd name="T11" fmla="*/ 51 h 59"/>
                <a:gd name="T12" fmla="*/ 729 w 742"/>
                <a:gd name="T13" fmla="*/ 55 h 59"/>
                <a:gd name="T14" fmla="*/ 724 w 742"/>
                <a:gd name="T15" fmla="*/ 57 h 59"/>
                <a:gd name="T16" fmla="*/ 718 w 742"/>
                <a:gd name="T17" fmla="*/ 59 h 59"/>
                <a:gd name="T18" fmla="*/ 712 w 742"/>
                <a:gd name="T19" fmla="*/ 59 h 59"/>
                <a:gd name="T20" fmla="*/ 30 w 742"/>
                <a:gd name="T21" fmla="*/ 59 h 59"/>
                <a:gd name="T22" fmla="*/ 30 w 742"/>
                <a:gd name="T23" fmla="*/ 59 h 59"/>
                <a:gd name="T24" fmla="*/ 24 w 742"/>
                <a:gd name="T25" fmla="*/ 59 h 59"/>
                <a:gd name="T26" fmla="*/ 18 w 742"/>
                <a:gd name="T27" fmla="*/ 57 h 59"/>
                <a:gd name="T28" fmla="*/ 13 w 742"/>
                <a:gd name="T29" fmla="*/ 55 h 59"/>
                <a:gd name="T30" fmla="*/ 9 w 742"/>
                <a:gd name="T31" fmla="*/ 51 h 59"/>
                <a:gd name="T32" fmla="*/ 5 w 742"/>
                <a:gd name="T33" fmla="*/ 46 h 59"/>
                <a:gd name="T34" fmla="*/ 2 w 742"/>
                <a:gd name="T35" fmla="*/ 41 h 59"/>
                <a:gd name="T36" fmla="*/ 0 w 742"/>
                <a:gd name="T37" fmla="*/ 35 h 59"/>
                <a:gd name="T38" fmla="*/ 0 w 742"/>
                <a:gd name="T39" fmla="*/ 30 h 59"/>
                <a:gd name="T40" fmla="*/ 0 w 742"/>
                <a:gd name="T41" fmla="*/ 30 h 59"/>
                <a:gd name="T42" fmla="*/ 0 w 742"/>
                <a:gd name="T43" fmla="*/ 30 h 59"/>
                <a:gd name="T44" fmla="*/ 0 w 742"/>
                <a:gd name="T45" fmla="*/ 24 h 59"/>
                <a:gd name="T46" fmla="*/ 2 w 742"/>
                <a:gd name="T47" fmla="*/ 18 h 59"/>
                <a:gd name="T48" fmla="*/ 5 w 742"/>
                <a:gd name="T49" fmla="*/ 13 h 59"/>
                <a:gd name="T50" fmla="*/ 9 w 742"/>
                <a:gd name="T51" fmla="*/ 8 h 59"/>
                <a:gd name="T52" fmla="*/ 13 w 742"/>
                <a:gd name="T53" fmla="*/ 5 h 59"/>
                <a:gd name="T54" fmla="*/ 18 w 742"/>
                <a:gd name="T55" fmla="*/ 2 h 59"/>
                <a:gd name="T56" fmla="*/ 24 w 742"/>
                <a:gd name="T57" fmla="*/ 0 h 59"/>
                <a:gd name="T58" fmla="*/ 30 w 742"/>
                <a:gd name="T59" fmla="*/ 0 h 59"/>
                <a:gd name="T60" fmla="*/ 712 w 742"/>
                <a:gd name="T61" fmla="*/ 0 h 59"/>
                <a:gd name="T62" fmla="*/ 712 w 742"/>
                <a:gd name="T63" fmla="*/ 0 h 59"/>
                <a:gd name="T64" fmla="*/ 718 w 742"/>
                <a:gd name="T65" fmla="*/ 0 h 59"/>
                <a:gd name="T66" fmla="*/ 724 w 742"/>
                <a:gd name="T67" fmla="*/ 2 h 59"/>
                <a:gd name="T68" fmla="*/ 729 w 742"/>
                <a:gd name="T69" fmla="*/ 5 h 59"/>
                <a:gd name="T70" fmla="*/ 734 w 742"/>
                <a:gd name="T71" fmla="*/ 8 h 59"/>
                <a:gd name="T72" fmla="*/ 737 w 742"/>
                <a:gd name="T73" fmla="*/ 13 h 59"/>
                <a:gd name="T74" fmla="*/ 740 w 742"/>
                <a:gd name="T75" fmla="*/ 18 h 59"/>
                <a:gd name="T76" fmla="*/ 741 w 742"/>
                <a:gd name="T77" fmla="*/ 24 h 59"/>
                <a:gd name="T78" fmla="*/ 742 w 742"/>
                <a:gd name="T79" fmla="*/ 30 h 59"/>
                <a:gd name="T80" fmla="*/ 742 w 742"/>
                <a:gd name="T81" fmla="*/ 3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42" h="59">
                  <a:moveTo>
                    <a:pt x="742" y="30"/>
                  </a:moveTo>
                  <a:lnTo>
                    <a:pt x="742" y="30"/>
                  </a:lnTo>
                  <a:lnTo>
                    <a:pt x="741" y="35"/>
                  </a:lnTo>
                  <a:lnTo>
                    <a:pt x="740" y="41"/>
                  </a:lnTo>
                  <a:lnTo>
                    <a:pt x="737" y="46"/>
                  </a:lnTo>
                  <a:lnTo>
                    <a:pt x="734" y="51"/>
                  </a:lnTo>
                  <a:lnTo>
                    <a:pt x="729" y="55"/>
                  </a:lnTo>
                  <a:lnTo>
                    <a:pt x="724" y="57"/>
                  </a:lnTo>
                  <a:lnTo>
                    <a:pt x="718" y="59"/>
                  </a:lnTo>
                  <a:lnTo>
                    <a:pt x="712" y="59"/>
                  </a:lnTo>
                  <a:lnTo>
                    <a:pt x="30" y="59"/>
                  </a:lnTo>
                  <a:lnTo>
                    <a:pt x="30" y="59"/>
                  </a:lnTo>
                  <a:lnTo>
                    <a:pt x="24" y="59"/>
                  </a:lnTo>
                  <a:lnTo>
                    <a:pt x="18" y="57"/>
                  </a:lnTo>
                  <a:lnTo>
                    <a:pt x="13" y="55"/>
                  </a:lnTo>
                  <a:lnTo>
                    <a:pt x="9" y="51"/>
                  </a:lnTo>
                  <a:lnTo>
                    <a:pt x="5" y="46"/>
                  </a:lnTo>
                  <a:lnTo>
                    <a:pt x="2" y="41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5" y="13"/>
                  </a:lnTo>
                  <a:lnTo>
                    <a:pt x="9" y="8"/>
                  </a:lnTo>
                  <a:lnTo>
                    <a:pt x="13" y="5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712" y="0"/>
                  </a:lnTo>
                  <a:lnTo>
                    <a:pt x="712" y="0"/>
                  </a:lnTo>
                  <a:lnTo>
                    <a:pt x="718" y="0"/>
                  </a:lnTo>
                  <a:lnTo>
                    <a:pt x="724" y="2"/>
                  </a:lnTo>
                  <a:lnTo>
                    <a:pt x="729" y="5"/>
                  </a:lnTo>
                  <a:lnTo>
                    <a:pt x="734" y="8"/>
                  </a:lnTo>
                  <a:lnTo>
                    <a:pt x="737" y="13"/>
                  </a:lnTo>
                  <a:lnTo>
                    <a:pt x="740" y="18"/>
                  </a:lnTo>
                  <a:lnTo>
                    <a:pt x="741" y="24"/>
                  </a:lnTo>
                  <a:lnTo>
                    <a:pt x="742" y="30"/>
                  </a:lnTo>
                  <a:lnTo>
                    <a:pt x="742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5" name="Freeform 20"/>
            <p:cNvSpPr>
              <a:spLocks/>
            </p:cNvSpPr>
            <p:nvPr userDrawn="1"/>
          </p:nvSpPr>
          <p:spPr bwMode="auto">
            <a:xfrm>
              <a:off x="2433638" y="4719638"/>
              <a:ext cx="161925" cy="47625"/>
            </a:xfrm>
            <a:custGeom>
              <a:avLst/>
              <a:gdLst>
                <a:gd name="T0" fmla="*/ 203 w 203"/>
                <a:gd name="T1" fmla="*/ 31 h 61"/>
                <a:gd name="T2" fmla="*/ 203 w 203"/>
                <a:gd name="T3" fmla="*/ 31 h 61"/>
                <a:gd name="T4" fmla="*/ 202 w 203"/>
                <a:gd name="T5" fmla="*/ 37 h 61"/>
                <a:gd name="T6" fmla="*/ 201 w 203"/>
                <a:gd name="T7" fmla="*/ 43 h 61"/>
                <a:gd name="T8" fmla="*/ 199 w 203"/>
                <a:gd name="T9" fmla="*/ 48 h 61"/>
                <a:gd name="T10" fmla="*/ 195 w 203"/>
                <a:gd name="T11" fmla="*/ 53 h 61"/>
                <a:gd name="T12" fmla="*/ 190 w 203"/>
                <a:gd name="T13" fmla="*/ 57 h 61"/>
                <a:gd name="T14" fmla="*/ 185 w 203"/>
                <a:gd name="T15" fmla="*/ 59 h 61"/>
                <a:gd name="T16" fmla="*/ 179 w 203"/>
                <a:gd name="T17" fmla="*/ 60 h 61"/>
                <a:gd name="T18" fmla="*/ 173 w 203"/>
                <a:gd name="T19" fmla="*/ 61 h 61"/>
                <a:gd name="T20" fmla="*/ 30 w 203"/>
                <a:gd name="T21" fmla="*/ 61 h 61"/>
                <a:gd name="T22" fmla="*/ 30 w 203"/>
                <a:gd name="T23" fmla="*/ 61 h 61"/>
                <a:gd name="T24" fmla="*/ 24 w 203"/>
                <a:gd name="T25" fmla="*/ 60 h 61"/>
                <a:gd name="T26" fmla="*/ 19 w 203"/>
                <a:gd name="T27" fmla="*/ 59 h 61"/>
                <a:gd name="T28" fmla="*/ 13 w 203"/>
                <a:gd name="T29" fmla="*/ 57 h 61"/>
                <a:gd name="T30" fmla="*/ 10 w 203"/>
                <a:gd name="T31" fmla="*/ 53 h 61"/>
                <a:gd name="T32" fmla="*/ 6 w 203"/>
                <a:gd name="T33" fmla="*/ 48 h 61"/>
                <a:gd name="T34" fmla="*/ 2 w 203"/>
                <a:gd name="T35" fmla="*/ 43 h 61"/>
                <a:gd name="T36" fmla="*/ 1 w 203"/>
                <a:gd name="T37" fmla="*/ 37 h 61"/>
                <a:gd name="T38" fmla="*/ 0 w 203"/>
                <a:gd name="T39" fmla="*/ 31 h 61"/>
                <a:gd name="T40" fmla="*/ 0 w 203"/>
                <a:gd name="T41" fmla="*/ 31 h 61"/>
                <a:gd name="T42" fmla="*/ 0 w 203"/>
                <a:gd name="T43" fmla="*/ 31 h 61"/>
                <a:gd name="T44" fmla="*/ 1 w 203"/>
                <a:gd name="T45" fmla="*/ 25 h 61"/>
                <a:gd name="T46" fmla="*/ 2 w 203"/>
                <a:gd name="T47" fmla="*/ 20 h 61"/>
                <a:gd name="T48" fmla="*/ 6 w 203"/>
                <a:gd name="T49" fmla="*/ 14 h 61"/>
                <a:gd name="T50" fmla="*/ 10 w 203"/>
                <a:gd name="T51" fmla="*/ 10 h 61"/>
                <a:gd name="T52" fmla="*/ 13 w 203"/>
                <a:gd name="T53" fmla="*/ 7 h 61"/>
                <a:gd name="T54" fmla="*/ 19 w 203"/>
                <a:gd name="T55" fmla="*/ 3 h 61"/>
                <a:gd name="T56" fmla="*/ 24 w 203"/>
                <a:gd name="T57" fmla="*/ 2 h 61"/>
                <a:gd name="T58" fmla="*/ 30 w 203"/>
                <a:gd name="T59" fmla="*/ 0 h 61"/>
                <a:gd name="T60" fmla="*/ 173 w 203"/>
                <a:gd name="T61" fmla="*/ 0 h 61"/>
                <a:gd name="T62" fmla="*/ 173 w 203"/>
                <a:gd name="T63" fmla="*/ 0 h 61"/>
                <a:gd name="T64" fmla="*/ 179 w 203"/>
                <a:gd name="T65" fmla="*/ 2 h 61"/>
                <a:gd name="T66" fmla="*/ 185 w 203"/>
                <a:gd name="T67" fmla="*/ 3 h 61"/>
                <a:gd name="T68" fmla="*/ 190 w 203"/>
                <a:gd name="T69" fmla="*/ 7 h 61"/>
                <a:gd name="T70" fmla="*/ 195 w 203"/>
                <a:gd name="T71" fmla="*/ 10 h 61"/>
                <a:gd name="T72" fmla="*/ 199 w 203"/>
                <a:gd name="T73" fmla="*/ 14 h 61"/>
                <a:gd name="T74" fmla="*/ 201 w 203"/>
                <a:gd name="T75" fmla="*/ 20 h 61"/>
                <a:gd name="T76" fmla="*/ 202 w 203"/>
                <a:gd name="T77" fmla="*/ 25 h 61"/>
                <a:gd name="T78" fmla="*/ 203 w 203"/>
                <a:gd name="T79" fmla="*/ 31 h 61"/>
                <a:gd name="T80" fmla="*/ 203 w 203"/>
                <a:gd name="T81" fmla="*/ 3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3" h="61">
                  <a:moveTo>
                    <a:pt x="203" y="31"/>
                  </a:moveTo>
                  <a:lnTo>
                    <a:pt x="203" y="31"/>
                  </a:lnTo>
                  <a:lnTo>
                    <a:pt x="202" y="37"/>
                  </a:lnTo>
                  <a:lnTo>
                    <a:pt x="201" y="43"/>
                  </a:lnTo>
                  <a:lnTo>
                    <a:pt x="199" y="48"/>
                  </a:lnTo>
                  <a:lnTo>
                    <a:pt x="195" y="53"/>
                  </a:lnTo>
                  <a:lnTo>
                    <a:pt x="190" y="57"/>
                  </a:lnTo>
                  <a:lnTo>
                    <a:pt x="185" y="59"/>
                  </a:lnTo>
                  <a:lnTo>
                    <a:pt x="179" y="60"/>
                  </a:lnTo>
                  <a:lnTo>
                    <a:pt x="173" y="61"/>
                  </a:lnTo>
                  <a:lnTo>
                    <a:pt x="30" y="61"/>
                  </a:lnTo>
                  <a:lnTo>
                    <a:pt x="30" y="61"/>
                  </a:lnTo>
                  <a:lnTo>
                    <a:pt x="24" y="60"/>
                  </a:lnTo>
                  <a:lnTo>
                    <a:pt x="19" y="59"/>
                  </a:lnTo>
                  <a:lnTo>
                    <a:pt x="13" y="57"/>
                  </a:lnTo>
                  <a:lnTo>
                    <a:pt x="10" y="53"/>
                  </a:lnTo>
                  <a:lnTo>
                    <a:pt x="6" y="48"/>
                  </a:lnTo>
                  <a:lnTo>
                    <a:pt x="2" y="43"/>
                  </a:lnTo>
                  <a:lnTo>
                    <a:pt x="1" y="3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1" y="25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10" y="10"/>
                  </a:lnTo>
                  <a:lnTo>
                    <a:pt x="13" y="7"/>
                  </a:lnTo>
                  <a:lnTo>
                    <a:pt x="19" y="3"/>
                  </a:lnTo>
                  <a:lnTo>
                    <a:pt x="24" y="2"/>
                  </a:lnTo>
                  <a:lnTo>
                    <a:pt x="30" y="0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79" y="2"/>
                  </a:lnTo>
                  <a:lnTo>
                    <a:pt x="185" y="3"/>
                  </a:lnTo>
                  <a:lnTo>
                    <a:pt x="190" y="7"/>
                  </a:lnTo>
                  <a:lnTo>
                    <a:pt x="195" y="10"/>
                  </a:lnTo>
                  <a:lnTo>
                    <a:pt x="199" y="14"/>
                  </a:lnTo>
                  <a:lnTo>
                    <a:pt x="201" y="20"/>
                  </a:lnTo>
                  <a:lnTo>
                    <a:pt x="202" y="25"/>
                  </a:lnTo>
                  <a:lnTo>
                    <a:pt x="203" y="31"/>
                  </a:lnTo>
                  <a:lnTo>
                    <a:pt x="203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6" name="Freeform 21"/>
            <p:cNvSpPr>
              <a:spLocks/>
            </p:cNvSpPr>
            <p:nvPr userDrawn="1"/>
          </p:nvSpPr>
          <p:spPr bwMode="auto">
            <a:xfrm>
              <a:off x="2732088" y="5318125"/>
              <a:ext cx="160337" cy="47625"/>
            </a:xfrm>
            <a:custGeom>
              <a:avLst/>
              <a:gdLst>
                <a:gd name="T0" fmla="*/ 203 w 203"/>
                <a:gd name="T1" fmla="*/ 31 h 61"/>
                <a:gd name="T2" fmla="*/ 203 w 203"/>
                <a:gd name="T3" fmla="*/ 31 h 61"/>
                <a:gd name="T4" fmla="*/ 203 w 203"/>
                <a:gd name="T5" fmla="*/ 37 h 61"/>
                <a:gd name="T6" fmla="*/ 201 w 203"/>
                <a:gd name="T7" fmla="*/ 43 h 61"/>
                <a:gd name="T8" fmla="*/ 198 w 203"/>
                <a:gd name="T9" fmla="*/ 48 h 61"/>
                <a:gd name="T10" fmla="*/ 194 w 203"/>
                <a:gd name="T11" fmla="*/ 52 h 61"/>
                <a:gd name="T12" fmla="*/ 190 w 203"/>
                <a:gd name="T13" fmla="*/ 55 h 61"/>
                <a:gd name="T14" fmla="*/ 184 w 203"/>
                <a:gd name="T15" fmla="*/ 59 h 61"/>
                <a:gd name="T16" fmla="*/ 179 w 203"/>
                <a:gd name="T17" fmla="*/ 60 h 61"/>
                <a:gd name="T18" fmla="*/ 173 w 203"/>
                <a:gd name="T19" fmla="*/ 61 h 61"/>
                <a:gd name="T20" fmla="*/ 31 w 203"/>
                <a:gd name="T21" fmla="*/ 61 h 61"/>
                <a:gd name="T22" fmla="*/ 31 w 203"/>
                <a:gd name="T23" fmla="*/ 61 h 61"/>
                <a:gd name="T24" fmla="*/ 25 w 203"/>
                <a:gd name="T25" fmla="*/ 60 h 61"/>
                <a:gd name="T26" fmla="*/ 19 w 203"/>
                <a:gd name="T27" fmla="*/ 59 h 61"/>
                <a:gd name="T28" fmla="*/ 14 w 203"/>
                <a:gd name="T29" fmla="*/ 55 h 61"/>
                <a:gd name="T30" fmla="*/ 9 w 203"/>
                <a:gd name="T31" fmla="*/ 52 h 61"/>
                <a:gd name="T32" fmla="*/ 5 w 203"/>
                <a:gd name="T33" fmla="*/ 48 h 61"/>
                <a:gd name="T34" fmla="*/ 3 w 203"/>
                <a:gd name="T35" fmla="*/ 43 h 61"/>
                <a:gd name="T36" fmla="*/ 0 w 203"/>
                <a:gd name="T37" fmla="*/ 37 h 61"/>
                <a:gd name="T38" fmla="*/ 0 w 203"/>
                <a:gd name="T39" fmla="*/ 31 h 61"/>
                <a:gd name="T40" fmla="*/ 0 w 203"/>
                <a:gd name="T41" fmla="*/ 31 h 61"/>
                <a:gd name="T42" fmla="*/ 0 w 203"/>
                <a:gd name="T43" fmla="*/ 31 h 61"/>
                <a:gd name="T44" fmla="*/ 0 w 203"/>
                <a:gd name="T45" fmla="*/ 25 h 61"/>
                <a:gd name="T46" fmla="*/ 3 w 203"/>
                <a:gd name="T47" fmla="*/ 19 h 61"/>
                <a:gd name="T48" fmla="*/ 5 w 203"/>
                <a:gd name="T49" fmla="*/ 14 h 61"/>
                <a:gd name="T50" fmla="*/ 9 w 203"/>
                <a:gd name="T51" fmla="*/ 9 h 61"/>
                <a:gd name="T52" fmla="*/ 14 w 203"/>
                <a:gd name="T53" fmla="*/ 5 h 61"/>
                <a:gd name="T54" fmla="*/ 19 w 203"/>
                <a:gd name="T55" fmla="*/ 3 h 61"/>
                <a:gd name="T56" fmla="*/ 25 w 203"/>
                <a:gd name="T57" fmla="*/ 2 h 61"/>
                <a:gd name="T58" fmla="*/ 31 w 203"/>
                <a:gd name="T59" fmla="*/ 0 h 61"/>
                <a:gd name="T60" fmla="*/ 173 w 203"/>
                <a:gd name="T61" fmla="*/ 0 h 61"/>
                <a:gd name="T62" fmla="*/ 173 w 203"/>
                <a:gd name="T63" fmla="*/ 0 h 61"/>
                <a:gd name="T64" fmla="*/ 179 w 203"/>
                <a:gd name="T65" fmla="*/ 2 h 61"/>
                <a:gd name="T66" fmla="*/ 184 w 203"/>
                <a:gd name="T67" fmla="*/ 3 h 61"/>
                <a:gd name="T68" fmla="*/ 190 w 203"/>
                <a:gd name="T69" fmla="*/ 5 h 61"/>
                <a:gd name="T70" fmla="*/ 194 w 203"/>
                <a:gd name="T71" fmla="*/ 9 h 61"/>
                <a:gd name="T72" fmla="*/ 198 w 203"/>
                <a:gd name="T73" fmla="*/ 14 h 61"/>
                <a:gd name="T74" fmla="*/ 201 w 203"/>
                <a:gd name="T75" fmla="*/ 19 h 61"/>
                <a:gd name="T76" fmla="*/ 203 w 203"/>
                <a:gd name="T77" fmla="*/ 25 h 61"/>
                <a:gd name="T78" fmla="*/ 203 w 203"/>
                <a:gd name="T79" fmla="*/ 31 h 61"/>
                <a:gd name="T80" fmla="*/ 203 w 203"/>
                <a:gd name="T81" fmla="*/ 3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3" h="61">
                  <a:moveTo>
                    <a:pt x="203" y="31"/>
                  </a:moveTo>
                  <a:lnTo>
                    <a:pt x="203" y="31"/>
                  </a:lnTo>
                  <a:lnTo>
                    <a:pt x="203" y="37"/>
                  </a:lnTo>
                  <a:lnTo>
                    <a:pt x="201" y="43"/>
                  </a:lnTo>
                  <a:lnTo>
                    <a:pt x="198" y="48"/>
                  </a:lnTo>
                  <a:lnTo>
                    <a:pt x="194" y="52"/>
                  </a:lnTo>
                  <a:lnTo>
                    <a:pt x="190" y="55"/>
                  </a:lnTo>
                  <a:lnTo>
                    <a:pt x="184" y="59"/>
                  </a:lnTo>
                  <a:lnTo>
                    <a:pt x="179" y="60"/>
                  </a:lnTo>
                  <a:lnTo>
                    <a:pt x="173" y="61"/>
                  </a:lnTo>
                  <a:lnTo>
                    <a:pt x="31" y="61"/>
                  </a:lnTo>
                  <a:lnTo>
                    <a:pt x="31" y="61"/>
                  </a:lnTo>
                  <a:lnTo>
                    <a:pt x="25" y="60"/>
                  </a:lnTo>
                  <a:lnTo>
                    <a:pt x="19" y="59"/>
                  </a:lnTo>
                  <a:lnTo>
                    <a:pt x="14" y="55"/>
                  </a:lnTo>
                  <a:lnTo>
                    <a:pt x="9" y="52"/>
                  </a:lnTo>
                  <a:lnTo>
                    <a:pt x="5" y="48"/>
                  </a:lnTo>
                  <a:lnTo>
                    <a:pt x="3" y="43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3" y="19"/>
                  </a:lnTo>
                  <a:lnTo>
                    <a:pt x="5" y="14"/>
                  </a:lnTo>
                  <a:lnTo>
                    <a:pt x="9" y="9"/>
                  </a:lnTo>
                  <a:lnTo>
                    <a:pt x="14" y="5"/>
                  </a:lnTo>
                  <a:lnTo>
                    <a:pt x="19" y="3"/>
                  </a:lnTo>
                  <a:lnTo>
                    <a:pt x="25" y="2"/>
                  </a:lnTo>
                  <a:lnTo>
                    <a:pt x="31" y="0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79" y="2"/>
                  </a:lnTo>
                  <a:lnTo>
                    <a:pt x="184" y="3"/>
                  </a:lnTo>
                  <a:lnTo>
                    <a:pt x="190" y="5"/>
                  </a:lnTo>
                  <a:lnTo>
                    <a:pt x="194" y="9"/>
                  </a:lnTo>
                  <a:lnTo>
                    <a:pt x="198" y="14"/>
                  </a:lnTo>
                  <a:lnTo>
                    <a:pt x="201" y="19"/>
                  </a:lnTo>
                  <a:lnTo>
                    <a:pt x="203" y="25"/>
                  </a:lnTo>
                  <a:lnTo>
                    <a:pt x="203" y="31"/>
                  </a:lnTo>
                  <a:lnTo>
                    <a:pt x="203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7" name="Freeform 22"/>
            <p:cNvSpPr>
              <a:spLocks/>
            </p:cNvSpPr>
            <p:nvPr userDrawn="1"/>
          </p:nvSpPr>
          <p:spPr bwMode="auto">
            <a:xfrm>
              <a:off x="1992313" y="4884738"/>
              <a:ext cx="814387" cy="47625"/>
            </a:xfrm>
            <a:custGeom>
              <a:avLst/>
              <a:gdLst>
                <a:gd name="T0" fmla="*/ 1025 w 1025"/>
                <a:gd name="T1" fmla="*/ 31 h 60"/>
                <a:gd name="T2" fmla="*/ 1025 w 1025"/>
                <a:gd name="T3" fmla="*/ 31 h 60"/>
                <a:gd name="T4" fmla="*/ 1025 w 1025"/>
                <a:gd name="T5" fmla="*/ 37 h 60"/>
                <a:gd name="T6" fmla="*/ 1024 w 1025"/>
                <a:gd name="T7" fmla="*/ 42 h 60"/>
                <a:gd name="T8" fmla="*/ 1020 w 1025"/>
                <a:gd name="T9" fmla="*/ 46 h 60"/>
                <a:gd name="T10" fmla="*/ 1017 w 1025"/>
                <a:gd name="T11" fmla="*/ 51 h 60"/>
                <a:gd name="T12" fmla="*/ 1013 w 1025"/>
                <a:gd name="T13" fmla="*/ 55 h 60"/>
                <a:gd name="T14" fmla="*/ 1007 w 1025"/>
                <a:gd name="T15" fmla="*/ 57 h 60"/>
                <a:gd name="T16" fmla="*/ 1002 w 1025"/>
                <a:gd name="T17" fmla="*/ 60 h 60"/>
                <a:gd name="T18" fmla="*/ 996 w 1025"/>
                <a:gd name="T19" fmla="*/ 60 h 60"/>
                <a:gd name="T20" fmla="*/ 30 w 1025"/>
                <a:gd name="T21" fmla="*/ 60 h 60"/>
                <a:gd name="T22" fmla="*/ 30 w 1025"/>
                <a:gd name="T23" fmla="*/ 60 h 60"/>
                <a:gd name="T24" fmla="*/ 24 w 1025"/>
                <a:gd name="T25" fmla="*/ 60 h 60"/>
                <a:gd name="T26" fmla="*/ 18 w 1025"/>
                <a:gd name="T27" fmla="*/ 57 h 60"/>
                <a:gd name="T28" fmla="*/ 13 w 1025"/>
                <a:gd name="T29" fmla="*/ 55 h 60"/>
                <a:gd name="T30" fmla="*/ 10 w 1025"/>
                <a:gd name="T31" fmla="*/ 51 h 60"/>
                <a:gd name="T32" fmla="*/ 6 w 1025"/>
                <a:gd name="T33" fmla="*/ 46 h 60"/>
                <a:gd name="T34" fmla="*/ 2 w 1025"/>
                <a:gd name="T35" fmla="*/ 42 h 60"/>
                <a:gd name="T36" fmla="*/ 1 w 1025"/>
                <a:gd name="T37" fmla="*/ 37 h 60"/>
                <a:gd name="T38" fmla="*/ 0 w 1025"/>
                <a:gd name="T39" fmla="*/ 31 h 60"/>
                <a:gd name="T40" fmla="*/ 0 w 1025"/>
                <a:gd name="T41" fmla="*/ 31 h 60"/>
                <a:gd name="T42" fmla="*/ 0 w 1025"/>
                <a:gd name="T43" fmla="*/ 31 h 60"/>
                <a:gd name="T44" fmla="*/ 1 w 1025"/>
                <a:gd name="T45" fmla="*/ 24 h 60"/>
                <a:gd name="T46" fmla="*/ 2 w 1025"/>
                <a:gd name="T47" fmla="*/ 18 h 60"/>
                <a:gd name="T48" fmla="*/ 6 w 1025"/>
                <a:gd name="T49" fmla="*/ 13 h 60"/>
                <a:gd name="T50" fmla="*/ 10 w 1025"/>
                <a:gd name="T51" fmla="*/ 9 h 60"/>
                <a:gd name="T52" fmla="*/ 13 w 1025"/>
                <a:gd name="T53" fmla="*/ 5 h 60"/>
                <a:gd name="T54" fmla="*/ 18 w 1025"/>
                <a:gd name="T55" fmla="*/ 2 h 60"/>
                <a:gd name="T56" fmla="*/ 24 w 1025"/>
                <a:gd name="T57" fmla="*/ 0 h 60"/>
                <a:gd name="T58" fmla="*/ 30 w 1025"/>
                <a:gd name="T59" fmla="*/ 0 h 60"/>
                <a:gd name="T60" fmla="*/ 996 w 1025"/>
                <a:gd name="T61" fmla="*/ 0 h 60"/>
                <a:gd name="T62" fmla="*/ 996 w 1025"/>
                <a:gd name="T63" fmla="*/ 0 h 60"/>
                <a:gd name="T64" fmla="*/ 1002 w 1025"/>
                <a:gd name="T65" fmla="*/ 0 h 60"/>
                <a:gd name="T66" fmla="*/ 1007 w 1025"/>
                <a:gd name="T67" fmla="*/ 2 h 60"/>
                <a:gd name="T68" fmla="*/ 1013 w 1025"/>
                <a:gd name="T69" fmla="*/ 5 h 60"/>
                <a:gd name="T70" fmla="*/ 1017 w 1025"/>
                <a:gd name="T71" fmla="*/ 9 h 60"/>
                <a:gd name="T72" fmla="*/ 1020 w 1025"/>
                <a:gd name="T73" fmla="*/ 13 h 60"/>
                <a:gd name="T74" fmla="*/ 1024 w 1025"/>
                <a:gd name="T75" fmla="*/ 18 h 60"/>
                <a:gd name="T76" fmla="*/ 1025 w 1025"/>
                <a:gd name="T77" fmla="*/ 24 h 60"/>
                <a:gd name="T78" fmla="*/ 1025 w 1025"/>
                <a:gd name="T79" fmla="*/ 31 h 60"/>
                <a:gd name="T80" fmla="*/ 1025 w 1025"/>
                <a:gd name="T81" fmla="*/ 3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25" h="60">
                  <a:moveTo>
                    <a:pt x="1025" y="31"/>
                  </a:moveTo>
                  <a:lnTo>
                    <a:pt x="1025" y="31"/>
                  </a:lnTo>
                  <a:lnTo>
                    <a:pt x="1025" y="37"/>
                  </a:lnTo>
                  <a:lnTo>
                    <a:pt x="1024" y="42"/>
                  </a:lnTo>
                  <a:lnTo>
                    <a:pt x="1020" y="46"/>
                  </a:lnTo>
                  <a:lnTo>
                    <a:pt x="1017" y="51"/>
                  </a:lnTo>
                  <a:lnTo>
                    <a:pt x="1013" y="55"/>
                  </a:lnTo>
                  <a:lnTo>
                    <a:pt x="1007" y="57"/>
                  </a:lnTo>
                  <a:lnTo>
                    <a:pt x="1002" y="60"/>
                  </a:lnTo>
                  <a:lnTo>
                    <a:pt x="996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24" y="60"/>
                  </a:lnTo>
                  <a:lnTo>
                    <a:pt x="18" y="57"/>
                  </a:lnTo>
                  <a:lnTo>
                    <a:pt x="13" y="55"/>
                  </a:lnTo>
                  <a:lnTo>
                    <a:pt x="10" y="51"/>
                  </a:lnTo>
                  <a:lnTo>
                    <a:pt x="6" y="46"/>
                  </a:lnTo>
                  <a:lnTo>
                    <a:pt x="2" y="42"/>
                  </a:lnTo>
                  <a:lnTo>
                    <a:pt x="1" y="3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1" y="24"/>
                  </a:lnTo>
                  <a:lnTo>
                    <a:pt x="2" y="18"/>
                  </a:lnTo>
                  <a:lnTo>
                    <a:pt x="6" y="13"/>
                  </a:lnTo>
                  <a:lnTo>
                    <a:pt x="10" y="9"/>
                  </a:lnTo>
                  <a:lnTo>
                    <a:pt x="13" y="5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996" y="0"/>
                  </a:lnTo>
                  <a:lnTo>
                    <a:pt x="996" y="0"/>
                  </a:lnTo>
                  <a:lnTo>
                    <a:pt x="1002" y="0"/>
                  </a:lnTo>
                  <a:lnTo>
                    <a:pt x="1007" y="2"/>
                  </a:lnTo>
                  <a:lnTo>
                    <a:pt x="1013" y="5"/>
                  </a:lnTo>
                  <a:lnTo>
                    <a:pt x="1017" y="9"/>
                  </a:lnTo>
                  <a:lnTo>
                    <a:pt x="1020" y="13"/>
                  </a:lnTo>
                  <a:lnTo>
                    <a:pt x="1024" y="18"/>
                  </a:lnTo>
                  <a:lnTo>
                    <a:pt x="1025" y="24"/>
                  </a:lnTo>
                  <a:lnTo>
                    <a:pt x="1025" y="31"/>
                  </a:lnTo>
                  <a:lnTo>
                    <a:pt x="1025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8" name="Freeform 23"/>
            <p:cNvSpPr>
              <a:spLocks/>
            </p:cNvSpPr>
            <p:nvPr userDrawn="1"/>
          </p:nvSpPr>
          <p:spPr bwMode="auto">
            <a:xfrm>
              <a:off x="2287588" y="5194300"/>
              <a:ext cx="519112" cy="47625"/>
            </a:xfrm>
            <a:custGeom>
              <a:avLst/>
              <a:gdLst>
                <a:gd name="T0" fmla="*/ 652 w 652"/>
                <a:gd name="T1" fmla="*/ 30 h 60"/>
                <a:gd name="T2" fmla="*/ 652 w 652"/>
                <a:gd name="T3" fmla="*/ 30 h 60"/>
                <a:gd name="T4" fmla="*/ 652 w 652"/>
                <a:gd name="T5" fmla="*/ 36 h 60"/>
                <a:gd name="T6" fmla="*/ 651 w 652"/>
                <a:gd name="T7" fmla="*/ 42 h 60"/>
                <a:gd name="T8" fmla="*/ 647 w 652"/>
                <a:gd name="T9" fmla="*/ 47 h 60"/>
                <a:gd name="T10" fmla="*/ 644 w 652"/>
                <a:gd name="T11" fmla="*/ 52 h 60"/>
                <a:gd name="T12" fmla="*/ 640 w 652"/>
                <a:gd name="T13" fmla="*/ 55 h 60"/>
                <a:gd name="T14" fmla="*/ 634 w 652"/>
                <a:gd name="T15" fmla="*/ 58 h 60"/>
                <a:gd name="T16" fmla="*/ 629 w 652"/>
                <a:gd name="T17" fmla="*/ 59 h 60"/>
                <a:gd name="T18" fmla="*/ 623 w 652"/>
                <a:gd name="T19" fmla="*/ 60 h 60"/>
                <a:gd name="T20" fmla="*/ 30 w 652"/>
                <a:gd name="T21" fmla="*/ 60 h 60"/>
                <a:gd name="T22" fmla="*/ 30 w 652"/>
                <a:gd name="T23" fmla="*/ 60 h 60"/>
                <a:gd name="T24" fmla="*/ 24 w 652"/>
                <a:gd name="T25" fmla="*/ 59 h 60"/>
                <a:gd name="T26" fmla="*/ 18 w 652"/>
                <a:gd name="T27" fmla="*/ 58 h 60"/>
                <a:gd name="T28" fmla="*/ 13 w 652"/>
                <a:gd name="T29" fmla="*/ 55 h 60"/>
                <a:gd name="T30" fmla="*/ 10 w 652"/>
                <a:gd name="T31" fmla="*/ 52 h 60"/>
                <a:gd name="T32" fmla="*/ 6 w 652"/>
                <a:gd name="T33" fmla="*/ 47 h 60"/>
                <a:gd name="T34" fmla="*/ 2 w 652"/>
                <a:gd name="T35" fmla="*/ 42 h 60"/>
                <a:gd name="T36" fmla="*/ 1 w 652"/>
                <a:gd name="T37" fmla="*/ 36 h 60"/>
                <a:gd name="T38" fmla="*/ 0 w 652"/>
                <a:gd name="T39" fmla="*/ 30 h 60"/>
                <a:gd name="T40" fmla="*/ 0 w 652"/>
                <a:gd name="T41" fmla="*/ 30 h 60"/>
                <a:gd name="T42" fmla="*/ 0 w 652"/>
                <a:gd name="T43" fmla="*/ 30 h 60"/>
                <a:gd name="T44" fmla="*/ 1 w 652"/>
                <a:gd name="T45" fmla="*/ 24 h 60"/>
                <a:gd name="T46" fmla="*/ 2 w 652"/>
                <a:gd name="T47" fmla="*/ 19 h 60"/>
                <a:gd name="T48" fmla="*/ 6 w 652"/>
                <a:gd name="T49" fmla="*/ 13 h 60"/>
                <a:gd name="T50" fmla="*/ 10 w 652"/>
                <a:gd name="T51" fmla="*/ 9 h 60"/>
                <a:gd name="T52" fmla="*/ 13 w 652"/>
                <a:gd name="T53" fmla="*/ 5 h 60"/>
                <a:gd name="T54" fmla="*/ 18 w 652"/>
                <a:gd name="T55" fmla="*/ 3 h 60"/>
                <a:gd name="T56" fmla="*/ 24 w 652"/>
                <a:gd name="T57" fmla="*/ 0 h 60"/>
                <a:gd name="T58" fmla="*/ 30 w 652"/>
                <a:gd name="T59" fmla="*/ 0 h 60"/>
                <a:gd name="T60" fmla="*/ 623 w 652"/>
                <a:gd name="T61" fmla="*/ 0 h 60"/>
                <a:gd name="T62" fmla="*/ 623 w 652"/>
                <a:gd name="T63" fmla="*/ 0 h 60"/>
                <a:gd name="T64" fmla="*/ 629 w 652"/>
                <a:gd name="T65" fmla="*/ 0 h 60"/>
                <a:gd name="T66" fmla="*/ 634 w 652"/>
                <a:gd name="T67" fmla="*/ 3 h 60"/>
                <a:gd name="T68" fmla="*/ 640 w 652"/>
                <a:gd name="T69" fmla="*/ 5 h 60"/>
                <a:gd name="T70" fmla="*/ 644 w 652"/>
                <a:gd name="T71" fmla="*/ 9 h 60"/>
                <a:gd name="T72" fmla="*/ 647 w 652"/>
                <a:gd name="T73" fmla="*/ 13 h 60"/>
                <a:gd name="T74" fmla="*/ 651 w 652"/>
                <a:gd name="T75" fmla="*/ 19 h 60"/>
                <a:gd name="T76" fmla="*/ 652 w 652"/>
                <a:gd name="T77" fmla="*/ 24 h 60"/>
                <a:gd name="T78" fmla="*/ 652 w 652"/>
                <a:gd name="T79" fmla="*/ 30 h 60"/>
                <a:gd name="T80" fmla="*/ 652 w 652"/>
                <a:gd name="T81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52" h="60">
                  <a:moveTo>
                    <a:pt x="652" y="30"/>
                  </a:moveTo>
                  <a:lnTo>
                    <a:pt x="652" y="30"/>
                  </a:lnTo>
                  <a:lnTo>
                    <a:pt x="652" y="36"/>
                  </a:lnTo>
                  <a:lnTo>
                    <a:pt x="651" y="42"/>
                  </a:lnTo>
                  <a:lnTo>
                    <a:pt x="647" y="47"/>
                  </a:lnTo>
                  <a:lnTo>
                    <a:pt x="644" y="52"/>
                  </a:lnTo>
                  <a:lnTo>
                    <a:pt x="640" y="55"/>
                  </a:lnTo>
                  <a:lnTo>
                    <a:pt x="634" y="58"/>
                  </a:lnTo>
                  <a:lnTo>
                    <a:pt x="629" y="59"/>
                  </a:lnTo>
                  <a:lnTo>
                    <a:pt x="623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24" y="59"/>
                  </a:lnTo>
                  <a:lnTo>
                    <a:pt x="18" y="58"/>
                  </a:lnTo>
                  <a:lnTo>
                    <a:pt x="13" y="55"/>
                  </a:lnTo>
                  <a:lnTo>
                    <a:pt x="10" y="52"/>
                  </a:lnTo>
                  <a:lnTo>
                    <a:pt x="6" y="47"/>
                  </a:lnTo>
                  <a:lnTo>
                    <a:pt x="2" y="42"/>
                  </a:lnTo>
                  <a:lnTo>
                    <a:pt x="1" y="3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1" y="24"/>
                  </a:lnTo>
                  <a:lnTo>
                    <a:pt x="2" y="19"/>
                  </a:lnTo>
                  <a:lnTo>
                    <a:pt x="6" y="13"/>
                  </a:lnTo>
                  <a:lnTo>
                    <a:pt x="10" y="9"/>
                  </a:lnTo>
                  <a:lnTo>
                    <a:pt x="13" y="5"/>
                  </a:lnTo>
                  <a:lnTo>
                    <a:pt x="18" y="3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623" y="0"/>
                  </a:lnTo>
                  <a:lnTo>
                    <a:pt x="623" y="0"/>
                  </a:lnTo>
                  <a:lnTo>
                    <a:pt x="629" y="0"/>
                  </a:lnTo>
                  <a:lnTo>
                    <a:pt x="634" y="3"/>
                  </a:lnTo>
                  <a:lnTo>
                    <a:pt x="640" y="5"/>
                  </a:lnTo>
                  <a:lnTo>
                    <a:pt x="644" y="9"/>
                  </a:lnTo>
                  <a:lnTo>
                    <a:pt x="647" y="13"/>
                  </a:lnTo>
                  <a:lnTo>
                    <a:pt x="651" y="19"/>
                  </a:lnTo>
                  <a:lnTo>
                    <a:pt x="652" y="24"/>
                  </a:lnTo>
                  <a:lnTo>
                    <a:pt x="652" y="30"/>
                  </a:lnTo>
                  <a:lnTo>
                    <a:pt x="652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9" name="Freeform 24"/>
            <p:cNvSpPr>
              <a:spLocks/>
            </p:cNvSpPr>
            <p:nvPr userDrawn="1"/>
          </p:nvSpPr>
          <p:spPr bwMode="auto">
            <a:xfrm>
              <a:off x="3390900" y="6118225"/>
              <a:ext cx="665162" cy="47625"/>
            </a:xfrm>
            <a:custGeom>
              <a:avLst/>
              <a:gdLst>
                <a:gd name="T0" fmla="*/ 839 w 839"/>
                <a:gd name="T1" fmla="*/ 30 h 60"/>
                <a:gd name="T2" fmla="*/ 839 w 839"/>
                <a:gd name="T3" fmla="*/ 30 h 60"/>
                <a:gd name="T4" fmla="*/ 838 w 839"/>
                <a:gd name="T5" fmla="*/ 36 h 60"/>
                <a:gd name="T6" fmla="*/ 837 w 839"/>
                <a:gd name="T7" fmla="*/ 42 h 60"/>
                <a:gd name="T8" fmla="*/ 834 w 839"/>
                <a:gd name="T9" fmla="*/ 47 h 60"/>
                <a:gd name="T10" fmla="*/ 830 w 839"/>
                <a:gd name="T11" fmla="*/ 51 h 60"/>
                <a:gd name="T12" fmla="*/ 826 w 839"/>
                <a:gd name="T13" fmla="*/ 55 h 60"/>
                <a:gd name="T14" fmla="*/ 821 w 839"/>
                <a:gd name="T15" fmla="*/ 58 h 60"/>
                <a:gd name="T16" fmla="*/ 815 w 839"/>
                <a:gd name="T17" fmla="*/ 60 h 60"/>
                <a:gd name="T18" fmla="*/ 809 w 839"/>
                <a:gd name="T19" fmla="*/ 60 h 60"/>
                <a:gd name="T20" fmla="*/ 30 w 839"/>
                <a:gd name="T21" fmla="*/ 60 h 60"/>
                <a:gd name="T22" fmla="*/ 30 w 839"/>
                <a:gd name="T23" fmla="*/ 60 h 60"/>
                <a:gd name="T24" fmla="*/ 24 w 839"/>
                <a:gd name="T25" fmla="*/ 60 h 60"/>
                <a:gd name="T26" fmla="*/ 19 w 839"/>
                <a:gd name="T27" fmla="*/ 58 h 60"/>
                <a:gd name="T28" fmla="*/ 14 w 839"/>
                <a:gd name="T29" fmla="*/ 55 h 60"/>
                <a:gd name="T30" fmla="*/ 9 w 839"/>
                <a:gd name="T31" fmla="*/ 51 h 60"/>
                <a:gd name="T32" fmla="*/ 5 w 839"/>
                <a:gd name="T33" fmla="*/ 47 h 60"/>
                <a:gd name="T34" fmla="*/ 3 w 839"/>
                <a:gd name="T35" fmla="*/ 42 h 60"/>
                <a:gd name="T36" fmla="*/ 0 w 839"/>
                <a:gd name="T37" fmla="*/ 36 h 60"/>
                <a:gd name="T38" fmla="*/ 0 w 839"/>
                <a:gd name="T39" fmla="*/ 30 h 60"/>
                <a:gd name="T40" fmla="*/ 0 w 839"/>
                <a:gd name="T41" fmla="*/ 30 h 60"/>
                <a:gd name="T42" fmla="*/ 0 w 839"/>
                <a:gd name="T43" fmla="*/ 30 h 60"/>
                <a:gd name="T44" fmla="*/ 0 w 839"/>
                <a:gd name="T45" fmla="*/ 23 h 60"/>
                <a:gd name="T46" fmla="*/ 3 w 839"/>
                <a:gd name="T47" fmla="*/ 19 h 60"/>
                <a:gd name="T48" fmla="*/ 5 w 839"/>
                <a:gd name="T49" fmla="*/ 12 h 60"/>
                <a:gd name="T50" fmla="*/ 9 w 839"/>
                <a:gd name="T51" fmla="*/ 9 h 60"/>
                <a:gd name="T52" fmla="*/ 14 w 839"/>
                <a:gd name="T53" fmla="*/ 5 h 60"/>
                <a:gd name="T54" fmla="*/ 19 w 839"/>
                <a:gd name="T55" fmla="*/ 3 h 60"/>
                <a:gd name="T56" fmla="*/ 24 w 839"/>
                <a:gd name="T57" fmla="*/ 0 h 60"/>
                <a:gd name="T58" fmla="*/ 30 w 839"/>
                <a:gd name="T59" fmla="*/ 0 h 60"/>
                <a:gd name="T60" fmla="*/ 809 w 839"/>
                <a:gd name="T61" fmla="*/ 0 h 60"/>
                <a:gd name="T62" fmla="*/ 809 w 839"/>
                <a:gd name="T63" fmla="*/ 0 h 60"/>
                <a:gd name="T64" fmla="*/ 815 w 839"/>
                <a:gd name="T65" fmla="*/ 0 h 60"/>
                <a:gd name="T66" fmla="*/ 821 w 839"/>
                <a:gd name="T67" fmla="*/ 3 h 60"/>
                <a:gd name="T68" fmla="*/ 826 w 839"/>
                <a:gd name="T69" fmla="*/ 5 h 60"/>
                <a:gd name="T70" fmla="*/ 830 w 839"/>
                <a:gd name="T71" fmla="*/ 9 h 60"/>
                <a:gd name="T72" fmla="*/ 834 w 839"/>
                <a:gd name="T73" fmla="*/ 12 h 60"/>
                <a:gd name="T74" fmla="*/ 837 w 839"/>
                <a:gd name="T75" fmla="*/ 19 h 60"/>
                <a:gd name="T76" fmla="*/ 838 w 839"/>
                <a:gd name="T77" fmla="*/ 23 h 60"/>
                <a:gd name="T78" fmla="*/ 839 w 839"/>
                <a:gd name="T79" fmla="*/ 30 h 60"/>
                <a:gd name="T80" fmla="*/ 839 w 839"/>
                <a:gd name="T81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39" h="60">
                  <a:moveTo>
                    <a:pt x="839" y="30"/>
                  </a:moveTo>
                  <a:lnTo>
                    <a:pt x="839" y="30"/>
                  </a:lnTo>
                  <a:lnTo>
                    <a:pt x="838" y="36"/>
                  </a:lnTo>
                  <a:lnTo>
                    <a:pt x="837" y="42"/>
                  </a:lnTo>
                  <a:lnTo>
                    <a:pt x="834" y="47"/>
                  </a:lnTo>
                  <a:lnTo>
                    <a:pt x="830" y="51"/>
                  </a:lnTo>
                  <a:lnTo>
                    <a:pt x="826" y="55"/>
                  </a:lnTo>
                  <a:lnTo>
                    <a:pt x="821" y="58"/>
                  </a:lnTo>
                  <a:lnTo>
                    <a:pt x="815" y="60"/>
                  </a:lnTo>
                  <a:lnTo>
                    <a:pt x="809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24" y="60"/>
                  </a:lnTo>
                  <a:lnTo>
                    <a:pt x="19" y="58"/>
                  </a:lnTo>
                  <a:lnTo>
                    <a:pt x="14" y="55"/>
                  </a:lnTo>
                  <a:lnTo>
                    <a:pt x="9" y="51"/>
                  </a:lnTo>
                  <a:lnTo>
                    <a:pt x="5" y="47"/>
                  </a:lnTo>
                  <a:lnTo>
                    <a:pt x="3" y="42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3" y="19"/>
                  </a:lnTo>
                  <a:lnTo>
                    <a:pt x="5" y="12"/>
                  </a:lnTo>
                  <a:lnTo>
                    <a:pt x="9" y="9"/>
                  </a:lnTo>
                  <a:lnTo>
                    <a:pt x="14" y="5"/>
                  </a:lnTo>
                  <a:lnTo>
                    <a:pt x="19" y="3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809" y="0"/>
                  </a:lnTo>
                  <a:lnTo>
                    <a:pt x="809" y="0"/>
                  </a:lnTo>
                  <a:lnTo>
                    <a:pt x="815" y="0"/>
                  </a:lnTo>
                  <a:lnTo>
                    <a:pt x="821" y="3"/>
                  </a:lnTo>
                  <a:lnTo>
                    <a:pt x="826" y="5"/>
                  </a:lnTo>
                  <a:lnTo>
                    <a:pt x="830" y="9"/>
                  </a:lnTo>
                  <a:lnTo>
                    <a:pt x="834" y="12"/>
                  </a:lnTo>
                  <a:lnTo>
                    <a:pt x="837" y="19"/>
                  </a:lnTo>
                  <a:lnTo>
                    <a:pt x="838" y="23"/>
                  </a:lnTo>
                  <a:lnTo>
                    <a:pt x="839" y="30"/>
                  </a:lnTo>
                  <a:lnTo>
                    <a:pt x="839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30" name="Freeform 25"/>
            <p:cNvSpPr>
              <a:spLocks/>
            </p:cNvSpPr>
            <p:nvPr userDrawn="1"/>
          </p:nvSpPr>
          <p:spPr bwMode="auto">
            <a:xfrm>
              <a:off x="4632325" y="4178300"/>
              <a:ext cx="138112" cy="47625"/>
            </a:xfrm>
            <a:custGeom>
              <a:avLst/>
              <a:gdLst>
                <a:gd name="T0" fmla="*/ 176 w 176"/>
                <a:gd name="T1" fmla="*/ 30 h 61"/>
                <a:gd name="T2" fmla="*/ 176 w 176"/>
                <a:gd name="T3" fmla="*/ 30 h 61"/>
                <a:gd name="T4" fmla="*/ 175 w 176"/>
                <a:gd name="T5" fmla="*/ 36 h 61"/>
                <a:gd name="T6" fmla="*/ 173 w 176"/>
                <a:gd name="T7" fmla="*/ 42 h 61"/>
                <a:gd name="T8" fmla="*/ 170 w 176"/>
                <a:gd name="T9" fmla="*/ 47 h 61"/>
                <a:gd name="T10" fmla="*/ 166 w 176"/>
                <a:gd name="T11" fmla="*/ 52 h 61"/>
                <a:gd name="T12" fmla="*/ 162 w 176"/>
                <a:gd name="T13" fmla="*/ 56 h 61"/>
                <a:gd name="T14" fmla="*/ 158 w 176"/>
                <a:gd name="T15" fmla="*/ 58 h 61"/>
                <a:gd name="T16" fmla="*/ 151 w 176"/>
                <a:gd name="T17" fmla="*/ 59 h 61"/>
                <a:gd name="T18" fmla="*/ 145 w 176"/>
                <a:gd name="T19" fmla="*/ 61 h 61"/>
                <a:gd name="T20" fmla="*/ 31 w 176"/>
                <a:gd name="T21" fmla="*/ 61 h 61"/>
                <a:gd name="T22" fmla="*/ 31 w 176"/>
                <a:gd name="T23" fmla="*/ 61 h 61"/>
                <a:gd name="T24" fmla="*/ 25 w 176"/>
                <a:gd name="T25" fmla="*/ 59 h 61"/>
                <a:gd name="T26" fmla="*/ 19 w 176"/>
                <a:gd name="T27" fmla="*/ 58 h 61"/>
                <a:gd name="T28" fmla="*/ 14 w 176"/>
                <a:gd name="T29" fmla="*/ 56 h 61"/>
                <a:gd name="T30" fmla="*/ 9 w 176"/>
                <a:gd name="T31" fmla="*/ 52 h 61"/>
                <a:gd name="T32" fmla="*/ 5 w 176"/>
                <a:gd name="T33" fmla="*/ 47 h 61"/>
                <a:gd name="T34" fmla="*/ 3 w 176"/>
                <a:gd name="T35" fmla="*/ 42 h 61"/>
                <a:gd name="T36" fmla="*/ 1 w 176"/>
                <a:gd name="T37" fmla="*/ 36 h 61"/>
                <a:gd name="T38" fmla="*/ 0 w 176"/>
                <a:gd name="T39" fmla="*/ 30 h 61"/>
                <a:gd name="T40" fmla="*/ 0 w 176"/>
                <a:gd name="T41" fmla="*/ 30 h 61"/>
                <a:gd name="T42" fmla="*/ 0 w 176"/>
                <a:gd name="T43" fmla="*/ 30 h 61"/>
                <a:gd name="T44" fmla="*/ 1 w 176"/>
                <a:gd name="T45" fmla="*/ 24 h 61"/>
                <a:gd name="T46" fmla="*/ 3 w 176"/>
                <a:gd name="T47" fmla="*/ 18 h 61"/>
                <a:gd name="T48" fmla="*/ 5 w 176"/>
                <a:gd name="T49" fmla="*/ 13 h 61"/>
                <a:gd name="T50" fmla="*/ 9 w 176"/>
                <a:gd name="T51" fmla="*/ 9 h 61"/>
                <a:gd name="T52" fmla="*/ 14 w 176"/>
                <a:gd name="T53" fmla="*/ 6 h 61"/>
                <a:gd name="T54" fmla="*/ 19 w 176"/>
                <a:gd name="T55" fmla="*/ 2 h 61"/>
                <a:gd name="T56" fmla="*/ 25 w 176"/>
                <a:gd name="T57" fmla="*/ 1 h 61"/>
                <a:gd name="T58" fmla="*/ 31 w 176"/>
                <a:gd name="T59" fmla="*/ 0 h 61"/>
                <a:gd name="T60" fmla="*/ 145 w 176"/>
                <a:gd name="T61" fmla="*/ 0 h 61"/>
                <a:gd name="T62" fmla="*/ 145 w 176"/>
                <a:gd name="T63" fmla="*/ 0 h 61"/>
                <a:gd name="T64" fmla="*/ 151 w 176"/>
                <a:gd name="T65" fmla="*/ 1 h 61"/>
                <a:gd name="T66" fmla="*/ 158 w 176"/>
                <a:gd name="T67" fmla="*/ 2 h 61"/>
                <a:gd name="T68" fmla="*/ 162 w 176"/>
                <a:gd name="T69" fmla="*/ 6 h 61"/>
                <a:gd name="T70" fmla="*/ 166 w 176"/>
                <a:gd name="T71" fmla="*/ 9 h 61"/>
                <a:gd name="T72" fmla="*/ 170 w 176"/>
                <a:gd name="T73" fmla="*/ 13 h 61"/>
                <a:gd name="T74" fmla="*/ 173 w 176"/>
                <a:gd name="T75" fmla="*/ 18 h 61"/>
                <a:gd name="T76" fmla="*/ 175 w 176"/>
                <a:gd name="T77" fmla="*/ 24 h 61"/>
                <a:gd name="T78" fmla="*/ 176 w 176"/>
                <a:gd name="T79" fmla="*/ 30 h 61"/>
                <a:gd name="T80" fmla="*/ 176 w 176"/>
                <a:gd name="T81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6" h="61">
                  <a:moveTo>
                    <a:pt x="176" y="30"/>
                  </a:moveTo>
                  <a:lnTo>
                    <a:pt x="176" y="30"/>
                  </a:lnTo>
                  <a:lnTo>
                    <a:pt x="175" y="36"/>
                  </a:lnTo>
                  <a:lnTo>
                    <a:pt x="173" y="42"/>
                  </a:lnTo>
                  <a:lnTo>
                    <a:pt x="170" y="47"/>
                  </a:lnTo>
                  <a:lnTo>
                    <a:pt x="166" y="52"/>
                  </a:lnTo>
                  <a:lnTo>
                    <a:pt x="162" y="56"/>
                  </a:lnTo>
                  <a:lnTo>
                    <a:pt x="158" y="58"/>
                  </a:lnTo>
                  <a:lnTo>
                    <a:pt x="151" y="59"/>
                  </a:lnTo>
                  <a:lnTo>
                    <a:pt x="145" y="61"/>
                  </a:lnTo>
                  <a:lnTo>
                    <a:pt x="31" y="61"/>
                  </a:lnTo>
                  <a:lnTo>
                    <a:pt x="31" y="61"/>
                  </a:lnTo>
                  <a:lnTo>
                    <a:pt x="25" y="59"/>
                  </a:lnTo>
                  <a:lnTo>
                    <a:pt x="19" y="58"/>
                  </a:lnTo>
                  <a:lnTo>
                    <a:pt x="14" y="56"/>
                  </a:lnTo>
                  <a:lnTo>
                    <a:pt x="9" y="52"/>
                  </a:lnTo>
                  <a:lnTo>
                    <a:pt x="5" y="47"/>
                  </a:lnTo>
                  <a:lnTo>
                    <a:pt x="3" y="42"/>
                  </a:lnTo>
                  <a:lnTo>
                    <a:pt x="1" y="3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1" y="24"/>
                  </a:lnTo>
                  <a:lnTo>
                    <a:pt x="3" y="18"/>
                  </a:lnTo>
                  <a:lnTo>
                    <a:pt x="5" y="13"/>
                  </a:lnTo>
                  <a:lnTo>
                    <a:pt x="9" y="9"/>
                  </a:lnTo>
                  <a:lnTo>
                    <a:pt x="14" y="6"/>
                  </a:lnTo>
                  <a:lnTo>
                    <a:pt x="19" y="2"/>
                  </a:lnTo>
                  <a:lnTo>
                    <a:pt x="25" y="1"/>
                  </a:lnTo>
                  <a:lnTo>
                    <a:pt x="31" y="0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151" y="1"/>
                  </a:lnTo>
                  <a:lnTo>
                    <a:pt x="158" y="2"/>
                  </a:lnTo>
                  <a:lnTo>
                    <a:pt x="162" y="6"/>
                  </a:lnTo>
                  <a:lnTo>
                    <a:pt x="166" y="9"/>
                  </a:lnTo>
                  <a:lnTo>
                    <a:pt x="170" y="13"/>
                  </a:lnTo>
                  <a:lnTo>
                    <a:pt x="173" y="18"/>
                  </a:lnTo>
                  <a:lnTo>
                    <a:pt x="175" y="24"/>
                  </a:lnTo>
                  <a:lnTo>
                    <a:pt x="176" y="30"/>
                  </a:lnTo>
                  <a:lnTo>
                    <a:pt x="176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31" name="Freeform 26"/>
            <p:cNvSpPr>
              <a:spLocks/>
            </p:cNvSpPr>
            <p:nvPr userDrawn="1"/>
          </p:nvSpPr>
          <p:spPr bwMode="auto">
            <a:xfrm>
              <a:off x="4656138" y="4575175"/>
              <a:ext cx="544512" cy="47625"/>
            </a:xfrm>
            <a:custGeom>
              <a:avLst/>
              <a:gdLst>
                <a:gd name="T0" fmla="*/ 686 w 686"/>
                <a:gd name="T1" fmla="*/ 30 h 59"/>
                <a:gd name="T2" fmla="*/ 686 w 686"/>
                <a:gd name="T3" fmla="*/ 30 h 59"/>
                <a:gd name="T4" fmla="*/ 685 w 686"/>
                <a:gd name="T5" fmla="*/ 35 h 59"/>
                <a:gd name="T6" fmla="*/ 684 w 686"/>
                <a:gd name="T7" fmla="*/ 41 h 59"/>
                <a:gd name="T8" fmla="*/ 681 w 686"/>
                <a:gd name="T9" fmla="*/ 46 h 59"/>
                <a:gd name="T10" fmla="*/ 676 w 686"/>
                <a:gd name="T11" fmla="*/ 51 h 59"/>
                <a:gd name="T12" fmla="*/ 673 w 686"/>
                <a:gd name="T13" fmla="*/ 55 h 59"/>
                <a:gd name="T14" fmla="*/ 668 w 686"/>
                <a:gd name="T15" fmla="*/ 57 h 59"/>
                <a:gd name="T16" fmla="*/ 662 w 686"/>
                <a:gd name="T17" fmla="*/ 59 h 59"/>
                <a:gd name="T18" fmla="*/ 656 w 686"/>
                <a:gd name="T19" fmla="*/ 59 h 59"/>
                <a:gd name="T20" fmla="*/ 30 w 686"/>
                <a:gd name="T21" fmla="*/ 59 h 59"/>
                <a:gd name="T22" fmla="*/ 30 w 686"/>
                <a:gd name="T23" fmla="*/ 59 h 59"/>
                <a:gd name="T24" fmla="*/ 24 w 686"/>
                <a:gd name="T25" fmla="*/ 59 h 59"/>
                <a:gd name="T26" fmla="*/ 18 w 686"/>
                <a:gd name="T27" fmla="*/ 57 h 59"/>
                <a:gd name="T28" fmla="*/ 13 w 686"/>
                <a:gd name="T29" fmla="*/ 55 h 59"/>
                <a:gd name="T30" fmla="*/ 9 w 686"/>
                <a:gd name="T31" fmla="*/ 51 h 59"/>
                <a:gd name="T32" fmla="*/ 6 w 686"/>
                <a:gd name="T33" fmla="*/ 46 h 59"/>
                <a:gd name="T34" fmla="*/ 2 w 686"/>
                <a:gd name="T35" fmla="*/ 41 h 59"/>
                <a:gd name="T36" fmla="*/ 1 w 686"/>
                <a:gd name="T37" fmla="*/ 35 h 59"/>
                <a:gd name="T38" fmla="*/ 0 w 686"/>
                <a:gd name="T39" fmla="*/ 30 h 59"/>
                <a:gd name="T40" fmla="*/ 0 w 686"/>
                <a:gd name="T41" fmla="*/ 30 h 59"/>
                <a:gd name="T42" fmla="*/ 0 w 686"/>
                <a:gd name="T43" fmla="*/ 30 h 59"/>
                <a:gd name="T44" fmla="*/ 1 w 686"/>
                <a:gd name="T45" fmla="*/ 24 h 59"/>
                <a:gd name="T46" fmla="*/ 2 w 686"/>
                <a:gd name="T47" fmla="*/ 18 h 59"/>
                <a:gd name="T48" fmla="*/ 6 w 686"/>
                <a:gd name="T49" fmla="*/ 13 h 59"/>
                <a:gd name="T50" fmla="*/ 9 w 686"/>
                <a:gd name="T51" fmla="*/ 8 h 59"/>
                <a:gd name="T52" fmla="*/ 13 w 686"/>
                <a:gd name="T53" fmla="*/ 5 h 59"/>
                <a:gd name="T54" fmla="*/ 18 w 686"/>
                <a:gd name="T55" fmla="*/ 2 h 59"/>
                <a:gd name="T56" fmla="*/ 24 w 686"/>
                <a:gd name="T57" fmla="*/ 0 h 59"/>
                <a:gd name="T58" fmla="*/ 30 w 686"/>
                <a:gd name="T59" fmla="*/ 0 h 59"/>
                <a:gd name="T60" fmla="*/ 656 w 686"/>
                <a:gd name="T61" fmla="*/ 0 h 59"/>
                <a:gd name="T62" fmla="*/ 656 w 686"/>
                <a:gd name="T63" fmla="*/ 0 h 59"/>
                <a:gd name="T64" fmla="*/ 662 w 686"/>
                <a:gd name="T65" fmla="*/ 0 h 59"/>
                <a:gd name="T66" fmla="*/ 668 w 686"/>
                <a:gd name="T67" fmla="*/ 2 h 59"/>
                <a:gd name="T68" fmla="*/ 673 w 686"/>
                <a:gd name="T69" fmla="*/ 5 h 59"/>
                <a:gd name="T70" fmla="*/ 676 w 686"/>
                <a:gd name="T71" fmla="*/ 8 h 59"/>
                <a:gd name="T72" fmla="*/ 681 w 686"/>
                <a:gd name="T73" fmla="*/ 13 h 59"/>
                <a:gd name="T74" fmla="*/ 684 w 686"/>
                <a:gd name="T75" fmla="*/ 18 h 59"/>
                <a:gd name="T76" fmla="*/ 685 w 686"/>
                <a:gd name="T77" fmla="*/ 24 h 59"/>
                <a:gd name="T78" fmla="*/ 686 w 686"/>
                <a:gd name="T79" fmla="*/ 30 h 59"/>
                <a:gd name="T80" fmla="*/ 686 w 686"/>
                <a:gd name="T81" fmla="*/ 3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86" h="59">
                  <a:moveTo>
                    <a:pt x="686" y="30"/>
                  </a:moveTo>
                  <a:lnTo>
                    <a:pt x="686" y="30"/>
                  </a:lnTo>
                  <a:lnTo>
                    <a:pt x="685" y="35"/>
                  </a:lnTo>
                  <a:lnTo>
                    <a:pt x="684" y="41"/>
                  </a:lnTo>
                  <a:lnTo>
                    <a:pt x="681" y="46"/>
                  </a:lnTo>
                  <a:lnTo>
                    <a:pt x="676" y="51"/>
                  </a:lnTo>
                  <a:lnTo>
                    <a:pt x="673" y="55"/>
                  </a:lnTo>
                  <a:lnTo>
                    <a:pt x="668" y="57"/>
                  </a:lnTo>
                  <a:lnTo>
                    <a:pt x="662" y="59"/>
                  </a:lnTo>
                  <a:lnTo>
                    <a:pt x="656" y="59"/>
                  </a:lnTo>
                  <a:lnTo>
                    <a:pt x="30" y="59"/>
                  </a:lnTo>
                  <a:lnTo>
                    <a:pt x="30" y="59"/>
                  </a:lnTo>
                  <a:lnTo>
                    <a:pt x="24" y="59"/>
                  </a:lnTo>
                  <a:lnTo>
                    <a:pt x="18" y="57"/>
                  </a:lnTo>
                  <a:lnTo>
                    <a:pt x="13" y="55"/>
                  </a:lnTo>
                  <a:lnTo>
                    <a:pt x="9" y="51"/>
                  </a:lnTo>
                  <a:lnTo>
                    <a:pt x="6" y="46"/>
                  </a:lnTo>
                  <a:lnTo>
                    <a:pt x="2" y="41"/>
                  </a:lnTo>
                  <a:lnTo>
                    <a:pt x="1" y="35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1" y="24"/>
                  </a:lnTo>
                  <a:lnTo>
                    <a:pt x="2" y="18"/>
                  </a:lnTo>
                  <a:lnTo>
                    <a:pt x="6" y="13"/>
                  </a:lnTo>
                  <a:lnTo>
                    <a:pt x="9" y="8"/>
                  </a:lnTo>
                  <a:lnTo>
                    <a:pt x="13" y="5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656" y="0"/>
                  </a:lnTo>
                  <a:lnTo>
                    <a:pt x="656" y="0"/>
                  </a:lnTo>
                  <a:lnTo>
                    <a:pt x="662" y="0"/>
                  </a:lnTo>
                  <a:lnTo>
                    <a:pt x="668" y="2"/>
                  </a:lnTo>
                  <a:lnTo>
                    <a:pt x="673" y="5"/>
                  </a:lnTo>
                  <a:lnTo>
                    <a:pt x="676" y="8"/>
                  </a:lnTo>
                  <a:lnTo>
                    <a:pt x="681" y="13"/>
                  </a:lnTo>
                  <a:lnTo>
                    <a:pt x="684" y="18"/>
                  </a:lnTo>
                  <a:lnTo>
                    <a:pt x="685" y="24"/>
                  </a:lnTo>
                  <a:lnTo>
                    <a:pt x="686" y="30"/>
                  </a:lnTo>
                  <a:lnTo>
                    <a:pt x="686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32" name="Freeform 27"/>
            <p:cNvSpPr>
              <a:spLocks/>
            </p:cNvSpPr>
            <p:nvPr userDrawn="1"/>
          </p:nvSpPr>
          <p:spPr bwMode="auto">
            <a:xfrm>
              <a:off x="4772025" y="4446588"/>
              <a:ext cx="206375" cy="47625"/>
            </a:xfrm>
            <a:custGeom>
              <a:avLst/>
              <a:gdLst>
                <a:gd name="T0" fmla="*/ 261 w 261"/>
                <a:gd name="T1" fmla="*/ 31 h 60"/>
                <a:gd name="T2" fmla="*/ 261 w 261"/>
                <a:gd name="T3" fmla="*/ 31 h 60"/>
                <a:gd name="T4" fmla="*/ 261 w 261"/>
                <a:gd name="T5" fmla="*/ 37 h 60"/>
                <a:gd name="T6" fmla="*/ 258 w 261"/>
                <a:gd name="T7" fmla="*/ 42 h 60"/>
                <a:gd name="T8" fmla="*/ 256 w 261"/>
                <a:gd name="T9" fmla="*/ 48 h 60"/>
                <a:gd name="T10" fmla="*/ 252 w 261"/>
                <a:gd name="T11" fmla="*/ 52 h 60"/>
                <a:gd name="T12" fmla="*/ 249 w 261"/>
                <a:gd name="T13" fmla="*/ 55 h 60"/>
                <a:gd name="T14" fmla="*/ 243 w 261"/>
                <a:gd name="T15" fmla="*/ 58 h 60"/>
                <a:gd name="T16" fmla="*/ 238 w 261"/>
                <a:gd name="T17" fmla="*/ 60 h 60"/>
                <a:gd name="T18" fmla="*/ 232 w 261"/>
                <a:gd name="T19" fmla="*/ 60 h 60"/>
                <a:gd name="T20" fmla="*/ 30 w 261"/>
                <a:gd name="T21" fmla="*/ 60 h 60"/>
                <a:gd name="T22" fmla="*/ 30 w 261"/>
                <a:gd name="T23" fmla="*/ 60 h 60"/>
                <a:gd name="T24" fmla="*/ 24 w 261"/>
                <a:gd name="T25" fmla="*/ 60 h 60"/>
                <a:gd name="T26" fmla="*/ 18 w 261"/>
                <a:gd name="T27" fmla="*/ 58 h 60"/>
                <a:gd name="T28" fmla="*/ 13 w 261"/>
                <a:gd name="T29" fmla="*/ 55 h 60"/>
                <a:gd name="T30" fmla="*/ 9 w 261"/>
                <a:gd name="T31" fmla="*/ 52 h 60"/>
                <a:gd name="T32" fmla="*/ 5 w 261"/>
                <a:gd name="T33" fmla="*/ 48 h 60"/>
                <a:gd name="T34" fmla="*/ 2 w 261"/>
                <a:gd name="T35" fmla="*/ 42 h 60"/>
                <a:gd name="T36" fmla="*/ 1 w 261"/>
                <a:gd name="T37" fmla="*/ 37 h 60"/>
                <a:gd name="T38" fmla="*/ 0 w 261"/>
                <a:gd name="T39" fmla="*/ 31 h 60"/>
                <a:gd name="T40" fmla="*/ 0 w 261"/>
                <a:gd name="T41" fmla="*/ 31 h 60"/>
                <a:gd name="T42" fmla="*/ 0 w 261"/>
                <a:gd name="T43" fmla="*/ 31 h 60"/>
                <a:gd name="T44" fmla="*/ 1 w 261"/>
                <a:gd name="T45" fmla="*/ 25 h 60"/>
                <a:gd name="T46" fmla="*/ 2 w 261"/>
                <a:gd name="T47" fmla="*/ 19 h 60"/>
                <a:gd name="T48" fmla="*/ 5 w 261"/>
                <a:gd name="T49" fmla="*/ 14 h 60"/>
                <a:gd name="T50" fmla="*/ 9 w 261"/>
                <a:gd name="T51" fmla="*/ 9 h 60"/>
                <a:gd name="T52" fmla="*/ 13 w 261"/>
                <a:gd name="T53" fmla="*/ 5 h 60"/>
                <a:gd name="T54" fmla="*/ 18 w 261"/>
                <a:gd name="T55" fmla="*/ 3 h 60"/>
                <a:gd name="T56" fmla="*/ 24 w 261"/>
                <a:gd name="T57" fmla="*/ 2 h 60"/>
                <a:gd name="T58" fmla="*/ 30 w 261"/>
                <a:gd name="T59" fmla="*/ 0 h 60"/>
                <a:gd name="T60" fmla="*/ 232 w 261"/>
                <a:gd name="T61" fmla="*/ 0 h 60"/>
                <a:gd name="T62" fmla="*/ 232 w 261"/>
                <a:gd name="T63" fmla="*/ 0 h 60"/>
                <a:gd name="T64" fmla="*/ 238 w 261"/>
                <a:gd name="T65" fmla="*/ 2 h 60"/>
                <a:gd name="T66" fmla="*/ 243 w 261"/>
                <a:gd name="T67" fmla="*/ 3 h 60"/>
                <a:gd name="T68" fmla="*/ 249 w 261"/>
                <a:gd name="T69" fmla="*/ 5 h 60"/>
                <a:gd name="T70" fmla="*/ 252 w 261"/>
                <a:gd name="T71" fmla="*/ 9 h 60"/>
                <a:gd name="T72" fmla="*/ 256 w 261"/>
                <a:gd name="T73" fmla="*/ 14 h 60"/>
                <a:gd name="T74" fmla="*/ 258 w 261"/>
                <a:gd name="T75" fmla="*/ 19 h 60"/>
                <a:gd name="T76" fmla="*/ 261 w 261"/>
                <a:gd name="T77" fmla="*/ 25 h 60"/>
                <a:gd name="T78" fmla="*/ 261 w 261"/>
                <a:gd name="T79" fmla="*/ 31 h 60"/>
                <a:gd name="T80" fmla="*/ 261 w 261"/>
                <a:gd name="T81" fmla="*/ 3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1" h="60">
                  <a:moveTo>
                    <a:pt x="261" y="31"/>
                  </a:moveTo>
                  <a:lnTo>
                    <a:pt x="261" y="31"/>
                  </a:lnTo>
                  <a:lnTo>
                    <a:pt x="261" y="37"/>
                  </a:lnTo>
                  <a:lnTo>
                    <a:pt x="258" y="42"/>
                  </a:lnTo>
                  <a:lnTo>
                    <a:pt x="256" y="48"/>
                  </a:lnTo>
                  <a:lnTo>
                    <a:pt x="252" y="52"/>
                  </a:lnTo>
                  <a:lnTo>
                    <a:pt x="249" y="55"/>
                  </a:lnTo>
                  <a:lnTo>
                    <a:pt x="243" y="58"/>
                  </a:lnTo>
                  <a:lnTo>
                    <a:pt x="238" y="60"/>
                  </a:lnTo>
                  <a:lnTo>
                    <a:pt x="232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24" y="60"/>
                  </a:lnTo>
                  <a:lnTo>
                    <a:pt x="18" y="58"/>
                  </a:lnTo>
                  <a:lnTo>
                    <a:pt x="13" y="55"/>
                  </a:lnTo>
                  <a:lnTo>
                    <a:pt x="9" y="52"/>
                  </a:lnTo>
                  <a:lnTo>
                    <a:pt x="5" y="48"/>
                  </a:lnTo>
                  <a:lnTo>
                    <a:pt x="2" y="42"/>
                  </a:lnTo>
                  <a:lnTo>
                    <a:pt x="1" y="3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1" y="25"/>
                  </a:lnTo>
                  <a:lnTo>
                    <a:pt x="2" y="19"/>
                  </a:lnTo>
                  <a:lnTo>
                    <a:pt x="5" y="14"/>
                  </a:lnTo>
                  <a:lnTo>
                    <a:pt x="9" y="9"/>
                  </a:lnTo>
                  <a:lnTo>
                    <a:pt x="13" y="5"/>
                  </a:lnTo>
                  <a:lnTo>
                    <a:pt x="18" y="3"/>
                  </a:lnTo>
                  <a:lnTo>
                    <a:pt x="24" y="2"/>
                  </a:lnTo>
                  <a:lnTo>
                    <a:pt x="30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8" y="2"/>
                  </a:lnTo>
                  <a:lnTo>
                    <a:pt x="243" y="3"/>
                  </a:lnTo>
                  <a:lnTo>
                    <a:pt x="249" y="5"/>
                  </a:lnTo>
                  <a:lnTo>
                    <a:pt x="252" y="9"/>
                  </a:lnTo>
                  <a:lnTo>
                    <a:pt x="256" y="14"/>
                  </a:lnTo>
                  <a:lnTo>
                    <a:pt x="258" y="19"/>
                  </a:lnTo>
                  <a:lnTo>
                    <a:pt x="261" y="25"/>
                  </a:lnTo>
                  <a:lnTo>
                    <a:pt x="261" y="31"/>
                  </a:lnTo>
                  <a:lnTo>
                    <a:pt x="261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33" name="Freeform 28"/>
            <p:cNvSpPr>
              <a:spLocks/>
            </p:cNvSpPr>
            <p:nvPr userDrawn="1"/>
          </p:nvSpPr>
          <p:spPr bwMode="auto">
            <a:xfrm>
              <a:off x="4552950" y="4838700"/>
              <a:ext cx="207962" cy="49213"/>
            </a:xfrm>
            <a:custGeom>
              <a:avLst/>
              <a:gdLst>
                <a:gd name="T0" fmla="*/ 262 w 262"/>
                <a:gd name="T1" fmla="*/ 30 h 61"/>
                <a:gd name="T2" fmla="*/ 262 w 262"/>
                <a:gd name="T3" fmla="*/ 30 h 61"/>
                <a:gd name="T4" fmla="*/ 261 w 262"/>
                <a:gd name="T5" fmla="*/ 36 h 61"/>
                <a:gd name="T6" fmla="*/ 260 w 262"/>
                <a:gd name="T7" fmla="*/ 41 h 61"/>
                <a:gd name="T8" fmla="*/ 256 w 262"/>
                <a:gd name="T9" fmla="*/ 47 h 61"/>
                <a:gd name="T10" fmla="*/ 253 w 262"/>
                <a:gd name="T11" fmla="*/ 51 h 61"/>
                <a:gd name="T12" fmla="*/ 249 w 262"/>
                <a:gd name="T13" fmla="*/ 55 h 61"/>
                <a:gd name="T14" fmla="*/ 243 w 262"/>
                <a:gd name="T15" fmla="*/ 58 h 61"/>
                <a:gd name="T16" fmla="*/ 238 w 262"/>
                <a:gd name="T17" fmla="*/ 59 h 61"/>
                <a:gd name="T18" fmla="*/ 232 w 262"/>
                <a:gd name="T19" fmla="*/ 61 h 61"/>
                <a:gd name="T20" fmla="*/ 31 w 262"/>
                <a:gd name="T21" fmla="*/ 61 h 61"/>
                <a:gd name="T22" fmla="*/ 31 w 262"/>
                <a:gd name="T23" fmla="*/ 61 h 61"/>
                <a:gd name="T24" fmla="*/ 25 w 262"/>
                <a:gd name="T25" fmla="*/ 59 h 61"/>
                <a:gd name="T26" fmla="*/ 19 w 262"/>
                <a:gd name="T27" fmla="*/ 58 h 61"/>
                <a:gd name="T28" fmla="*/ 14 w 262"/>
                <a:gd name="T29" fmla="*/ 55 h 61"/>
                <a:gd name="T30" fmla="*/ 9 w 262"/>
                <a:gd name="T31" fmla="*/ 51 h 61"/>
                <a:gd name="T32" fmla="*/ 5 w 262"/>
                <a:gd name="T33" fmla="*/ 47 h 61"/>
                <a:gd name="T34" fmla="*/ 3 w 262"/>
                <a:gd name="T35" fmla="*/ 41 h 61"/>
                <a:gd name="T36" fmla="*/ 2 w 262"/>
                <a:gd name="T37" fmla="*/ 36 h 61"/>
                <a:gd name="T38" fmla="*/ 0 w 262"/>
                <a:gd name="T39" fmla="*/ 30 h 61"/>
                <a:gd name="T40" fmla="*/ 0 w 262"/>
                <a:gd name="T41" fmla="*/ 30 h 61"/>
                <a:gd name="T42" fmla="*/ 0 w 262"/>
                <a:gd name="T43" fmla="*/ 30 h 61"/>
                <a:gd name="T44" fmla="*/ 2 w 262"/>
                <a:gd name="T45" fmla="*/ 24 h 61"/>
                <a:gd name="T46" fmla="*/ 3 w 262"/>
                <a:gd name="T47" fmla="*/ 18 h 61"/>
                <a:gd name="T48" fmla="*/ 5 w 262"/>
                <a:gd name="T49" fmla="*/ 13 h 61"/>
                <a:gd name="T50" fmla="*/ 9 w 262"/>
                <a:gd name="T51" fmla="*/ 8 h 61"/>
                <a:gd name="T52" fmla="*/ 14 w 262"/>
                <a:gd name="T53" fmla="*/ 5 h 61"/>
                <a:gd name="T54" fmla="*/ 19 w 262"/>
                <a:gd name="T55" fmla="*/ 2 h 61"/>
                <a:gd name="T56" fmla="*/ 25 w 262"/>
                <a:gd name="T57" fmla="*/ 1 h 61"/>
                <a:gd name="T58" fmla="*/ 31 w 262"/>
                <a:gd name="T59" fmla="*/ 0 h 61"/>
                <a:gd name="T60" fmla="*/ 232 w 262"/>
                <a:gd name="T61" fmla="*/ 0 h 61"/>
                <a:gd name="T62" fmla="*/ 232 w 262"/>
                <a:gd name="T63" fmla="*/ 0 h 61"/>
                <a:gd name="T64" fmla="*/ 238 w 262"/>
                <a:gd name="T65" fmla="*/ 1 h 61"/>
                <a:gd name="T66" fmla="*/ 243 w 262"/>
                <a:gd name="T67" fmla="*/ 2 h 61"/>
                <a:gd name="T68" fmla="*/ 249 w 262"/>
                <a:gd name="T69" fmla="*/ 5 h 61"/>
                <a:gd name="T70" fmla="*/ 253 w 262"/>
                <a:gd name="T71" fmla="*/ 8 h 61"/>
                <a:gd name="T72" fmla="*/ 256 w 262"/>
                <a:gd name="T73" fmla="*/ 13 h 61"/>
                <a:gd name="T74" fmla="*/ 260 w 262"/>
                <a:gd name="T75" fmla="*/ 18 h 61"/>
                <a:gd name="T76" fmla="*/ 261 w 262"/>
                <a:gd name="T77" fmla="*/ 24 h 61"/>
                <a:gd name="T78" fmla="*/ 262 w 262"/>
                <a:gd name="T79" fmla="*/ 30 h 61"/>
                <a:gd name="T80" fmla="*/ 262 w 262"/>
                <a:gd name="T81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2" h="61">
                  <a:moveTo>
                    <a:pt x="262" y="30"/>
                  </a:moveTo>
                  <a:lnTo>
                    <a:pt x="262" y="30"/>
                  </a:lnTo>
                  <a:lnTo>
                    <a:pt x="261" y="36"/>
                  </a:lnTo>
                  <a:lnTo>
                    <a:pt x="260" y="41"/>
                  </a:lnTo>
                  <a:lnTo>
                    <a:pt x="256" y="47"/>
                  </a:lnTo>
                  <a:lnTo>
                    <a:pt x="253" y="51"/>
                  </a:lnTo>
                  <a:lnTo>
                    <a:pt x="249" y="55"/>
                  </a:lnTo>
                  <a:lnTo>
                    <a:pt x="243" y="58"/>
                  </a:lnTo>
                  <a:lnTo>
                    <a:pt x="238" y="59"/>
                  </a:lnTo>
                  <a:lnTo>
                    <a:pt x="232" y="61"/>
                  </a:lnTo>
                  <a:lnTo>
                    <a:pt x="31" y="61"/>
                  </a:lnTo>
                  <a:lnTo>
                    <a:pt x="31" y="61"/>
                  </a:lnTo>
                  <a:lnTo>
                    <a:pt x="25" y="59"/>
                  </a:lnTo>
                  <a:lnTo>
                    <a:pt x="19" y="58"/>
                  </a:lnTo>
                  <a:lnTo>
                    <a:pt x="14" y="55"/>
                  </a:lnTo>
                  <a:lnTo>
                    <a:pt x="9" y="51"/>
                  </a:lnTo>
                  <a:lnTo>
                    <a:pt x="5" y="47"/>
                  </a:lnTo>
                  <a:lnTo>
                    <a:pt x="3" y="41"/>
                  </a:lnTo>
                  <a:lnTo>
                    <a:pt x="2" y="3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24"/>
                  </a:lnTo>
                  <a:lnTo>
                    <a:pt x="3" y="18"/>
                  </a:lnTo>
                  <a:lnTo>
                    <a:pt x="5" y="13"/>
                  </a:lnTo>
                  <a:lnTo>
                    <a:pt x="9" y="8"/>
                  </a:lnTo>
                  <a:lnTo>
                    <a:pt x="14" y="5"/>
                  </a:lnTo>
                  <a:lnTo>
                    <a:pt x="19" y="2"/>
                  </a:lnTo>
                  <a:lnTo>
                    <a:pt x="25" y="1"/>
                  </a:lnTo>
                  <a:lnTo>
                    <a:pt x="31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8" y="1"/>
                  </a:lnTo>
                  <a:lnTo>
                    <a:pt x="243" y="2"/>
                  </a:lnTo>
                  <a:lnTo>
                    <a:pt x="249" y="5"/>
                  </a:lnTo>
                  <a:lnTo>
                    <a:pt x="253" y="8"/>
                  </a:lnTo>
                  <a:lnTo>
                    <a:pt x="256" y="13"/>
                  </a:lnTo>
                  <a:lnTo>
                    <a:pt x="260" y="18"/>
                  </a:lnTo>
                  <a:lnTo>
                    <a:pt x="261" y="24"/>
                  </a:lnTo>
                  <a:lnTo>
                    <a:pt x="262" y="30"/>
                  </a:lnTo>
                  <a:lnTo>
                    <a:pt x="262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34" name="Freeform 29"/>
            <p:cNvSpPr>
              <a:spLocks/>
            </p:cNvSpPr>
            <p:nvPr userDrawn="1"/>
          </p:nvSpPr>
          <p:spPr bwMode="auto">
            <a:xfrm>
              <a:off x="4609480" y="5549900"/>
              <a:ext cx="419100" cy="47625"/>
            </a:xfrm>
            <a:custGeom>
              <a:avLst/>
              <a:gdLst>
                <a:gd name="T0" fmla="*/ 528 w 528"/>
                <a:gd name="T1" fmla="*/ 29 h 60"/>
                <a:gd name="T2" fmla="*/ 528 w 528"/>
                <a:gd name="T3" fmla="*/ 29 h 60"/>
                <a:gd name="T4" fmla="*/ 526 w 528"/>
                <a:gd name="T5" fmla="*/ 35 h 60"/>
                <a:gd name="T6" fmla="*/ 525 w 528"/>
                <a:gd name="T7" fmla="*/ 41 h 60"/>
                <a:gd name="T8" fmla="*/ 521 w 528"/>
                <a:gd name="T9" fmla="*/ 46 h 60"/>
                <a:gd name="T10" fmla="*/ 518 w 528"/>
                <a:gd name="T11" fmla="*/ 51 h 60"/>
                <a:gd name="T12" fmla="*/ 514 w 528"/>
                <a:gd name="T13" fmla="*/ 55 h 60"/>
                <a:gd name="T14" fmla="*/ 509 w 528"/>
                <a:gd name="T15" fmla="*/ 57 h 60"/>
                <a:gd name="T16" fmla="*/ 503 w 528"/>
                <a:gd name="T17" fmla="*/ 60 h 60"/>
                <a:gd name="T18" fmla="*/ 497 w 528"/>
                <a:gd name="T19" fmla="*/ 60 h 60"/>
                <a:gd name="T20" fmla="*/ 29 w 528"/>
                <a:gd name="T21" fmla="*/ 60 h 60"/>
                <a:gd name="T22" fmla="*/ 29 w 528"/>
                <a:gd name="T23" fmla="*/ 60 h 60"/>
                <a:gd name="T24" fmla="*/ 23 w 528"/>
                <a:gd name="T25" fmla="*/ 60 h 60"/>
                <a:gd name="T26" fmla="*/ 18 w 528"/>
                <a:gd name="T27" fmla="*/ 57 h 60"/>
                <a:gd name="T28" fmla="*/ 13 w 528"/>
                <a:gd name="T29" fmla="*/ 55 h 60"/>
                <a:gd name="T30" fmla="*/ 8 w 528"/>
                <a:gd name="T31" fmla="*/ 51 h 60"/>
                <a:gd name="T32" fmla="*/ 5 w 528"/>
                <a:gd name="T33" fmla="*/ 46 h 60"/>
                <a:gd name="T34" fmla="*/ 2 w 528"/>
                <a:gd name="T35" fmla="*/ 41 h 60"/>
                <a:gd name="T36" fmla="*/ 0 w 528"/>
                <a:gd name="T37" fmla="*/ 35 h 60"/>
                <a:gd name="T38" fmla="*/ 0 w 528"/>
                <a:gd name="T39" fmla="*/ 29 h 60"/>
                <a:gd name="T40" fmla="*/ 0 w 528"/>
                <a:gd name="T41" fmla="*/ 29 h 60"/>
                <a:gd name="T42" fmla="*/ 0 w 528"/>
                <a:gd name="T43" fmla="*/ 29 h 60"/>
                <a:gd name="T44" fmla="*/ 0 w 528"/>
                <a:gd name="T45" fmla="*/ 23 h 60"/>
                <a:gd name="T46" fmla="*/ 2 w 528"/>
                <a:gd name="T47" fmla="*/ 18 h 60"/>
                <a:gd name="T48" fmla="*/ 5 w 528"/>
                <a:gd name="T49" fmla="*/ 13 h 60"/>
                <a:gd name="T50" fmla="*/ 8 w 528"/>
                <a:gd name="T51" fmla="*/ 8 h 60"/>
                <a:gd name="T52" fmla="*/ 13 w 528"/>
                <a:gd name="T53" fmla="*/ 5 h 60"/>
                <a:gd name="T54" fmla="*/ 18 w 528"/>
                <a:gd name="T55" fmla="*/ 2 h 60"/>
                <a:gd name="T56" fmla="*/ 23 w 528"/>
                <a:gd name="T57" fmla="*/ 0 h 60"/>
                <a:gd name="T58" fmla="*/ 29 w 528"/>
                <a:gd name="T59" fmla="*/ 0 h 60"/>
                <a:gd name="T60" fmla="*/ 497 w 528"/>
                <a:gd name="T61" fmla="*/ 0 h 60"/>
                <a:gd name="T62" fmla="*/ 497 w 528"/>
                <a:gd name="T63" fmla="*/ 0 h 60"/>
                <a:gd name="T64" fmla="*/ 503 w 528"/>
                <a:gd name="T65" fmla="*/ 0 h 60"/>
                <a:gd name="T66" fmla="*/ 509 w 528"/>
                <a:gd name="T67" fmla="*/ 2 h 60"/>
                <a:gd name="T68" fmla="*/ 514 w 528"/>
                <a:gd name="T69" fmla="*/ 5 h 60"/>
                <a:gd name="T70" fmla="*/ 518 w 528"/>
                <a:gd name="T71" fmla="*/ 8 h 60"/>
                <a:gd name="T72" fmla="*/ 521 w 528"/>
                <a:gd name="T73" fmla="*/ 13 h 60"/>
                <a:gd name="T74" fmla="*/ 525 w 528"/>
                <a:gd name="T75" fmla="*/ 18 h 60"/>
                <a:gd name="T76" fmla="*/ 526 w 528"/>
                <a:gd name="T77" fmla="*/ 23 h 60"/>
                <a:gd name="T78" fmla="*/ 528 w 528"/>
                <a:gd name="T79" fmla="*/ 29 h 60"/>
                <a:gd name="T80" fmla="*/ 528 w 528"/>
                <a:gd name="T81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28" h="60">
                  <a:moveTo>
                    <a:pt x="528" y="29"/>
                  </a:moveTo>
                  <a:lnTo>
                    <a:pt x="528" y="29"/>
                  </a:lnTo>
                  <a:lnTo>
                    <a:pt x="526" y="35"/>
                  </a:lnTo>
                  <a:lnTo>
                    <a:pt x="525" y="41"/>
                  </a:lnTo>
                  <a:lnTo>
                    <a:pt x="521" y="46"/>
                  </a:lnTo>
                  <a:lnTo>
                    <a:pt x="518" y="51"/>
                  </a:lnTo>
                  <a:lnTo>
                    <a:pt x="514" y="55"/>
                  </a:lnTo>
                  <a:lnTo>
                    <a:pt x="509" y="57"/>
                  </a:lnTo>
                  <a:lnTo>
                    <a:pt x="503" y="60"/>
                  </a:lnTo>
                  <a:lnTo>
                    <a:pt x="497" y="60"/>
                  </a:lnTo>
                  <a:lnTo>
                    <a:pt x="29" y="60"/>
                  </a:lnTo>
                  <a:lnTo>
                    <a:pt x="29" y="60"/>
                  </a:lnTo>
                  <a:lnTo>
                    <a:pt x="23" y="60"/>
                  </a:lnTo>
                  <a:lnTo>
                    <a:pt x="18" y="57"/>
                  </a:lnTo>
                  <a:lnTo>
                    <a:pt x="13" y="55"/>
                  </a:lnTo>
                  <a:lnTo>
                    <a:pt x="8" y="51"/>
                  </a:lnTo>
                  <a:lnTo>
                    <a:pt x="5" y="46"/>
                  </a:lnTo>
                  <a:lnTo>
                    <a:pt x="2" y="41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2" y="18"/>
                  </a:lnTo>
                  <a:lnTo>
                    <a:pt x="5" y="13"/>
                  </a:lnTo>
                  <a:lnTo>
                    <a:pt x="8" y="8"/>
                  </a:lnTo>
                  <a:lnTo>
                    <a:pt x="13" y="5"/>
                  </a:lnTo>
                  <a:lnTo>
                    <a:pt x="18" y="2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497" y="0"/>
                  </a:lnTo>
                  <a:lnTo>
                    <a:pt x="497" y="0"/>
                  </a:lnTo>
                  <a:lnTo>
                    <a:pt x="503" y="0"/>
                  </a:lnTo>
                  <a:lnTo>
                    <a:pt x="509" y="2"/>
                  </a:lnTo>
                  <a:lnTo>
                    <a:pt x="514" y="5"/>
                  </a:lnTo>
                  <a:lnTo>
                    <a:pt x="518" y="8"/>
                  </a:lnTo>
                  <a:lnTo>
                    <a:pt x="521" y="13"/>
                  </a:lnTo>
                  <a:lnTo>
                    <a:pt x="525" y="18"/>
                  </a:lnTo>
                  <a:lnTo>
                    <a:pt x="526" y="23"/>
                  </a:lnTo>
                  <a:lnTo>
                    <a:pt x="528" y="29"/>
                  </a:lnTo>
                  <a:lnTo>
                    <a:pt x="52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35" name="Freeform 30"/>
            <p:cNvSpPr>
              <a:spLocks/>
            </p:cNvSpPr>
            <p:nvPr userDrawn="1"/>
          </p:nvSpPr>
          <p:spPr bwMode="auto">
            <a:xfrm>
              <a:off x="4529138" y="5224463"/>
              <a:ext cx="234950" cy="47625"/>
            </a:xfrm>
            <a:custGeom>
              <a:avLst/>
              <a:gdLst>
                <a:gd name="T0" fmla="*/ 295 w 295"/>
                <a:gd name="T1" fmla="*/ 31 h 60"/>
                <a:gd name="T2" fmla="*/ 295 w 295"/>
                <a:gd name="T3" fmla="*/ 31 h 60"/>
                <a:gd name="T4" fmla="*/ 294 w 295"/>
                <a:gd name="T5" fmla="*/ 37 h 60"/>
                <a:gd name="T6" fmla="*/ 293 w 295"/>
                <a:gd name="T7" fmla="*/ 42 h 60"/>
                <a:gd name="T8" fmla="*/ 289 w 295"/>
                <a:gd name="T9" fmla="*/ 47 h 60"/>
                <a:gd name="T10" fmla="*/ 285 w 295"/>
                <a:gd name="T11" fmla="*/ 51 h 60"/>
                <a:gd name="T12" fmla="*/ 282 w 295"/>
                <a:gd name="T13" fmla="*/ 55 h 60"/>
                <a:gd name="T14" fmla="*/ 276 w 295"/>
                <a:gd name="T15" fmla="*/ 58 h 60"/>
                <a:gd name="T16" fmla="*/ 271 w 295"/>
                <a:gd name="T17" fmla="*/ 60 h 60"/>
                <a:gd name="T18" fmla="*/ 265 w 295"/>
                <a:gd name="T19" fmla="*/ 60 h 60"/>
                <a:gd name="T20" fmla="*/ 31 w 295"/>
                <a:gd name="T21" fmla="*/ 60 h 60"/>
                <a:gd name="T22" fmla="*/ 31 w 295"/>
                <a:gd name="T23" fmla="*/ 60 h 60"/>
                <a:gd name="T24" fmla="*/ 24 w 295"/>
                <a:gd name="T25" fmla="*/ 60 h 60"/>
                <a:gd name="T26" fmla="*/ 18 w 295"/>
                <a:gd name="T27" fmla="*/ 58 h 60"/>
                <a:gd name="T28" fmla="*/ 13 w 295"/>
                <a:gd name="T29" fmla="*/ 55 h 60"/>
                <a:gd name="T30" fmla="*/ 9 w 295"/>
                <a:gd name="T31" fmla="*/ 51 h 60"/>
                <a:gd name="T32" fmla="*/ 5 w 295"/>
                <a:gd name="T33" fmla="*/ 47 h 60"/>
                <a:gd name="T34" fmla="*/ 2 w 295"/>
                <a:gd name="T35" fmla="*/ 42 h 60"/>
                <a:gd name="T36" fmla="*/ 1 w 295"/>
                <a:gd name="T37" fmla="*/ 37 h 60"/>
                <a:gd name="T38" fmla="*/ 0 w 295"/>
                <a:gd name="T39" fmla="*/ 31 h 60"/>
                <a:gd name="T40" fmla="*/ 0 w 295"/>
                <a:gd name="T41" fmla="*/ 31 h 60"/>
                <a:gd name="T42" fmla="*/ 0 w 295"/>
                <a:gd name="T43" fmla="*/ 31 h 60"/>
                <a:gd name="T44" fmla="*/ 1 w 295"/>
                <a:gd name="T45" fmla="*/ 25 h 60"/>
                <a:gd name="T46" fmla="*/ 2 w 295"/>
                <a:gd name="T47" fmla="*/ 19 h 60"/>
                <a:gd name="T48" fmla="*/ 5 w 295"/>
                <a:gd name="T49" fmla="*/ 14 h 60"/>
                <a:gd name="T50" fmla="*/ 9 w 295"/>
                <a:gd name="T51" fmla="*/ 9 h 60"/>
                <a:gd name="T52" fmla="*/ 13 w 295"/>
                <a:gd name="T53" fmla="*/ 5 h 60"/>
                <a:gd name="T54" fmla="*/ 18 w 295"/>
                <a:gd name="T55" fmla="*/ 3 h 60"/>
                <a:gd name="T56" fmla="*/ 24 w 295"/>
                <a:gd name="T57" fmla="*/ 0 h 60"/>
                <a:gd name="T58" fmla="*/ 31 w 295"/>
                <a:gd name="T59" fmla="*/ 0 h 60"/>
                <a:gd name="T60" fmla="*/ 265 w 295"/>
                <a:gd name="T61" fmla="*/ 0 h 60"/>
                <a:gd name="T62" fmla="*/ 265 w 295"/>
                <a:gd name="T63" fmla="*/ 0 h 60"/>
                <a:gd name="T64" fmla="*/ 271 w 295"/>
                <a:gd name="T65" fmla="*/ 0 h 60"/>
                <a:gd name="T66" fmla="*/ 276 w 295"/>
                <a:gd name="T67" fmla="*/ 3 h 60"/>
                <a:gd name="T68" fmla="*/ 282 w 295"/>
                <a:gd name="T69" fmla="*/ 5 h 60"/>
                <a:gd name="T70" fmla="*/ 285 w 295"/>
                <a:gd name="T71" fmla="*/ 9 h 60"/>
                <a:gd name="T72" fmla="*/ 289 w 295"/>
                <a:gd name="T73" fmla="*/ 14 h 60"/>
                <a:gd name="T74" fmla="*/ 293 w 295"/>
                <a:gd name="T75" fmla="*/ 19 h 60"/>
                <a:gd name="T76" fmla="*/ 294 w 295"/>
                <a:gd name="T77" fmla="*/ 25 h 60"/>
                <a:gd name="T78" fmla="*/ 295 w 295"/>
                <a:gd name="T79" fmla="*/ 31 h 60"/>
                <a:gd name="T80" fmla="*/ 295 w 295"/>
                <a:gd name="T81" fmla="*/ 3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95" h="60">
                  <a:moveTo>
                    <a:pt x="295" y="31"/>
                  </a:moveTo>
                  <a:lnTo>
                    <a:pt x="295" y="31"/>
                  </a:lnTo>
                  <a:lnTo>
                    <a:pt x="294" y="37"/>
                  </a:lnTo>
                  <a:lnTo>
                    <a:pt x="293" y="42"/>
                  </a:lnTo>
                  <a:lnTo>
                    <a:pt x="289" y="47"/>
                  </a:lnTo>
                  <a:lnTo>
                    <a:pt x="285" y="51"/>
                  </a:lnTo>
                  <a:lnTo>
                    <a:pt x="282" y="55"/>
                  </a:lnTo>
                  <a:lnTo>
                    <a:pt x="276" y="58"/>
                  </a:lnTo>
                  <a:lnTo>
                    <a:pt x="271" y="60"/>
                  </a:lnTo>
                  <a:lnTo>
                    <a:pt x="265" y="60"/>
                  </a:lnTo>
                  <a:lnTo>
                    <a:pt x="31" y="60"/>
                  </a:lnTo>
                  <a:lnTo>
                    <a:pt x="31" y="60"/>
                  </a:lnTo>
                  <a:lnTo>
                    <a:pt x="24" y="60"/>
                  </a:lnTo>
                  <a:lnTo>
                    <a:pt x="18" y="58"/>
                  </a:lnTo>
                  <a:lnTo>
                    <a:pt x="13" y="55"/>
                  </a:lnTo>
                  <a:lnTo>
                    <a:pt x="9" y="51"/>
                  </a:lnTo>
                  <a:lnTo>
                    <a:pt x="5" y="47"/>
                  </a:lnTo>
                  <a:lnTo>
                    <a:pt x="2" y="42"/>
                  </a:lnTo>
                  <a:lnTo>
                    <a:pt x="1" y="3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1" y="25"/>
                  </a:lnTo>
                  <a:lnTo>
                    <a:pt x="2" y="19"/>
                  </a:lnTo>
                  <a:lnTo>
                    <a:pt x="5" y="14"/>
                  </a:lnTo>
                  <a:lnTo>
                    <a:pt x="9" y="9"/>
                  </a:lnTo>
                  <a:lnTo>
                    <a:pt x="13" y="5"/>
                  </a:lnTo>
                  <a:lnTo>
                    <a:pt x="18" y="3"/>
                  </a:lnTo>
                  <a:lnTo>
                    <a:pt x="24" y="0"/>
                  </a:lnTo>
                  <a:lnTo>
                    <a:pt x="31" y="0"/>
                  </a:lnTo>
                  <a:lnTo>
                    <a:pt x="265" y="0"/>
                  </a:lnTo>
                  <a:lnTo>
                    <a:pt x="265" y="0"/>
                  </a:lnTo>
                  <a:lnTo>
                    <a:pt x="271" y="0"/>
                  </a:lnTo>
                  <a:lnTo>
                    <a:pt x="276" y="3"/>
                  </a:lnTo>
                  <a:lnTo>
                    <a:pt x="282" y="5"/>
                  </a:lnTo>
                  <a:lnTo>
                    <a:pt x="285" y="9"/>
                  </a:lnTo>
                  <a:lnTo>
                    <a:pt x="289" y="14"/>
                  </a:lnTo>
                  <a:lnTo>
                    <a:pt x="293" y="19"/>
                  </a:lnTo>
                  <a:lnTo>
                    <a:pt x="294" y="25"/>
                  </a:lnTo>
                  <a:lnTo>
                    <a:pt x="295" y="31"/>
                  </a:lnTo>
                  <a:lnTo>
                    <a:pt x="295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36" name="Freeform 31"/>
            <p:cNvSpPr>
              <a:spLocks/>
            </p:cNvSpPr>
            <p:nvPr userDrawn="1"/>
          </p:nvSpPr>
          <p:spPr bwMode="auto">
            <a:xfrm>
              <a:off x="2481263" y="5757863"/>
              <a:ext cx="898525" cy="47625"/>
            </a:xfrm>
            <a:custGeom>
              <a:avLst/>
              <a:gdLst>
                <a:gd name="T0" fmla="*/ 1132 w 1132"/>
                <a:gd name="T1" fmla="*/ 31 h 61"/>
                <a:gd name="T2" fmla="*/ 1132 w 1132"/>
                <a:gd name="T3" fmla="*/ 31 h 61"/>
                <a:gd name="T4" fmla="*/ 1131 w 1132"/>
                <a:gd name="T5" fmla="*/ 37 h 61"/>
                <a:gd name="T6" fmla="*/ 1130 w 1132"/>
                <a:gd name="T7" fmla="*/ 43 h 61"/>
                <a:gd name="T8" fmla="*/ 1126 w 1132"/>
                <a:gd name="T9" fmla="*/ 48 h 61"/>
                <a:gd name="T10" fmla="*/ 1122 w 1132"/>
                <a:gd name="T11" fmla="*/ 51 h 61"/>
                <a:gd name="T12" fmla="*/ 1119 w 1132"/>
                <a:gd name="T13" fmla="*/ 55 h 61"/>
                <a:gd name="T14" fmla="*/ 1114 w 1132"/>
                <a:gd name="T15" fmla="*/ 59 h 61"/>
                <a:gd name="T16" fmla="*/ 1108 w 1132"/>
                <a:gd name="T17" fmla="*/ 60 h 61"/>
                <a:gd name="T18" fmla="*/ 1101 w 1132"/>
                <a:gd name="T19" fmla="*/ 61 h 61"/>
                <a:gd name="T20" fmla="*/ 29 w 1132"/>
                <a:gd name="T21" fmla="*/ 61 h 61"/>
                <a:gd name="T22" fmla="*/ 29 w 1132"/>
                <a:gd name="T23" fmla="*/ 61 h 61"/>
                <a:gd name="T24" fmla="*/ 23 w 1132"/>
                <a:gd name="T25" fmla="*/ 60 h 61"/>
                <a:gd name="T26" fmla="*/ 18 w 1132"/>
                <a:gd name="T27" fmla="*/ 59 h 61"/>
                <a:gd name="T28" fmla="*/ 13 w 1132"/>
                <a:gd name="T29" fmla="*/ 55 h 61"/>
                <a:gd name="T30" fmla="*/ 8 w 1132"/>
                <a:gd name="T31" fmla="*/ 51 h 61"/>
                <a:gd name="T32" fmla="*/ 4 w 1132"/>
                <a:gd name="T33" fmla="*/ 48 h 61"/>
                <a:gd name="T34" fmla="*/ 2 w 1132"/>
                <a:gd name="T35" fmla="*/ 43 h 61"/>
                <a:gd name="T36" fmla="*/ 0 w 1132"/>
                <a:gd name="T37" fmla="*/ 37 h 61"/>
                <a:gd name="T38" fmla="*/ 0 w 1132"/>
                <a:gd name="T39" fmla="*/ 31 h 61"/>
                <a:gd name="T40" fmla="*/ 0 w 1132"/>
                <a:gd name="T41" fmla="*/ 31 h 61"/>
                <a:gd name="T42" fmla="*/ 0 w 1132"/>
                <a:gd name="T43" fmla="*/ 31 h 61"/>
                <a:gd name="T44" fmla="*/ 0 w 1132"/>
                <a:gd name="T45" fmla="*/ 25 h 61"/>
                <a:gd name="T46" fmla="*/ 2 w 1132"/>
                <a:gd name="T47" fmla="*/ 18 h 61"/>
                <a:gd name="T48" fmla="*/ 4 w 1132"/>
                <a:gd name="T49" fmla="*/ 14 h 61"/>
                <a:gd name="T50" fmla="*/ 8 w 1132"/>
                <a:gd name="T51" fmla="*/ 9 h 61"/>
                <a:gd name="T52" fmla="*/ 13 w 1132"/>
                <a:gd name="T53" fmla="*/ 5 h 61"/>
                <a:gd name="T54" fmla="*/ 18 w 1132"/>
                <a:gd name="T55" fmla="*/ 3 h 61"/>
                <a:gd name="T56" fmla="*/ 23 w 1132"/>
                <a:gd name="T57" fmla="*/ 1 h 61"/>
                <a:gd name="T58" fmla="*/ 29 w 1132"/>
                <a:gd name="T59" fmla="*/ 0 h 61"/>
                <a:gd name="T60" fmla="*/ 1101 w 1132"/>
                <a:gd name="T61" fmla="*/ 0 h 61"/>
                <a:gd name="T62" fmla="*/ 1101 w 1132"/>
                <a:gd name="T63" fmla="*/ 0 h 61"/>
                <a:gd name="T64" fmla="*/ 1108 w 1132"/>
                <a:gd name="T65" fmla="*/ 1 h 61"/>
                <a:gd name="T66" fmla="*/ 1114 w 1132"/>
                <a:gd name="T67" fmla="*/ 3 h 61"/>
                <a:gd name="T68" fmla="*/ 1119 w 1132"/>
                <a:gd name="T69" fmla="*/ 5 h 61"/>
                <a:gd name="T70" fmla="*/ 1122 w 1132"/>
                <a:gd name="T71" fmla="*/ 9 h 61"/>
                <a:gd name="T72" fmla="*/ 1126 w 1132"/>
                <a:gd name="T73" fmla="*/ 14 h 61"/>
                <a:gd name="T74" fmla="*/ 1130 w 1132"/>
                <a:gd name="T75" fmla="*/ 18 h 61"/>
                <a:gd name="T76" fmla="*/ 1131 w 1132"/>
                <a:gd name="T77" fmla="*/ 25 h 61"/>
                <a:gd name="T78" fmla="*/ 1132 w 1132"/>
                <a:gd name="T79" fmla="*/ 31 h 61"/>
                <a:gd name="T80" fmla="*/ 1132 w 1132"/>
                <a:gd name="T81" fmla="*/ 3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32" h="61">
                  <a:moveTo>
                    <a:pt x="1132" y="31"/>
                  </a:moveTo>
                  <a:lnTo>
                    <a:pt x="1132" y="31"/>
                  </a:lnTo>
                  <a:lnTo>
                    <a:pt x="1131" y="37"/>
                  </a:lnTo>
                  <a:lnTo>
                    <a:pt x="1130" y="43"/>
                  </a:lnTo>
                  <a:lnTo>
                    <a:pt x="1126" y="48"/>
                  </a:lnTo>
                  <a:lnTo>
                    <a:pt x="1122" y="51"/>
                  </a:lnTo>
                  <a:lnTo>
                    <a:pt x="1119" y="55"/>
                  </a:lnTo>
                  <a:lnTo>
                    <a:pt x="1114" y="59"/>
                  </a:lnTo>
                  <a:lnTo>
                    <a:pt x="1108" y="60"/>
                  </a:lnTo>
                  <a:lnTo>
                    <a:pt x="1101" y="61"/>
                  </a:lnTo>
                  <a:lnTo>
                    <a:pt x="29" y="61"/>
                  </a:lnTo>
                  <a:lnTo>
                    <a:pt x="29" y="61"/>
                  </a:lnTo>
                  <a:lnTo>
                    <a:pt x="23" y="60"/>
                  </a:lnTo>
                  <a:lnTo>
                    <a:pt x="18" y="59"/>
                  </a:lnTo>
                  <a:lnTo>
                    <a:pt x="13" y="55"/>
                  </a:lnTo>
                  <a:lnTo>
                    <a:pt x="8" y="51"/>
                  </a:lnTo>
                  <a:lnTo>
                    <a:pt x="4" y="48"/>
                  </a:lnTo>
                  <a:lnTo>
                    <a:pt x="2" y="43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2" y="18"/>
                  </a:lnTo>
                  <a:lnTo>
                    <a:pt x="4" y="14"/>
                  </a:lnTo>
                  <a:lnTo>
                    <a:pt x="8" y="9"/>
                  </a:lnTo>
                  <a:lnTo>
                    <a:pt x="13" y="5"/>
                  </a:lnTo>
                  <a:lnTo>
                    <a:pt x="18" y="3"/>
                  </a:lnTo>
                  <a:lnTo>
                    <a:pt x="23" y="1"/>
                  </a:lnTo>
                  <a:lnTo>
                    <a:pt x="29" y="0"/>
                  </a:lnTo>
                  <a:lnTo>
                    <a:pt x="1101" y="0"/>
                  </a:lnTo>
                  <a:lnTo>
                    <a:pt x="1101" y="0"/>
                  </a:lnTo>
                  <a:lnTo>
                    <a:pt x="1108" y="1"/>
                  </a:lnTo>
                  <a:lnTo>
                    <a:pt x="1114" y="3"/>
                  </a:lnTo>
                  <a:lnTo>
                    <a:pt x="1119" y="5"/>
                  </a:lnTo>
                  <a:lnTo>
                    <a:pt x="1122" y="9"/>
                  </a:lnTo>
                  <a:lnTo>
                    <a:pt x="1126" y="14"/>
                  </a:lnTo>
                  <a:lnTo>
                    <a:pt x="1130" y="18"/>
                  </a:lnTo>
                  <a:lnTo>
                    <a:pt x="1131" y="25"/>
                  </a:lnTo>
                  <a:lnTo>
                    <a:pt x="1132" y="31"/>
                  </a:lnTo>
                  <a:lnTo>
                    <a:pt x="1132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37" name="Freeform 32"/>
            <p:cNvSpPr>
              <a:spLocks/>
            </p:cNvSpPr>
            <p:nvPr userDrawn="1"/>
          </p:nvSpPr>
          <p:spPr bwMode="auto">
            <a:xfrm>
              <a:off x="2773363" y="5888038"/>
              <a:ext cx="1270000" cy="47625"/>
            </a:xfrm>
            <a:custGeom>
              <a:avLst/>
              <a:gdLst>
                <a:gd name="T0" fmla="*/ 1599 w 1599"/>
                <a:gd name="T1" fmla="*/ 29 h 60"/>
                <a:gd name="T2" fmla="*/ 1599 w 1599"/>
                <a:gd name="T3" fmla="*/ 29 h 60"/>
                <a:gd name="T4" fmla="*/ 1598 w 1599"/>
                <a:gd name="T5" fmla="*/ 35 h 60"/>
                <a:gd name="T6" fmla="*/ 1597 w 1599"/>
                <a:gd name="T7" fmla="*/ 41 h 60"/>
                <a:gd name="T8" fmla="*/ 1593 w 1599"/>
                <a:gd name="T9" fmla="*/ 46 h 60"/>
                <a:gd name="T10" fmla="*/ 1589 w 1599"/>
                <a:gd name="T11" fmla="*/ 51 h 60"/>
                <a:gd name="T12" fmla="*/ 1586 w 1599"/>
                <a:gd name="T13" fmla="*/ 55 h 60"/>
                <a:gd name="T14" fmla="*/ 1580 w 1599"/>
                <a:gd name="T15" fmla="*/ 57 h 60"/>
                <a:gd name="T16" fmla="*/ 1575 w 1599"/>
                <a:gd name="T17" fmla="*/ 60 h 60"/>
                <a:gd name="T18" fmla="*/ 1569 w 1599"/>
                <a:gd name="T19" fmla="*/ 60 h 60"/>
                <a:gd name="T20" fmla="*/ 30 w 1599"/>
                <a:gd name="T21" fmla="*/ 60 h 60"/>
                <a:gd name="T22" fmla="*/ 30 w 1599"/>
                <a:gd name="T23" fmla="*/ 60 h 60"/>
                <a:gd name="T24" fmla="*/ 24 w 1599"/>
                <a:gd name="T25" fmla="*/ 60 h 60"/>
                <a:gd name="T26" fmla="*/ 18 w 1599"/>
                <a:gd name="T27" fmla="*/ 57 h 60"/>
                <a:gd name="T28" fmla="*/ 13 w 1599"/>
                <a:gd name="T29" fmla="*/ 55 h 60"/>
                <a:gd name="T30" fmla="*/ 8 w 1599"/>
                <a:gd name="T31" fmla="*/ 51 h 60"/>
                <a:gd name="T32" fmla="*/ 5 w 1599"/>
                <a:gd name="T33" fmla="*/ 46 h 60"/>
                <a:gd name="T34" fmla="*/ 2 w 1599"/>
                <a:gd name="T35" fmla="*/ 41 h 60"/>
                <a:gd name="T36" fmla="*/ 0 w 1599"/>
                <a:gd name="T37" fmla="*/ 35 h 60"/>
                <a:gd name="T38" fmla="*/ 0 w 1599"/>
                <a:gd name="T39" fmla="*/ 29 h 60"/>
                <a:gd name="T40" fmla="*/ 0 w 1599"/>
                <a:gd name="T41" fmla="*/ 29 h 60"/>
                <a:gd name="T42" fmla="*/ 0 w 1599"/>
                <a:gd name="T43" fmla="*/ 29 h 60"/>
                <a:gd name="T44" fmla="*/ 0 w 1599"/>
                <a:gd name="T45" fmla="*/ 23 h 60"/>
                <a:gd name="T46" fmla="*/ 2 w 1599"/>
                <a:gd name="T47" fmla="*/ 18 h 60"/>
                <a:gd name="T48" fmla="*/ 5 w 1599"/>
                <a:gd name="T49" fmla="*/ 13 h 60"/>
                <a:gd name="T50" fmla="*/ 8 w 1599"/>
                <a:gd name="T51" fmla="*/ 8 h 60"/>
                <a:gd name="T52" fmla="*/ 13 w 1599"/>
                <a:gd name="T53" fmla="*/ 5 h 60"/>
                <a:gd name="T54" fmla="*/ 18 w 1599"/>
                <a:gd name="T55" fmla="*/ 2 h 60"/>
                <a:gd name="T56" fmla="*/ 24 w 1599"/>
                <a:gd name="T57" fmla="*/ 0 h 60"/>
                <a:gd name="T58" fmla="*/ 30 w 1599"/>
                <a:gd name="T59" fmla="*/ 0 h 60"/>
                <a:gd name="T60" fmla="*/ 1569 w 1599"/>
                <a:gd name="T61" fmla="*/ 0 h 60"/>
                <a:gd name="T62" fmla="*/ 1569 w 1599"/>
                <a:gd name="T63" fmla="*/ 0 h 60"/>
                <a:gd name="T64" fmla="*/ 1575 w 1599"/>
                <a:gd name="T65" fmla="*/ 0 h 60"/>
                <a:gd name="T66" fmla="*/ 1580 w 1599"/>
                <a:gd name="T67" fmla="*/ 2 h 60"/>
                <a:gd name="T68" fmla="*/ 1586 w 1599"/>
                <a:gd name="T69" fmla="*/ 5 h 60"/>
                <a:gd name="T70" fmla="*/ 1589 w 1599"/>
                <a:gd name="T71" fmla="*/ 8 h 60"/>
                <a:gd name="T72" fmla="*/ 1593 w 1599"/>
                <a:gd name="T73" fmla="*/ 13 h 60"/>
                <a:gd name="T74" fmla="*/ 1597 w 1599"/>
                <a:gd name="T75" fmla="*/ 18 h 60"/>
                <a:gd name="T76" fmla="*/ 1598 w 1599"/>
                <a:gd name="T77" fmla="*/ 23 h 60"/>
                <a:gd name="T78" fmla="*/ 1599 w 1599"/>
                <a:gd name="T79" fmla="*/ 29 h 60"/>
                <a:gd name="T80" fmla="*/ 1599 w 1599"/>
                <a:gd name="T81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99" h="60">
                  <a:moveTo>
                    <a:pt x="1599" y="29"/>
                  </a:moveTo>
                  <a:lnTo>
                    <a:pt x="1599" y="29"/>
                  </a:lnTo>
                  <a:lnTo>
                    <a:pt x="1598" y="35"/>
                  </a:lnTo>
                  <a:lnTo>
                    <a:pt x="1597" y="41"/>
                  </a:lnTo>
                  <a:lnTo>
                    <a:pt x="1593" y="46"/>
                  </a:lnTo>
                  <a:lnTo>
                    <a:pt x="1589" y="51"/>
                  </a:lnTo>
                  <a:lnTo>
                    <a:pt x="1586" y="55"/>
                  </a:lnTo>
                  <a:lnTo>
                    <a:pt x="1580" y="57"/>
                  </a:lnTo>
                  <a:lnTo>
                    <a:pt x="1575" y="60"/>
                  </a:lnTo>
                  <a:lnTo>
                    <a:pt x="1569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24" y="60"/>
                  </a:lnTo>
                  <a:lnTo>
                    <a:pt x="18" y="57"/>
                  </a:lnTo>
                  <a:lnTo>
                    <a:pt x="13" y="55"/>
                  </a:lnTo>
                  <a:lnTo>
                    <a:pt x="8" y="51"/>
                  </a:lnTo>
                  <a:lnTo>
                    <a:pt x="5" y="46"/>
                  </a:lnTo>
                  <a:lnTo>
                    <a:pt x="2" y="41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2" y="18"/>
                  </a:lnTo>
                  <a:lnTo>
                    <a:pt x="5" y="13"/>
                  </a:lnTo>
                  <a:lnTo>
                    <a:pt x="8" y="8"/>
                  </a:lnTo>
                  <a:lnTo>
                    <a:pt x="13" y="5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1569" y="0"/>
                  </a:lnTo>
                  <a:lnTo>
                    <a:pt x="1569" y="0"/>
                  </a:lnTo>
                  <a:lnTo>
                    <a:pt x="1575" y="0"/>
                  </a:lnTo>
                  <a:lnTo>
                    <a:pt x="1580" y="2"/>
                  </a:lnTo>
                  <a:lnTo>
                    <a:pt x="1586" y="5"/>
                  </a:lnTo>
                  <a:lnTo>
                    <a:pt x="1589" y="8"/>
                  </a:lnTo>
                  <a:lnTo>
                    <a:pt x="1593" y="13"/>
                  </a:lnTo>
                  <a:lnTo>
                    <a:pt x="1597" y="18"/>
                  </a:lnTo>
                  <a:lnTo>
                    <a:pt x="1598" y="23"/>
                  </a:lnTo>
                  <a:lnTo>
                    <a:pt x="1599" y="29"/>
                  </a:lnTo>
                  <a:lnTo>
                    <a:pt x="1599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38" name="Freeform 33"/>
            <p:cNvSpPr>
              <a:spLocks/>
            </p:cNvSpPr>
            <p:nvPr userDrawn="1"/>
          </p:nvSpPr>
          <p:spPr bwMode="auto">
            <a:xfrm>
              <a:off x="4176713" y="5888038"/>
              <a:ext cx="306387" cy="47625"/>
            </a:xfrm>
            <a:custGeom>
              <a:avLst/>
              <a:gdLst>
                <a:gd name="T0" fmla="*/ 387 w 387"/>
                <a:gd name="T1" fmla="*/ 29 h 60"/>
                <a:gd name="T2" fmla="*/ 387 w 387"/>
                <a:gd name="T3" fmla="*/ 29 h 60"/>
                <a:gd name="T4" fmla="*/ 385 w 387"/>
                <a:gd name="T5" fmla="*/ 35 h 60"/>
                <a:gd name="T6" fmla="*/ 384 w 387"/>
                <a:gd name="T7" fmla="*/ 41 h 60"/>
                <a:gd name="T8" fmla="*/ 382 w 387"/>
                <a:gd name="T9" fmla="*/ 46 h 60"/>
                <a:gd name="T10" fmla="*/ 378 w 387"/>
                <a:gd name="T11" fmla="*/ 51 h 60"/>
                <a:gd name="T12" fmla="*/ 373 w 387"/>
                <a:gd name="T13" fmla="*/ 55 h 60"/>
                <a:gd name="T14" fmla="*/ 368 w 387"/>
                <a:gd name="T15" fmla="*/ 57 h 60"/>
                <a:gd name="T16" fmla="*/ 362 w 387"/>
                <a:gd name="T17" fmla="*/ 60 h 60"/>
                <a:gd name="T18" fmla="*/ 356 w 387"/>
                <a:gd name="T19" fmla="*/ 60 h 60"/>
                <a:gd name="T20" fmla="*/ 31 w 387"/>
                <a:gd name="T21" fmla="*/ 60 h 60"/>
                <a:gd name="T22" fmla="*/ 31 w 387"/>
                <a:gd name="T23" fmla="*/ 60 h 60"/>
                <a:gd name="T24" fmla="*/ 25 w 387"/>
                <a:gd name="T25" fmla="*/ 60 h 60"/>
                <a:gd name="T26" fmla="*/ 18 w 387"/>
                <a:gd name="T27" fmla="*/ 57 h 60"/>
                <a:gd name="T28" fmla="*/ 14 w 387"/>
                <a:gd name="T29" fmla="*/ 55 h 60"/>
                <a:gd name="T30" fmla="*/ 9 w 387"/>
                <a:gd name="T31" fmla="*/ 51 h 60"/>
                <a:gd name="T32" fmla="*/ 5 w 387"/>
                <a:gd name="T33" fmla="*/ 46 h 60"/>
                <a:gd name="T34" fmla="*/ 3 w 387"/>
                <a:gd name="T35" fmla="*/ 41 h 60"/>
                <a:gd name="T36" fmla="*/ 0 w 387"/>
                <a:gd name="T37" fmla="*/ 35 h 60"/>
                <a:gd name="T38" fmla="*/ 0 w 387"/>
                <a:gd name="T39" fmla="*/ 29 h 60"/>
                <a:gd name="T40" fmla="*/ 0 w 387"/>
                <a:gd name="T41" fmla="*/ 29 h 60"/>
                <a:gd name="T42" fmla="*/ 0 w 387"/>
                <a:gd name="T43" fmla="*/ 29 h 60"/>
                <a:gd name="T44" fmla="*/ 0 w 387"/>
                <a:gd name="T45" fmla="*/ 23 h 60"/>
                <a:gd name="T46" fmla="*/ 3 w 387"/>
                <a:gd name="T47" fmla="*/ 18 h 60"/>
                <a:gd name="T48" fmla="*/ 5 w 387"/>
                <a:gd name="T49" fmla="*/ 13 h 60"/>
                <a:gd name="T50" fmla="*/ 9 w 387"/>
                <a:gd name="T51" fmla="*/ 8 h 60"/>
                <a:gd name="T52" fmla="*/ 14 w 387"/>
                <a:gd name="T53" fmla="*/ 5 h 60"/>
                <a:gd name="T54" fmla="*/ 18 w 387"/>
                <a:gd name="T55" fmla="*/ 2 h 60"/>
                <a:gd name="T56" fmla="*/ 25 w 387"/>
                <a:gd name="T57" fmla="*/ 0 h 60"/>
                <a:gd name="T58" fmla="*/ 31 w 387"/>
                <a:gd name="T59" fmla="*/ 0 h 60"/>
                <a:gd name="T60" fmla="*/ 356 w 387"/>
                <a:gd name="T61" fmla="*/ 0 h 60"/>
                <a:gd name="T62" fmla="*/ 356 w 387"/>
                <a:gd name="T63" fmla="*/ 0 h 60"/>
                <a:gd name="T64" fmla="*/ 362 w 387"/>
                <a:gd name="T65" fmla="*/ 0 h 60"/>
                <a:gd name="T66" fmla="*/ 368 w 387"/>
                <a:gd name="T67" fmla="*/ 2 h 60"/>
                <a:gd name="T68" fmla="*/ 373 w 387"/>
                <a:gd name="T69" fmla="*/ 5 h 60"/>
                <a:gd name="T70" fmla="*/ 378 w 387"/>
                <a:gd name="T71" fmla="*/ 8 h 60"/>
                <a:gd name="T72" fmla="*/ 382 w 387"/>
                <a:gd name="T73" fmla="*/ 13 h 60"/>
                <a:gd name="T74" fmla="*/ 384 w 387"/>
                <a:gd name="T75" fmla="*/ 18 h 60"/>
                <a:gd name="T76" fmla="*/ 385 w 387"/>
                <a:gd name="T77" fmla="*/ 23 h 60"/>
                <a:gd name="T78" fmla="*/ 387 w 387"/>
                <a:gd name="T79" fmla="*/ 29 h 60"/>
                <a:gd name="T80" fmla="*/ 387 w 387"/>
                <a:gd name="T81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87" h="60">
                  <a:moveTo>
                    <a:pt x="387" y="29"/>
                  </a:moveTo>
                  <a:lnTo>
                    <a:pt x="387" y="29"/>
                  </a:lnTo>
                  <a:lnTo>
                    <a:pt x="385" y="35"/>
                  </a:lnTo>
                  <a:lnTo>
                    <a:pt x="384" y="41"/>
                  </a:lnTo>
                  <a:lnTo>
                    <a:pt x="382" y="46"/>
                  </a:lnTo>
                  <a:lnTo>
                    <a:pt x="378" y="51"/>
                  </a:lnTo>
                  <a:lnTo>
                    <a:pt x="373" y="55"/>
                  </a:lnTo>
                  <a:lnTo>
                    <a:pt x="368" y="57"/>
                  </a:lnTo>
                  <a:lnTo>
                    <a:pt x="362" y="60"/>
                  </a:lnTo>
                  <a:lnTo>
                    <a:pt x="356" y="60"/>
                  </a:lnTo>
                  <a:lnTo>
                    <a:pt x="31" y="60"/>
                  </a:lnTo>
                  <a:lnTo>
                    <a:pt x="31" y="60"/>
                  </a:lnTo>
                  <a:lnTo>
                    <a:pt x="25" y="60"/>
                  </a:lnTo>
                  <a:lnTo>
                    <a:pt x="18" y="57"/>
                  </a:lnTo>
                  <a:lnTo>
                    <a:pt x="14" y="55"/>
                  </a:lnTo>
                  <a:lnTo>
                    <a:pt x="9" y="51"/>
                  </a:lnTo>
                  <a:lnTo>
                    <a:pt x="5" y="46"/>
                  </a:lnTo>
                  <a:lnTo>
                    <a:pt x="3" y="41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3" y="18"/>
                  </a:lnTo>
                  <a:lnTo>
                    <a:pt x="5" y="13"/>
                  </a:lnTo>
                  <a:lnTo>
                    <a:pt x="9" y="8"/>
                  </a:lnTo>
                  <a:lnTo>
                    <a:pt x="14" y="5"/>
                  </a:lnTo>
                  <a:lnTo>
                    <a:pt x="18" y="2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356" y="0"/>
                  </a:lnTo>
                  <a:lnTo>
                    <a:pt x="356" y="0"/>
                  </a:lnTo>
                  <a:lnTo>
                    <a:pt x="362" y="0"/>
                  </a:lnTo>
                  <a:lnTo>
                    <a:pt x="368" y="2"/>
                  </a:lnTo>
                  <a:lnTo>
                    <a:pt x="373" y="5"/>
                  </a:lnTo>
                  <a:lnTo>
                    <a:pt x="378" y="8"/>
                  </a:lnTo>
                  <a:lnTo>
                    <a:pt x="382" y="13"/>
                  </a:lnTo>
                  <a:lnTo>
                    <a:pt x="384" y="18"/>
                  </a:lnTo>
                  <a:lnTo>
                    <a:pt x="385" y="23"/>
                  </a:lnTo>
                  <a:lnTo>
                    <a:pt x="387" y="29"/>
                  </a:lnTo>
                  <a:lnTo>
                    <a:pt x="387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39" name="Freeform 34"/>
            <p:cNvSpPr>
              <a:spLocks/>
            </p:cNvSpPr>
            <p:nvPr userDrawn="1"/>
          </p:nvSpPr>
          <p:spPr bwMode="auto">
            <a:xfrm>
              <a:off x="2627313" y="5545138"/>
              <a:ext cx="307975" cy="47625"/>
            </a:xfrm>
            <a:custGeom>
              <a:avLst/>
              <a:gdLst>
                <a:gd name="T0" fmla="*/ 387 w 387"/>
                <a:gd name="T1" fmla="*/ 29 h 60"/>
                <a:gd name="T2" fmla="*/ 387 w 387"/>
                <a:gd name="T3" fmla="*/ 29 h 60"/>
                <a:gd name="T4" fmla="*/ 386 w 387"/>
                <a:gd name="T5" fmla="*/ 35 h 60"/>
                <a:gd name="T6" fmla="*/ 385 w 387"/>
                <a:gd name="T7" fmla="*/ 42 h 60"/>
                <a:gd name="T8" fmla="*/ 381 w 387"/>
                <a:gd name="T9" fmla="*/ 46 h 60"/>
                <a:gd name="T10" fmla="*/ 378 w 387"/>
                <a:gd name="T11" fmla="*/ 51 h 60"/>
                <a:gd name="T12" fmla="*/ 374 w 387"/>
                <a:gd name="T13" fmla="*/ 55 h 60"/>
                <a:gd name="T14" fmla="*/ 369 w 387"/>
                <a:gd name="T15" fmla="*/ 57 h 60"/>
                <a:gd name="T16" fmla="*/ 363 w 387"/>
                <a:gd name="T17" fmla="*/ 59 h 60"/>
                <a:gd name="T18" fmla="*/ 357 w 387"/>
                <a:gd name="T19" fmla="*/ 60 h 60"/>
                <a:gd name="T20" fmla="*/ 30 w 387"/>
                <a:gd name="T21" fmla="*/ 60 h 60"/>
                <a:gd name="T22" fmla="*/ 30 w 387"/>
                <a:gd name="T23" fmla="*/ 60 h 60"/>
                <a:gd name="T24" fmla="*/ 24 w 387"/>
                <a:gd name="T25" fmla="*/ 59 h 60"/>
                <a:gd name="T26" fmla="*/ 18 w 387"/>
                <a:gd name="T27" fmla="*/ 57 h 60"/>
                <a:gd name="T28" fmla="*/ 13 w 387"/>
                <a:gd name="T29" fmla="*/ 55 h 60"/>
                <a:gd name="T30" fmla="*/ 10 w 387"/>
                <a:gd name="T31" fmla="*/ 51 h 60"/>
                <a:gd name="T32" fmla="*/ 6 w 387"/>
                <a:gd name="T33" fmla="*/ 46 h 60"/>
                <a:gd name="T34" fmla="*/ 2 w 387"/>
                <a:gd name="T35" fmla="*/ 42 h 60"/>
                <a:gd name="T36" fmla="*/ 1 w 387"/>
                <a:gd name="T37" fmla="*/ 35 h 60"/>
                <a:gd name="T38" fmla="*/ 0 w 387"/>
                <a:gd name="T39" fmla="*/ 29 h 60"/>
                <a:gd name="T40" fmla="*/ 0 w 387"/>
                <a:gd name="T41" fmla="*/ 29 h 60"/>
                <a:gd name="T42" fmla="*/ 0 w 387"/>
                <a:gd name="T43" fmla="*/ 29 h 60"/>
                <a:gd name="T44" fmla="*/ 1 w 387"/>
                <a:gd name="T45" fmla="*/ 23 h 60"/>
                <a:gd name="T46" fmla="*/ 2 w 387"/>
                <a:gd name="T47" fmla="*/ 18 h 60"/>
                <a:gd name="T48" fmla="*/ 6 w 387"/>
                <a:gd name="T49" fmla="*/ 12 h 60"/>
                <a:gd name="T50" fmla="*/ 10 w 387"/>
                <a:gd name="T51" fmla="*/ 9 h 60"/>
                <a:gd name="T52" fmla="*/ 13 w 387"/>
                <a:gd name="T53" fmla="*/ 5 h 60"/>
                <a:gd name="T54" fmla="*/ 18 w 387"/>
                <a:gd name="T55" fmla="*/ 1 h 60"/>
                <a:gd name="T56" fmla="*/ 24 w 387"/>
                <a:gd name="T57" fmla="*/ 0 h 60"/>
                <a:gd name="T58" fmla="*/ 30 w 387"/>
                <a:gd name="T59" fmla="*/ 0 h 60"/>
                <a:gd name="T60" fmla="*/ 357 w 387"/>
                <a:gd name="T61" fmla="*/ 0 h 60"/>
                <a:gd name="T62" fmla="*/ 357 w 387"/>
                <a:gd name="T63" fmla="*/ 0 h 60"/>
                <a:gd name="T64" fmla="*/ 363 w 387"/>
                <a:gd name="T65" fmla="*/ 0 h 60"/>
                <a:gd name="T66" fmla="*/ 369 w 387"/>
                <a:gd name="T67" fmla="*/ 1 h 60"/>
                <a:gd name="T68" fmla="*/ 374 w 387"/>
                <a:gd name="T69" fmla="*/ 5 h 60"/>
                <a:gd name="T70" fmla="*/ 378 w 387"/>
                <a:gd name="T71" fmla="*/ 9 h 60"/>
                <a:gd name="T72" fmla="*/ 381 w 387"/>
                <a:gd name="T73" fmla="*/ 12 h 60"/>
                <a:gd name="T74" fmla="*/ 385 w 387"/>
                <a:gd name="T75" fmla="*/ 18 h 60"/>
                <a:gd name="T76" fmla="*/ 386 w 387"/>
                <a:gd name="T77" fmla="*/ 23 h 60"/>
                <a:gd name="T78" fmla="*/ 387 w 387"/>
                <a:gd name="T79" fmla="*/ 29 h 60"/>
                <a:gd name="T80" fmla="*/ 387 w 387"/>
                <a:gd name="T81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87" h="60">
                  <a:moveTo>
                    <a:pt x="387" y="29"/>
                  </a:moveTo>
                  <a:lnTo>
                    <a:pt x="387" y="29"/>
                  </a:lnTo>
                  <a:lnTo>
                    <a:pt x="386" y="35"/>
                  </a:lnTo>
                  <a:lnTo>
                    <a:pt x="385" y="42"/>
                  </a:lnTo>
                  <a:lnTo>
                    <a:pt x="381" y="46"/>
                  </a:lnTo>
                  <a:lnTo>
                    <a:pt x="378" y="51"/>
                  </a:lnTo>
                  <a:lnTo>
                    <a:pt x="374" y="55"/>
                  </a:lnTo>
                  <a:lnTo>
                    <a:pt x="369" y="57"/>
                  </a:lnTo>
                  <a:lnTo>
                    <a:pt x="363" y="59"/>
                  </a:lnTo>
                  <a:lnTo>
                    <a:pt x="357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24" y="59"/>
                  </a:lnTo>
                  <a:lnTo>
                    <a:pt x="18" y="57"/>
                  </a:lnTo>
                  <a:lnTo>
                    <a:pt x="13" y="55"/>
                  </a:lnTo>
                  <a:lnTo>
                    <a:pt x="10" y="51"/>
                  </a:lnTo>
                  <a:lnTo>
                    <a:pt x="6" y="46"/>
                  </a:lnTo>
                  <a:lnTo>
                    <a:pt x="2" y="42"/>
                  </a:lnTo>
                  <a:lnTo>
                    <a:pt x="1" y="35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1" y="23"/>
                  </a:lnTo>
                  <a:lnTo>
                    <a:pt x="2" y="18"/>
                  </a:lnTo>
                  <a:lnTo>
                    <a:pt x="6" y="12"/>
                  </a:lnTo>
                  <a:lnTo>
                    <a:pt x="10" y="9"/>
                  </a:lnTo>
                  <a:lnTo>
                    <a:pt x="13" y="5"/>
                  </a:lnTo>
                  <a:lnTo>
                    <a:pt x="18" y="1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57" y="0"/>
                  </a:lnTo>
                  <a:lnTo>
                    <a:pt x="357" y="0"/>
                  </a:lnTo>
                  <a:lnTo>
                    <a:pt x="363" y="0"/>
                  </a:lnTo>
                  <a:lnTo>
                    <a:pt x="369" y="1"/>
                  </a:lnTo>
                  <a:lnTo>
                    <a:pt x="374" y="5"/>
                  </a:lnTo>
                  <a:lnTo>
                    <a:pt x="378" y="9"/>
                  </a:lnTo>
                  <a:lnTo>
                    <a:pt x="381" y="12"/>
                  </a:lnTo>
                  <a:lnTo>
                    <a:pt x="385" y="18"/>
                  </a:lnTo>
                  <a:lnTo>
                    <a:pt x="386" y="23"/>
                  </a:lnTo>
                  <a:lnTo>
                    <a:pt x="387" y="29"/>
                  </a:lnTo>
                  <a:lnTo>
                    <a:pt x="387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40" name="Freeform 35"/>
            <p:cNvSpPr>
              <a:spLocks/>
            </p:cNvSpPr>
            <p:nvPr userDrawn="1"/>
          </p:nvSpPr>
          <p:spPr bwMode="auto">
            <a:xfrm>
              <a:off x="2913063" y="3943350"/>
              <a:ext cx="1552575" cy="1839913"/>
            </a:xfrm>
            <a:custGeom>
              <a:avLst/>
              <a:gdLst>
                <a:gd name="T0" fmla="*/ 119 w 1957"/>
                <a:gd name="T1" fmla="*/ 920 h 2318"/>
                <a:gd name="T2" fmla="*/ 124 w 1957"/>
                <a:gd name="T3" fmla="*/ 826 h 2318"/>
                <a:gd name="T4" fmla="*/ 137 w 1957"/>
                <a:gd name="T5" fmla="*/ 735 h 2318"/>
                <a:gd name="T6" fmla="*/ 160 w 1957"/>
                <a:gd name="T7" fmla="*/ 647 h 2318"/>
                <a:gd name="T8" fmla="*/ 191 w 1957"/>
                <a:gd name="T9" fmla="*/ 563 h 2318"/>
                <a:gd name="T10" fmla="*/ 230 w 1957"/>
                <a:gd name="T11" fmla="*/ 482 h 2318"/>
                <a:gd name="T12" fmla="*/ 275 w 1957"/>
                <a:gd name="T13" fmla="*/ 405 h 2318"/>
                <a:gd name="T14" fmla="*/ 328 w 1957"/>
                <a:gd name="T15" fmla="*/ 335 h 2318"/>
                <a:gd name="T16" fmla="*/ 388 w 1957"/>
                <a:gd name="T17" fmla="*/ 270 h 2318"/>
                <a:gd name="T18" fmla="*/ 453 w 1957"/>
                <a:gd name="T19" fmla="*/ 210 h 2318"/>
                <a:gd name="T20" fmla="*/ 523 w 1957"/>
                <a:gd name="T21" fmla="*/ 158 h 2318"/>
                <a:gd name="T22" fmla="*/ 599 w 1957"/>
                <a:gd name="T23" fmla="*/ 111 h 2318"/>
                <a:gd name="T24" fmla="*/ 679 w 1957"/>
                <a:gd name="T25" fmla="*/ 72 h 2318"/>
                <a:gd name="T26" fmla="*/ 765 w 1957"/>
                <a:gd name="T27" fmla="*/ 42 h 2318"/>
                <a:gd name="T28" fmla="*/ 852 w 1957"/>
                <a:gd name="T29" fmla="*/ 19 h 2318"/>
                <a:gd name="T30" fmla="*/ 944 w 1957"/>
                <a:gd name="T31" fmla="*/ 5 h 2318"/>
                <a:gd name="T32" fmla="*/ 1038 w 1957"/>
                <a:gd name="T33" fmla="*/ 0 h 2318"/>
                <a:gd name="T34" fmla="*/ 1085 w 1957"/>
                <a:gd name="T35" fmla="*/ 2 h 2318"/>
                <a:gd name="T36" fmla="*/ 1178 w 1957"/>
                <a:gd name="T37" fmla="*/ 11 h 2318"/>
                <a:gd name="T38" fmla="*/ 1267 w 1957"/>
                <a:gd name="T39" fmla="*/ 30 h 2318"/>
                <a:gd name="T40" fmla="*/ 1353 w 1957"/>
                <a:gd name="T41" fmla="*/ 56 h 2318"/>
                <a:gd name="T42" fmla="*/ 1436 w 1957"/>
                <a:gd name="T43" fmla="*/ 91 h 2318"/>
                <a:gd name="T44" fmla="*/ 1514 w 1957"/>
                <a:gd name="T45" fmla="*/ 133 h 2318"/>
                <a:gd name="T46" fmla="*/ 1587 w 1957"/>
                <a:gd name="T47" fmla="*/ 183 h 2318"/>
                <a:gd name="T48" fmla="*/ 1656 w 1957"/>
                <a:gd name="T49" fmla="*/ 239 h 2318"/>
                <a:gd name="T50" fmla="*/ 1718 w 1957"/>
                <a:gd name="T51" fmla="*/ 302 h 2318"/>
                <a:gd name="T52" fmla="*/ 1774 w 1957"/>
                <a:gd name="T53" fmla="*/ 370 h 2318"/>
                <a:gd name="T54" fmla="*/ 1824 w 1957"/>
                <a:gd name="T55" fmla="*/ 443 h 2318"/>
                <a:gd name="T56" fmla="*/ 1867 w 1957"/>
                <a:gd name="T57" fmla="*/ 521 h 2318"/>
                <a:gd name="T58" fmla="*/ 1901 w 1957"/>
                <a:gd name="T59" fmla="*/ 604 h 2318"/>
                <a:gd name="T60" fmla="*/ 1928 w 1957"/>
                <a:gd name="T61" fmla="*/ 691 h 2318"/>
                <a:gd name="T62" fmla="*/ 1946 w 1957"/>
                <a:gd name="T63" fmla="*/ 780 h 2318"/>
                <a:gd name="T64" fmla="*/ 1956 w 1957"/>
                <a:gd name="T65" fmla="*/ 873 h 2318"/>
                <a:gd name="T66" fmla="*/ 1812 w 1957"/>
                <a:gd name="T67" fmla="*/ 2318 h 2318"/>
                <a:gd name="T68" fmla="*/ 884 w 1957"/>
                <a:gd name="T69" fmla="*/ 2121 h 2318"/>
                <a:gd name="T70" fmla="*/ 505 w 1957"/>
                <a:gd name="T71" fmla="*/ 2121 h 2318"/>
                <a:gd name="T72" fmla="*/ 450 w 1957"/>
                <a:gd name="T73" fmla="*/ 2118 h 2318"/>
                <a:gd name="T74" fmla="*/ 400 w 1957"/>
                <a:gd name="T75" fmla="*/ 2113 h 2318"/>
                <a:gd name="T76" fmla="*/ 358 w 1957"/>
                <a:gd name="T77" fmla="*/ 2106 h 2318"/>
                <a:gd name="T78" fmla="*/ 321 w 1957"/>
                <a:gd name="T79" fmla="*/ 2094 h 2318"/>
                <a:gd name="T80" fmla="*/ 291 w 1957"/>
                <a:gd name="T81" fmla="*/ 2079 h 2318"/>
                <a:gd name="T82" fmla="*/ 269 w 1957"/>
                <a:gd name="T83" fmla="*/ 2060 h 2318"/>
                <a:gd name="T84" fmla="*/ 253 w 1957"/>
                <a:gd name="T85" fmla="*/ 2036 h 2318"/>
                <a:gd name="T86" fmla="*/ 245 w 1957"/>
                <a:gd name="T87" fmla="*/ 2009 h 2318"/>
                <a:gd name="T88" fmla="*/ 0 w 1957"/>
                <a:gd name="T89" fmla="*/ 1517 h 2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57" h="2318">
                  <a:moveTo>
                    <a:pt x="119" y="920"/>
                  </a:moveTo>
                  <a:lnTo>
                    <a:pt x="119" y="920"/>
                  </a:lnTo>
                  <a:lnTo>
                    <a:pt x="120" y="873"/>
                  </a:lnTo>
                  <a:lnTo>
                    <a:pt x="124" y="826"/>
                  </a:lnTo>
                  <a:lnTo>
                    <a:pt x="128" y="780"/>
                  </a:lnTo>
                  <a:lnTo>
                    <a:pt x="137" y="735"/>
                  </a:lnTo>
                  <a:lnTo>
                    <a:pt x="147" y="691"/>
                  </a:lnTo>
                  <a:lnTo>
                    <a:pt x="160" y="647"/>
                  </a:lnTo>
                  <a:lnTo>
                    <a:pt x="174" y="604"/>
                  </a:lnTo>
                  <a:lnTo>
                    <a:pt x="191" y="563"/>
                  </a:lnTo>
                  <a:lnTo>
                    <a:pt x="209" y="521"/>
                  </a:lnTo>
                  <a:lnTo>
                    <a:pt x="230" y="482"/>
                  </a:lnTo>
                  <a:lnTo>
                    <a:pt x="252" y="443"/>
                  </a:lnTo>
                  <a:lnTo>
                    <a:pt x="275" y="405"/>
                  </a:lnTo>
                  <a:lnTo>
                    <a:pt x="300" y="370"/>
                  </a:lnTo>
                  <a:lnTo>
                    <a:pt x="328" y="335"/>
                  </a:lnTo>
                  <a:lnTo>
                    <a:pt x="358" y="302"/>
                  </a:lnTo>
                  <a:lnTo>
                    <a:pt x="388" y="270"/>
                  </a:lnTo>
                  <a:lnTo>
                    <a:pt x="420" y="239"/>
                  </a:lnTo>
                  <a:lnTo>
                    <a:pt x="453" y="210"/>
                  </a:lnTo>
                  <a:lnTo>
                    <a:pt x="488" y="183"/>
                  </a:lnTo>
                  <a:lnTo>
                    <a:pt x="523" y="158"/>
                  </a:lnTo>
                  <a:lnTo>
                    <a:pt x="561" y="133"/>
                  </a:lnTo>
                  <a:lnTo>
                    <a:pt x="599" y="111"/>
                  </a:lnTo>
                  <a:lnTo>
                    <a:pt x="639" y="91"/>
                  </a:lnTo>
                  <a:lnTo>
                    <a:pt x="679" y="72"/>
                  </a:lnTo>
                  <a:lnTo>
                    <a:pt x="722" y="56"/>
                  </a:lnTo>
                  <a:lnTo>
                    <a:pt x="765" y="42"/>
                  </a:lnTo>
                  <a:lnTo>
                    <a:pt x="807" y="30"/>
                  </a:lnTo>
                  <a:lnTo>
                    <a:pt x="852" y="19"/>
                  </a:lnTo>
                  <a:lnTo>
                    <a:pt x="898" y="11"/>
                  </a:lnTo>
                  <a:lnTo>
                    <a:pt x="944" y="5"/>
                  </a:lnTo>
                  <a:lnTo>
                    <a:pt x="990" y="2"/>
                  </a:lnTo>
                  <a:lnTo>
                    <a:pt x="1038" y="0"/>
                  </a:lnTo>
                  <a:lnTo>
                    <a:pt x="1038" y="0"/>
                  </a:lnTo>
                  <a:lnTo>
                    <a:pt x="1085" y="2"/>
                  </a:lnTo>
                  <a:lnTo>
                    <a:pt x="1132" y="5"/>
                  </a:lnTo>
                  <a:lnTo>
                    <a:pt x="1178" y="11"/>
                  </a:lnTo>
                  <a:lnTo>
                    <a:pt x="1223" y="19"/>
                  </a:lnTo>
                  <a:lnTo>
                    <a:pt x="1267" y="30"/>
                  </a:lnTo>
                  <a:lnTo>
                    <a:pt x="1311" y="42"/>
                  </a:lnTo>
                  <a:lnTo>
                    <a:pt x="1353" y="56"/>
                  </a:lnTo>
                  <a:lnTo>
                    <a:pt x="1395" y="72"/>
                  </a:lnTo>
                  <a:lnTo>
                    <a:pt x="1436" y="91"/>
                  </a:lnTo>
                  <a:lnTo>
                    <a:pt x="1475" y="111"/>
                  </a:lnTo>
                  <a:lnTo>
                    <a:pt x="1514" y="133"/>
                  </a:lnTo>
                  <a:lnTo>
                    <a:pt x="1551" y="158"/>
                  </a:lnTo>
                  <a:lnTo>
                    <a:pt x="1587" y="183"/>
                  </a:lnTo>
                  <a:lnTo>
                    <a:pt x="1623" y="210"/>
                  </a:lnTo>
                  <a:lnTo>
                    <a:pt x="1656" y="239"/>
                  </a:lnTo>
                  <a:lnTo>
                    <a:pt x="1687" y="270"/>
                  </a:lnTo>
                  <a:lnTo>
                    <a:pt x="1718" y="302"/>
                  </a:lnTo>
                  <a:lnTo>
                    <a:pt x="1747" y="335"/>
                  </a:lnTo>
                  <a:lnTo>
                    <a:pt x="1774" y="370"/>
                  </a:lnTo>
                  <a:lnTo>
                    <a:pt x="1800" y="405"/>
                  </a:lnTo>
                  <a:lnTo>
                    <a:pt x="1824" y="443"/>
                  </a:lnTo>
                  <a:lnTo>
                    <a:pt x="1846" y="482"/>
                  </a:lnTo>
                  <a:lnTo>
                    <a:pt x="1867" y="521"/>
                  </a:lnTo>
                  <a:lnTo>
                    <a:pt x="1885" y="563"/>
                  </a:lnTo>
                  <a:lnTo>
                    <a:pt x="1901" y="604"/>
                  </a:lnTo>
                  <a:lnTo>
                    <a:pt x="1915" y="647"/>
                  </a:lnTo>
                  <a:lnTo>
                    <a:pt x="1928" y="691"/>
                  </a:lnTo>
                  <a:lnTo>
                    <a:pt x="1939" y="735"/>
                  </a:lnTo>
                  <a:lnTo>
                    <a:pt x="1946" y="780"/>
                  </a:lnTo>
                  <a:lnTo>
                    <a:pt x="1952" y="826"/>
                  </a:lnTo>
                  <a:lnTo>
                    <a:pt x="1956" y="873"/>
                  </a:lnTo>
                  <a:lnTo>
                    <a:pt x="1957" y="920"/>
                  </a:lnTo>
                  <a:lnTo>
                    <a:pt x="1812" y="2318"/>
                  </a:lnTo>
                  <a:lnTo>
                    <a:pt x="884" y="2318"/>
                  </a:lnTo>
                  <a:lnTo>
                    <a:pt x="884" y="2121"/>
                  </a:lnTo>
                  <a:lnTo>
                    <a:pt x="505" y="2121"/>
                  </a:lnTo>
                  <a:lnTo>
                    <a:pt x="505" y="2121"/>
                  </a:lnTo>
                  <a:lnTo>
                    <a:pt x="477" y="2119"/>
                  </a:lnTo>
                  <a:lnTo>
                    <a:pt x="450" y="2118"/>
                  </a:lnTo>
                  <a:lnTo>
                    <a:pt x="425" y="2117"/>
                  </a:lnTo>
                  <a:lnTo>
                    <a:pt x="400" y="2113"/>
                  </a:lnTo>
                  <a:lnTo>
                    <a:pt x="378" y="2111"/>
                  </a:lnTo>
                  <a:lnTo>
                    <a:pt x="358" y="2106"/>
                  </a:lnTo>
                  <a:lnTo>
                    <a:pt x="338" y="2100"/>
                  </a:lnTo>
                  <a:lnTo>
                    <a:pt x="321" y="2094"/>
                  </a:lnTo>
                  <a:lnTo>
                    <a:pt x="305" y="2086"/>
                  </a:lnTo>
                  <a:lnTo>
                    <a:pt x="291" y="2079"/>
                  </a:lnTo>
                  <a:lnTo>
                    <a:pt x="278" y="2069"/>
                  </a:lnTo>
                  <a:lnTo>
                    <a:pt x="269" y="2060"/>
                  </a:lnTo>
                  <a:lnTo>
                    <a:pt x="260" y="2049"/>
                  </a:lnTo>
                  <a:lnTo>
                    <a:pt x="253" y="2036"/>
                  </a:lnTo>
                  <a:lnTo>
                    <a:pt x="248" y="2024"/>
                  </a:lnTo>
                  <a:lnTo>
                    <a:pt x="245" y="2009"/>
                  </a:lnTo>
                  <a:lnTo>
                    <a:pt x="184" y="1589"/>
                  </a:lnTo>
                  <a:lnTo>
                    <a:pt x="0" y="1517"/>
                  </a:lnTo>
                  <a:lnTo>
                    <a:pt x="119" y="9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41" name="Freeform 36"/>
            <p:cNvSpPr>
              <a:spLocks noEditPoints="1"/>
            </p:cNvSpPr>
            <p:nvPr userDrawn="1"/>
          </p:nvSpPr>
          <p:spPr bwMode="auto">
            <a:xfrm>
              <a:off x="2887663" y="3917950"/>
              <a:ext cx="1604962" cy="1890713"/>
            </a:xfrm>
            <a:custGeom>
              <a:avLst/>
              <a:gdLst>
                <a:gd name="T0" fmla="*/ 910 w 2022"/>
                <a:gd name="T1" fmla="*/ 2383 h 2383"/>
                <a:gd name="T2" fmla="*/ 889 w 2022"/>
                <a:gd name="T3" fmla="*/ 2369 h 2383"/>
                <a:gd name="T4" fmla="*/ 883 w 2022"/>
                <a:gd name="T5" fmla="*/ 2185 h 2383"/>
                <a:gd name="T6" fmla="*/ 472 w 2022"/>
                <a:gd name="T7" fmla="*/ 2184 h 2383"/>
                <a:gd name="T8" fmla="*/ 366 w 2022"/>
                <a:gd name="T9" fmla="*/ 2166 h 2383"/>
                <a:gd name="T10" fmla="*/ 293 w 2022"/>
                <a:gd name="T11" fmla="*/ 2132 h 2383"/>
                <a:gd name="T12" fmla="*/ 253 w 2022"/>
                <a:gd name="T13" fmla="*/ 2079 h 2383"/>
                <a:gd name="T14" fmla="*/ 20 w 2022"/>
                <a:gd name="T15" fmla="*/ 1580 h 2383"/>
                <a:gd name="T16" fmla="*/ 7 w 2022"/>
                <a:gd name="T17" fmla="*/ 1569 h 2383"/>
                <a:gd name="T18" fmla="*/ 0 w 2022"/>
                <a:gd name="T19" fmla="*/ 1548 h 2383"/>
                <a:gd name="T20" fmla="*/ 119 w 2022"/>
                <a:gd name="T21" fmla="*/ 901 h 2383"/>
                <a:gd name="T22" fmla="*/ 148 w 2022"/>
                <a:gd name="T23" fmla="*/ 713 h 2383"/>
                <a:gd name="T24" fmla="*/ 213 w 2022"/>
                <a:gd name="T25" fmla="*/ 538 h 2383"/>
                <a:gd name="T26" fmla="*/ 308 w 2022"/>
                <a:gd name="T27" fmla="*/ 382 h 2383"/>
                <a:gd name="T28" fmla="*/ 431 w 2022"/>
                <a:gd name="T29" fmla="*/ 247 h 2383"/>
                <a:gd name="T30" fmla="*/ 577 w 2022"/>
                <a:gd name="T31" fmla="*/ 138 h 2383"/>
                <a:gd name="T32" fmla="*/ 743 w 2022"/>
                <a:gd name="T33" fmla="*/ 58 h 2383"/>
                <a:gd name="T34" fmla="*/ 925 w 2022"/>
                <a:gd name="T35" fmla="*/ 11 h 2383"/>
                <a:gd name="T36" fmla="*/ 1070 w 2022"/>
                <a:gd name="T37" fmla="*/ 0 h 2383"/>
                <a:gd name="T38" fmla="*/ 1261 w 2022"/>
                <a:gd name="T39" fmla="*/ 20 h 2383"/>
                <a:gd name="T40" fmla="*/ 1440 w 2022"/>
                <a:gd name="T41" fmla="*/ 76 h 2383"/>
                <a:gd name="T42" fmla="*/ 1601 w 2022"/>
                <a:gd name="T43" fmla="*/ 164 h 2383"/>
                <a:gd name="T44" fmla="*/ 1743 w 2022"/>
                <a:gd name="T45" fmla="*/ 280 h 2383"/>
                <a:gd name="T46" fmla="*/ 1858 w 2022"/>
                <a:gd name="T47" fmla="*/ 421 h 2383"/>
                <a:gd name="T48" fmla="*/ 1946 w 2022"/>
                <a:gd name="T49" fmla="*/ 582 h 2383"/>
                <a:gd name="T50" fmla="*/ 2002 w 2022"/>
                <a:gd name="T51" fmla="*/ 762 h 2383"/>
                <a:gd name="T52" fmla="*/ 2022 w 2022"/>
                <a:gd name="T53" fmla="*/ 953 h 2383"/>
                <a:gd name="T54" fmla="*/ 1877 w 2022"/>
                <a:gd name="T55" fmla="*/ 2354 h 2383"/>
                <a:gd name="T56" fmla="*/ 1866 w 2022"/>
                <a:gd name="T57" fmla="*/ 2376 h 2383"/>
                <a:gd name="T58" fmla="*/ 1844 w 2022"/>
                <a:gd name="T59" fmla="*/ 2383 h 2383"/>
                <a:gd name="T60" fmla="*/ 1956 w 2022"/>
                <a:gd name="T61" fmla="*/ 952 h 2383"/>
                <a:gd name="T62" fmla="*/ 1946 w 2022"/>
                <a:gd name="T63" fmla="*/ 816 h 2383"/>
                <a:gd name="T64" fmla="*/ 1902 w 2022"/>
                <a:gd name="T65" fmla="*/ 647 h 2383"/>
                <a:gd name="T66" fmla="*/ 1827 w 2022"/>
                <a:gd name="T67" fmla="*/ 492 h 2383"/>
                <a:gd name="T68" fmla="*/ 1726 w 2022"/>
                <a:gd name="T69" fmla="*/ 357 h 2383"/>
                <a:gd name="T70" fmla="*/ 1599 w 2022"/>
                <a:gd name="T71" fmla="*/ 242 h 2383"/>
                <a:gd name="T72" fmla="*/ 1454 w 2022"/>
                <a:gd name="T73" fmla="*/ 153 h 2383"/>
                <a:gd name="T74" fmla="*/ 1290 w 2022"/>
                <a:gd name="T75" fmla="*/ 94 h 2383"/>
                <a:gd name="T76" fmla="*/ 1115 w 2022"/>
                <a:gd name="T77" fmla="*/ 67 h 2383"/>
                <a:gd name="T78" fmla="*/ 980 w 2022"/>
                <a:gd name="T79" fmla="*/ 70 h 2383"/>
                <a:gd name="T80" fmla="*/ 806 w 2022"/>
                <a:gd name="T81" fmla="*/ 105 h 2383"/>
                <a:gd name="T82" fmla="*/ 647 w 2022"/>
                <a:gd name="T83" fmla="*/ 174 h 2383"/>
                <a:gd name="T84" fmla="*/ 505 w 2022"/>
                <a:gd name="T85" fmla="*/ 269 h 2383"/>
                <a:gd name="T86" fmla="*/ 386 w 2022"/>
                <a:gd name="T87" fmla="*/ 390 h 2383"/>
                <a:gd name="T88" fmla="*/ 290 w 2022"/>
                <a:gd name="T89" fmla="*/ 531 h 2383"/>
                <a:gd name="T90" fmla="*/ 223 w 2022"/>
                <a:gd name="T91" fmla="*/ 690 h 2383"/>
                <a:gd name="T92" fmla="*/ 187 w 2022"/>
                <a:gd name="T93" fmla="*/ 863 h 2383"/>
                <a:gd name="T94" fmla="*/ 182 w 2022"/>
                <a:gd name="T95" fmla="*/ 959 h 2383"/>
                <a:gd name="T96" fmla="*/ 236 w 2022"/>
                <a:gd name="T97" fmla="*/ 1596 h 2383"/>
                <a:gd name="T98" fmla="*/ 310 w 2022"/>
                <a:gd name="T99" fmla="*/ 2038 h 2383"/>
                <a:gd name="T100" fmla="*/ 313 w 2022"/>
                <a:gd name="T101" fmla="*/ 2051 h 2383"/>
                <a:gd name="T102" fmla="*/ 346 w 2022"/>
                <a:gd name="T103" fmla="*/ 2088 h 2383"/>
                <a:gd name="T104" fmla="*/ 405 w 2022"/>
                <a:gd name="T105" fmla="*/ 2110 h 2383"/>
                <a:gd name="T106" fmla="*/ 537 w 2022"/>
                <a:gd name="T107" fmla="*/ 2121 h 2383"/>
                <a:gd name="T108" fmla="*/ 930 w 2022"/>
                <a:gd name="T109" fmla="*/ 2123 h 2383"/>
                <a:gd name="T110" fmla="*/ 947 w 2022"/>
                <a:gd name="T111" fmla="*/ 2140 h 2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022" h="2383">
                  <a:moveTo>
                    <a:pt x="1844" y="2383"/>
                  </a:moveTo>
                  <a:lnTo>
                    <a:pt x="916" y="2383"/>
                  </a:lnTo>
                  <a:lnTo>
                    <a:pt x="916" y="2383"/>
                  </a:lnTo>
                  <a:lnTo>
                    <a:pt x="910" y="2383"/>
                  </a:lnTo>
                  <a:lnTo>
                    <a:pt x="904" y="2380"/>
                  </a:lnTo>
                  <a:lnTo>
                    <a:pt x="898" y="2378"/>
                  </a:lnTo>
                  <a:lnTo>
                    <a:pt x="893" y="2374"/>
                  </a:lnTo>
                  <a:lnTo>
                    <a:pt x="889" y="2369"/>
                  </a:lnTo>
                  <a:lnTo>
                    <a:pt x="886" y="2363"/>
                  </a:lnTo>
                  <a:lnTo>
                    <a:pt x="884" y="2357"/>
                  </a:lnTo>
                  <a:lnTo>
                    <a:pt x="883" y="2351"/>
                  </a:lnTo>
                  <a:lnTo>
                    <a:pt x="883" y="2185"/>
                  </a:lnTo>
                  <a:lnTo>
                    <a:pt x="537" y="2185"/>
                  </a:lnTo>
                  <a:lnTo>
                    <a:pt x="537" y="2185"/>
                  </a:lnTo>
                  <a:lnTo>
                    <a:pt x="504" y="2185"/>
                  </a:lnTo>
                  <a:lnTo>
                    <a:pt x="472" y="2184"/>
                  </a:lnTo>
                  <a:lnTo>
                    <a:pt x="443" y="2180"/>
                  </a:lnTo>
                  <a:lnTo>
                    <a:pt x="415" y="2177"/>
                  </a:lnTo>
                  <a:lnTo>
                    <a:pt x="390" y="2172"/>
                  </a:lnTo>
                  <a:lnTo>
                    <a:pt x="366" y="2166"/>
                  </a:lnTo>
                  <a:lnTo>
                    <a:pt x="346" y="2158"/>
                  </a:lnTo>
                  <a:lnTo>
                    <a:pt x="326" y="2151"/>
                  </a:lnTo>
                  <a:lnTo>
                    <a:pt x="309" y="2141"/>
                  </a:lnTo>
                  <a:lnTo>
                    <a:pt x="293" y="2132"/>
                  </a:lnTo>
                  <a:lnTo>
                    <a:pt x="280" y="2119"/>
                  </a:lnTo>
                  <a:lnTo>
                    <a:pt x="269" y="2107"/>
                  </a:lnTo>
                  <a:lnTo>
                    <a:pt x="260" y="2094"/>
                  </a:lnTo>
                  <a:lnTo>
                    <a:pt x="253" y="2079"/>
                  </a:lnTo>
                  <a:lnTo>
                    <a:pt x="248" y="2063"/>
                  </a:lnTo>
                  <a:lnTo>
                    <a:pt x="246" y="2046"/>
                  </a:lnTo>
                  <a:lnTo>
                    <a:pt x="187" y="1645"/>
                  </a:lnTo>
                  <a:lnTo>
                    <a:pt x="20" y="1580"/>
                  </a:lnTo>
                  <a:lnTo>
                    <a:pt x="20" y="1580"/>
                  </a:lnTo>
                  <a:lnTo>
                    <a:pt x="15" y="1578"/>
                  </a:lnTo>
                  <a:lnTo>
                    <a:pt x="10" y="1574"/>
                  </a:lnTo>
                  <a:lnTo>
                    <a:pt x="7" y="1569"/>
                  </a:lnTo>
                  <a:lnTo>
                    <a:pt x="3" y="1566"/>
                  </a:lnTo>
                  <a:lnTo>
                    <a:pt x="1" y="1559"/>
                  </a:lnTo>
                  <a:lnTo>
                    <a:pt x="0" y="1555"/>
                  </a:lnTo>
                  <a:lnTo>
                    <a:pt x="0" y="1548"/>
                  </a:lnTo>
                  <a:lnTo>
                    <a:pt x="0" y="1544"/>
                  </a:lnTo>
                  <a:lnTo>
                    <a:pt x="118" y="949"/>
                  </a:lnTo>
                  <a:lnTo>
                    <a:pt x="118" y="949"/>
                  </a:lnTo>
                  <a:lnTo>
                    <a:pt x="119" y="901"/>
                  </a:lnTo>
                  <a:lnTo>
                    <a:pt x="123" y="853"/>
                  </a:lnTo>
                  <a:lnTo>
                    <a:pt x="129" y="806"/>
                  </a:lnTo>
                  <a:lnTo>
                    <a:pt x="137" y="759"/>
                  </a:lnTo>
                  <a:lnTo>
                    <a:pt x="148" y="713"/>
                  </a:lnTo>
                  <a:lnTo>
                    <a:pt x="162" y="668"/>
                  </a:lnTo>
                  <a:lnTo>
                    <a:pt x="176" y="624"/>
                  </a:lnTo>
                  <a:lnTo>
                    <a:pt x="193" y="581"/>
                  </a:lnTo>
                  <a:lnTo>
                    <a:pt x="213" y="538"/>
                  </a:lnTo>
                  <a:lnTo>
                    <a:pt x="234" y="498"/>
                  </a:lnTo>
                  <a:lnTo>
                    <a:pt x="257" y="458"/>
                  </a:lnTo>
                  <a:lnTo>
                    <a:pt x="281" y="419"/>
                  </a:lnTo>
                  <a:lnTo>
                    <a:pt x="308" y="382"/>
                  </a:lnTo>
                  <a:lnTo>
                    <a:pt x="336" y="347"/>
                  </a:lnTo>
                  <a:lnTo>
                    <a:pt x="366" y="311"/>
                  </a:lnTo>
                  <a:lnTo>
                    <a:pt x="398" y="279"/>
                  </a:lnTo>
                  <a:lnTo>
                    <a:pt x="431" y="247"/>
                  </a:lnTo>
                  <a:lnTo>
                    <a:pt x="465" y="218"/>
                  </a:lnTo>
                  <a:lnTo>
                    <a:pt x="502" y="189"/>
                  </a:lnTo>
                  <a:lnTo>
                    <a:pt x="538" y="163"/>
                  </a:lnTo>
                  <a:lnTo>
                    <a:pt x="577" y="138"/>
                  </a:lnTo>
                  <a:lnTo>
                    <a:pt x="618" y="115"/>
                  </a:lnTo>
                  <a:lnTo>
                    <a:pt x="658" y="94"/>
                  </a:lnTo>
                  <a:lnTo>
                    <a:pt x="700" y="75"/>
                  </a:lnTo>
                  <a:lnTo>
                    <a:pt x="743" y="58"/>
                  </a:lnTo>
                  <a:lnTo>
                    <a:pt x="787" y="43"/>
                  </a:lnTo>
                  <a:lnTo>
                    <a:pt x="832" y="31"/>
                  </a:lnTo>
                  <a:lnTo>
                    <a:pt x="878" y="20"/>
                  </a:lnTo>
                  <a:lnTo>
                    <a:pt x="925" y="11"/>
                  </a:lnTo>
                  <a:lnTo>
                    <a:pt x="972" y="5"/>
                  </a:lnTo>
                  <a:lnTo>
                    <a:pt x="1021" y="2"/>
                  </a:lnTo>
                  <a:lnTo>
                    <a:pt x="1070" y="0"/>
                  </a:lnTo>
                  <a:lnTo>
                    <a:pt x="1070" y="0"/>
                  </a:lnTo>
                  <a:lnTo>
                    <a:pt x="1119" y="2"/>
                  </a:lnTo>
                  <a:lnTo>
                    <a:pt x="1167" y="5"/>
                  </a:lnTo>
                  <a:lnTo>
                    <a:pt x="1215" y="11"/>
                  </a:lnTo>
                  <a:lnTo>
                    <a:pt x="1261" y="20"/>
                  </a:lnTo>
                  <a:lnTo>
                    <a:pt x="1307" y="31"/>
                  </a:lnTo>
                  <a:lnTo>
                    <a:pt x="1353" y="43"/>
                  </a:lnTo>
                  <a:lnTo>
                    <a:pt x="1396" y="59"/>
                  </a:lnTo>
                  <a:lnTo>
                    <a:pt x="1440" y="76"/>
                  </a:lnTo>
                  <a:lnTo>
                    <a:pt x="1482" y="94"/>
                  </a:lnTo>
                  <a:lnTo>
                    <a:pt x="1523" y="116"/>
                  </a:lnTo>
                  <a:lnTo>
                    <a:pt x="1562" y="138"/>
                  </a:lnTo>
                  <a:lnTo>
                    <a:pt x="1601" y="164"/>
                  </a:lnTo>
                  <a:lnTo>
                    <a:pt x="1639" y="189"/>
                  </a:lnTo>
                  <a:lnTo>
                    <a:pt x="1674" y="219"/>
                  </a:lnTo>
                  <a:lnTo>
                    <a:pt x="1710" y="248"/>
                  </a:lnTo>
                  <a:lnTo>
                    <a:pt x="1743" y="280"/>
                  </a:lnTo>
                  <a:lnTo>
                    <a:pt x="1774" y="313"/>
                  </a:lnTo>
                  <a:lnTo>
                    <a:pt x="1804" y="348"/>
                  </a:lnTo>
                  <a:lnTo>
                    <a:pt x="1832" y="383"/>
                  </a:lnTo>
                  <a:lnTo>
                    <a:pt x="1858" y="421"/>
                  </a:lnTo>
                  <a:lnTo>
                    <a:pt x="1884" y="459"/>
                  </a:lnTo>
                  <a:lnTo>
                    <a:pt x="1906" y="499"/>
                  </a:lnTo>
                  <a:lnTo>
                    <a:pt x="1928" y="541"/>
                  </a:lnTo>
                  <a:lnTo>
                    <a:pt x="1946" y="582"/>
                  </a:lnTo>
                  <a:lnTo>
                    <a:pt x="1963" y="626"/>
                  </a:lnTo>
                  <a:lnTo>
                    <a:pt x="1979" y="670"/>
                  </a:lnTo>
                  <a:lnTo>
                    <a:pt x="1991" y="715"/>
                  </a:lnTo>
                  <a:lnTo>
                    <a:pt x="2002" y="762"/>
                  </a:lnTo>
                  <a:lnTo>
                    <a:pt x="2011" y="808"/>
                  </a:lnTo>
                  <a:lnTo>
                    <a:pt x="2017" y="856"/>
                  </a:lnTo>
                  <a:lnTo>
                    <a:pt x="2021" y="904"/>
                  </a:lnTo>
                  <a:lnTo>
                    <a:pt x="2022" y="953"/>
                  </a:lnTo>
                  <a:lnTo>
                    <a:pt x="2022" y="953"/>
                  </a:lnTo>
                  <a:lnTo>
                    <a:pt x="2022" y="957"/>
                  </a:lnTo>
                  <a:lnTo>
                    <a:pt x="1877" y="2354"/>
                  </a:lnTo>
                  <a:lnTo>
                    <a:pt x="1877" y="2354"/>
                  </a:lnTo>
                  <a:lnTo>
                    <a:pt x="1875" y="2360"/>
                  </a:lnTo>
                  <a:lnTo>
                    <a:pt x="1873" y="2366"/>
                  </a:lnTo>
                  <a:lnTo>
                    <a:pt x="1869" y="2371"/>
                  </a:lnTo>
                  <a:lnTo>
                    <a:pt x="1866" y="2376"/>
                  </a:lnTo>
                  <a:lnTo>
                    <a:pt x="1861" y="2378"/>
                  </a:lnTo>
                  <a:lnTo>
                    <a:pt x="1856" y="2382"/>
                  </a:lnTo>
                  <a:lnTo>
                    <a:pt x="1850" y="2383"/>
                  </a:lnTo>
                  <a:lnTo>
                    <a:pt x="1844" y="2383"/>
                  </a:lnTo>
                  <a:lnTo>
                    <a:pt x="1844" y="2383"/>
                  </a:lnTo>
                  <a:close/>
                  <a:moveTo>
                    <a:pt x="949" y="2318"/>
                  </a:moveTo>
                  <a:lnTo>
                    <a:pt x="1815" y="2318"/>
                  </a:lnTo>
                  <a:lnTo>
                    <a:pt x="1956" y="952"/>
                  </a:lnTo>
                  <a:lnTo>
                    <a:pt x="1956" y="952"/>
                  </a:lnTo>
                  <a:lnTo>
                    <a:pt x="1955" y="906"/>
                  </a:lnTo>
                  <a:lnTo>
                    <a:pt x="1951" y="862"/>
                  </a:lnTo>
                  <a:lnTo>
                    <a:pt x="1946" y="816"/>
                  </a:lnTo>
                  <a:lnTo>
                    <a:pt x="1938" y="774"/>
                  </a:lnTo>
                  <a:lnTo>
                    <a:pt x="1928" y="730"/>
                  </a:lnTo>
                  <a:lnTo>
                    <a:pt x="1916" y="688"/>
                  </a:lnTo>
                  <a:lnTo>
                    <a:pt x="1902" y="647"/>
                  </a:lnTo>
                  <a:lnTo>
                    <a:pt x="1886" y="607"/>
                  </a:lnTo>
                  <a:lnTo>
                    <a:pt x="1868" y="568"/>
                  </a:lnTo>
                  <a:lnTo>
                    <a:pt x="1849" y="530"/>
                  </a:lnTo>
                  <a:lnTo>
                    <a:pt x="1827" y="492"/>
                  </a:lnTo>
                  <a:lnTo>
                    <a:pt x="1804" y="457"/>
                  </a:lnTo>
                  <a:lnTo>
                    <a:pt x="1779" y="422"/>
                  </a:lnTo>
                  <a:lnTo>
                    <a:pt x="1752" y="388"/>
                  </a:lnTo>
                  <a:lnTo>
                    <a:pt x="1726" y="357"/>
                  </a:lnTo>
                  <a:lnTo>
                    <a:pt x="1695" y="326"/>
                  </a:lnTo>
                  <a:lnTo>
                    <a:pt x="1665" y="296"/>
                  </a:lnTo>
                  <a:lnTo>
                    <a:pt x="1633" y="269"/>
                  </a:lnTo>
                  <a:lnTo>
                    <a:pt x="1599" y="242"/>
                  </a:lnTo>
                  <a:lnTo>
                    <a:pt x="1565" y="218"/>
                  </a:lnTo>
                  <a:lnTo>
                    <a:pt x="1528" y="194"/>
                  </a:lnTo>
                  <a:lnTo>
                    <a:pt x="1491" y="172"/>
                  </a:lnTo>
                  <a:lnTo>
                    <a:pt x="1454" y="153"/>
                  </a:lnTo>
                  <a:lnTo>
                    <a:pt x="1413" y="136"/>
                  </a:lnTo>
                  <a:lnTo>
                    <a:pt x="1373" y="120"/>
                  </a:lnTo>
                  <a:lnTo>
                    <a:pt x="1333" y="105"/>
                  </a:lnTo>
                  <a:lnTo>
                    <a:pt x="1290" y="94"/>
                  </a:lnTo>
                  <a:lnTo>
                    <a:pt x="1248" y="83"/>
                  </a:lnTo>
                  <a:lnTo>
                    <a:pt x="1204" y="76"/>
                  </a:lnTo>
                  <a:lnTo>
                    <a:pt x="1160" y="70"/>
                  </a:lnTo>
                  <a:lnTo>
                    <a:pt x="1115" y="67"/>
                  </a:lnTo>
                  <a:lnTo>
                    <a:pt x="1070" y="66"/>
                  </a:lnTo>
                  <a:lnTo>
                    <a:pt x="1070" y="66"/>
                  </a:lnTo>
                  <a:lnTo>
                    <a:pt x="1023" y="67"/>
                  </a:lnTo>
                  <a:lnTo>
                    <a:pt x="980" y="70"/>
                  </a:lnTo>
                  <a:lnTo>
                    <a:pt x="934" y="76"/>
                  </a:lnTo>
                  <a:lnTo>
                    <a:pt x="891" y="85"/>
                  </a:lnTo>
                  <a:lnTo>
                    <a:pt x="848" y="94"/>
                  </a:lnTo>
                  <a:lnTo>
                    <a:pt x="806" y="105"/>
                  </a:lnTo>
                  <a:lnTo>
                    <a:pt x="765" y="120"/>
                  </a:lnTo>
                  <a:lnTo>
                    <a:pt x="725" y="136"/>
                  </a:lnTo>
                  <a:lnTo>
                    <a:pt x="686" y="154"/>
                  </a:lnTo>
                  <a:lnTo>
                    <a:pt x="647" y="174"/>
                  </a:lnTo>
                  <a:lnTo>
                    <a:pt x="610" y="194"/>
                  </a:lnTo>
                  <a:lnTo>
                    <a:pt x="574" y="218"/>
                  </a:lnTo>
                  <a:lnTo>
                    <a:pt x="540" y="242"/>
                  </a:lnTo>
                  <a:lnTo>
                    <a:pt x="505" y="269"/>
                  </a:lnTo>
                  <a:lnTo>
                    <a:pt x="474" y="297"/>
                  </a:lnTo>
                  <a:lnTo>
                    <a:pt x="443" y="326"/>
                  </a:lnTo>
                  <a:lnTo>
                    <a:pt x="414" y="357"/>
                  </a:lnTo>
                  <a:lnTo>
                    <a:pt x="386" y="390"/>
                  </a:lnTo>
                  <a:lnTo>
                    <a:pt x="359" y="422"/>
                  </a:lnTo>
                  <a:lnTo>
                    <a:pt x="335" y="458"/>
                  </a:lnTo>
                  <a:lnTo>
                    <a:pt x="312" y="493"/>
                  </a:lnTo>
                  <a:lnTo>
                    <a:pt x="290" y="531"/>
                  </a:lnTo>
                  <a:lnTo>
                    <a:pt x="270" y="569"/>
                  </a:lnTo>
                  <a:lnTo>
                    <a:pt x="253" y="608"/>
                  </a:lnTo>
                  <a:lnTo>
                    <a:pt x="237" y="648"/>
                  </a:lnTo>
                  <a:lnTo>
                    <a:pt x="223" y="690"/>
                  </a:lnTo>
                  <a:lnTo>
                    <a:pt x="210" y="732"/>
                  </a:lnTo>
                  <a:lnTo>
                    <a:pt x="201" y="775"/>
                  </a:lnTo>
                  <a:lnTo>
                    <a:pt x="193" y="818"/>
                  </a:lnTo>
                  <a:lnTo>
                    <a:pt x="187" y="863"/>
                  </a:lnTo>
                  <a:lnTo>
                    <a:pt x="184" y="908"/>
                  </a:lnTo>
                  <a:lnTo>
                    <a:pt x="182" y="953"/>
                  </a:lnTo>
                  <a:lnTo>
                    <a:pt x="182" y="953"/>
                  </a:lnTo>
                  <a:lnTo>
                    <a:pt x="182" y="959"/>
                  </a:lnTo>
                  <a:lnTo>
                    <a:pt x="69" y="1529"/>
                  </a:lnTo>
                  <a:lnTo>
                    <a:pt x="229" y="1591"/>
                  </a:lnTo>
                  <a:lnTo>
                    <a:pt x="229" y="1591"/>
                  </a:lnTo>
                  <a:lnTo>
                    <a:pt x="236" y="1596"/>
                  </a:lnTo>
                  <a:lnTo>
                    <a:pt x="242" y="1602"/>
                  </a:lnTo>
                  <a:lnTo>
                    <a:pt x="247" y="1609"/>
                  </a:lnTo>
                  <a:lnTo>
                    <a:pt x="249" y="1617"/>
                  </a:lnTo>
                  <a:lnTo>
                    <a:pt x="310" y="2038"/>
                  </a:lnTo>
                  <a:lnTo>
                    <a:pt x="310" y="2038"/>
                  </a:lnTo>
                  <a:lnTo>
                    <a:pt x="310" y="2039"/>
                  </a:lnTo>
                  <a:lnTo>
                    <a:pt x="310" y="2039"/>
                  </a:lnTo>
                  <a:lnTo>
                    <a:pt x="313" y="2051"/>
                  </a:lnTo>
                  <a:lnTo>
                    <a:pt x="318" y="2062"/>
                  </a:lnTo>
                  <a:lnTo>
                    <a:pt x="325" y="2072"/>
                  </a:lnTo>
                  <a:lnTo>
                    <a:pt x="335" y="2080"/>
                  </a:lnTo>
                  <a:lnTo>
                    <a:pt x="346" y="2088"/>
                  </a:lnTo>
                  <a:lnTo>
                    <a:pt x="359" y="2095"/>
                  </a:lnTo>
                  <a:lnTo>
                    <a:pt x="374" y="2100"/>
                  </a:lnTo>
                  <a:lnTo>
                    <a:pt x="388" y="2105"/>
                  </a:lnTo>
                  <a:lnTo>
                    <a:pt x="405" y="2110"/>
                  </a:lnTo>
                  <a:lnTo>
                    <a:pt x="424" y="2112"/>
                  </a:lnTo>
                  <a:lnTo>
                    <a:pt x="460" y="2117"/>
                  </a:lnTo>
                  <a:lnTo>
                    <a:pt x="499" y="2119"/>
                  </a:lnTo>
                  <a:lnTo>
                    <a:pt x="537" y="2121"/>
                  </a:lnTo>
                  <a:lnTo>
                    <a:pt x="916" y="2121"/>
                  </a:lnTo>
                  <a:lnTo>
                    <a:pt x="916" y="2121"/>
                  </a:lnTo>
                  <a:lnTo>
                    <a:pt x="923" y="2121"/>
                  </a:lnTo>
                  <a:lnTo>
                    <a:pt x="930" y="2123"/>
                  </a:lnTo>
                  <a:lnTo>
                    <a:pt x="934" y="2125"/>
                  </a:lnTo>
                  <a:lnTo>
                    <a:pt x="939" y="2130"/>
                  </a:lnTo>
                  <a:lnTo>
                    <a:pt x="943" y="2135"/>
                  </a:lnTo>
                  <a:lnTo>
                    <a:pt x="947" y="2140"/>
                  </a:lnTo>
                  <a:lnTo>
                    <a:pt x="948" y="2146"/>
                  </a:lnTo>
                  <a:lnTo>
                    <a:pt x="949" y="2154"/>
                  </a:lnTo>
                  <a:lnTo>
                    <a:pt x="949" y="23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42" name="Freeform 37"/>
            <p:cNvSpPr>
              <a:spLocks/>
            </p:cNvSpPr>
            <p:nvPr userDrawn="1"/>
          </p:nvSpPr>
          <p:spPr bwMode="auto">
            <a:xfrm>
              <a:off x="3170238" y="4089400"/>
              <a:ext cx="1154112" cy="528638"/>
            </a:xfrm>
            <a:custGeom>
              <a:avLst/>
              <a:gdLst>
                <a:gd name="T0" fmla="*/ 4 w 1455"/>
                <a:gd name="T1" fmla="*/ 501 h 664"/>
                <a:gd name="T2" fmla="*/ 31 w 1455"/>
                <a:gd name="T3" fmla="*/ 447 h 664"/>
                <a:gd name="T4" fmla="*/ 63 w 1455"/>
                <a:gd name="T5" fmla="*/ 394 h 664"/>
                <a:gd name="T6" fmla="*/ 60 w 1455"/>
                <a:gd name="T7" fmla="*/ 368 h 664"/>
                <a:gd name="T8" fmla="*/ 66 w 1455"/>
                <a:gd name="T9" fmla="*/ 328 h 664"/>
                <a:gd name="T10" fmla="*/ 88 w 1455"/>
                <a:gd name="T11" fmla="*/ 281 h 664"/>
                <a:gd name="T12" fmla="*/ 125 w 1455"/>
                <a:gd name="T13" fmla="*/ 246 h 664"/>
                <a:gd name="T14" fmla="*/ 174 w 1455"/>
                <a:gd name="T15" fmla="*/ 224 h 664"/>
                <a:gd name="T16" fmla="*/ 216 w 1455"/>
                <a:gd name="T17" fmla="*/ 219 h 664"/>
                <a:gd name="T18" fmla="*/ 236 w 1455"/>
                <a:gd name="T19" fmla="*/ 170 h 664"/>
                <a:gd name="T20" fmla="*/ 267 w 1455"/>
                <a:gd name="T21" fmla="*/ 124 h 664"/>
                <a:gd name="T22" fmla="*/ 312 w 1455"/>
                <a:gd name="T23" fmla="*/ 90 h 664"/>
                <a:gd name="T24" fmla="*/ 366 w 1455"/>
                <a:gd name="T25" fmla="*/ 73 h 664"/>
                <a:gd name="T26" fmla="*/ 410 w 1455"/>
                <a:gd name="T27" fmla="*/ 70 h 664"/>
                <a:gd name="T28" fmla="*/ 475 w 1455"/>
                <a:gd name="T29" fmla="*/ 87 h 664"/>
                <a:gd name="T30" fmla="*/ 515 w 1455"/>
                <a:gd name="T31" fmla="*/ 40 h 664"/>
                <a:gd name="T32" fmla="*/ 582 w 1455"/>
                <a:gd name="T33" fmla="*/ 4 h 664"/>
                <a:gd name="T34" fmla="*/ 633 w 1455"/>
                <a:gd name="T35" fmla="*/ 1 h 664"/>
                <a:gd name="T36" fmla="*/ 681 w 1455"/>
                <a:gd name="T37" fmla="*/ 12 h 664"/>
                <a:gd name="T38" fmla="*/ 731 w 1455"/>
                <a:gd name="T39" fmla="*/ 41 h 664"/>
                <a:gd name="T40" fmla="*/ 790 w 1455"/>
                <a:gd name="T41" fmla="*/ 17 h 664"/>
                <a:gd name="T42" fmla="*/ 857 w 1455"/>
                <a:gd name="T43" fmla="*/ 12 h 664"/>
                <a:gd name="T44" fmla="*/ 937 w 1455"/>
                <a:gd name="T45" fmla="*/ 40 h 664"/>
                <a:gd name="T46" fmla="*/ 996 w 1455"/>
                <a:gd name="T47" fmla="*/ 97 h 664"/>
                <a:gd name="T48" fmla="*/ 1024 w 1455"/>
                <a:gd name="T49" fmla="*/ 91 h 664"/>
                <a:gd name="T50" fmla="*/ 1082 w 1455"/>
                <a:gd name="T51" fmla="*/ 96 h 664"/>
                <a:gd name="T52" fmla="*/ 1132 w 1455"/>
                <a:gd name="T53" fmla="*/ 121 h 664"/>
                <a:gd name="T54" fmla="*/ 1168 w 1455"/>
                <a:gd name="T55" fmla="*/ 165 h 664"/>
                <a:gd name="T56" fmla="*/ 1204 w 1455"/>
                <a:gd name="T57" fmla="*/ 203 h 664"/>
                <a:gd name="T58" fmla="*/ 1251 w 1455"/>
                <a:gd name="T59" fmla="*/ 215 h 664"/>
                <a:gd name="T60" fmla="*/ 1293 w 1455"/>
                <a:gd name="T61" fmla="*/ 246 h 664"/>
                <a:gd name="T62" fmla="*/ 1314 w 1455"/>
                <a:gd name="T63" fmla="*/ 279 h 664"/>
                <a:gd name="T64" fmla="*/ 1328 w 1455"/>
                <a:gd name="T65" fmla="*/ 336 h 664"/>
                <a:gd name="T66" fmla="*/ 1360 w 1455"/>
                <a:gd name="T67" fmla="*/ 380 h 664"/>
                <a:gd name="T68" fmla="*/ 1403 w 1455"/>
                <a:gd name="T69" fmla="*/ 435 h 664"/>
                <a:gd name="T70" fmla="*/ 1414 w 1455"/>
                <a:gd name="T71" fmla="*/ 487 h 664"/>
                <a:gd name="T72" fmla="*/ 1425 w 1455"/>
                <a:gd name="T73" fmla="*/ 528 h 664"/>
                <a:gd name="T74" fmla="*/ 1447 w 1455"/>
                <a:gd name="T75" fmla="*/ 555 h 664"/>
                <a:gd name="T76" fmla="*/ 1455 w 1455"/>
                <a:gd name="T77" fmla="*/ 588 h 664"/>
                <a:gd name="T78" fmla="*/ 1451 w 1455"/>
                <a:gd name="T79" fmla="*/ 611 h 664"/>
                <a:gd name="T80" fmla="*/ 1421 w 1455"/>
                <a:gd name="T81" fmla="*/ 651 h 664"/>
                <a:gd name="T82" fmla="*/ 1386 w 1455"/>
                <a:gd name="T83" fmla="*/ 663 h 664"/>
                <a:gd name="T84" fmla="*/ 943 w 1455"/>
                <a:gd name="T85" fmla="*/ 663 h 664"/>
                <a:gd name="T86" fmla="*/ 905 w 1455"/>
                <a:gd name="T87" fmla="*/ 651 h 664"/>
                <a:gd name="T88" fmla="*/ 860 w 1455"/>
                <a:gd name="T89" fmla="*/ 606 h 664"/>
                <a:gd name="T90" fmla="*/ 816 w 1455"/>
                <a:gd name="T91" fmla="*/ 644 h 664"/>
                <a:gd name="T92" fmla="*/ 771 w 1455"/>
                <a:gd name="T93" fmla="*/ 662 h 664"/>
                <a:gd name="T94" fmla="*/ 486 w 1455"/>
                <a:gd name="T95" fmla="*/ 664 h 664"/>
                <a:gd name="T96" fmla="*/ 414 w 1455"/>
                <a:gd name="T97" fmla="*/ 644 h 664"/>
                <a:gd name="T98" fmla="*/ 366 w 1455"/>
                <a:gd name="T99" fmla="*/ 653 h 664"/>
                <a:gd name="T100" fmla="*/ 135 w 1455"/>
                <a:gd name="T101" fmla="*/ 664 h 664"/>
                <a:gd name="T102" fmla="*/ 96 w 1455"/>
                <a:gd name="T103" fmla="*/ 658 h 664"/>
                <a:gd name="T104" fmla="*/ 49 w 1455"/>
                <a:gd name="T105" fmla="*/ 633 h 664"/>
                <a:gd name="T106" fmla="*/ 18 w 1455"/>
                <a:gd name="T107" fmla="*/ 594 h 664"/>
                <a:gd name="T108" fmla="*/ 2 w 1455"/>
                <a:gd name="T109" fmla="*/ 544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55" h="664">
                  <a:moveTo>
                    <a:pt x="0" y="530"/>
                  </a:moveTo>
                  <a:lnTo>
                    <a:pt x="0" y="530"/>
                  </a:lnTo>
                  <a:lnTo>
                    <a:pt x="2" y="516"/>
                  </a:lnTo>
                  <a:lnTo>
                    <a:pt x="4" y="501"/>
                  </a:lnTo>
                  <a:lnTo>
                    <a:pt x="9" y="486"/>
                  </a:lnTo>
                  <a:lnTo>
                    <a:pt x="14" y="473"/>
                  </a:lnTo>
                  <a:lnTo>
                    <a:pt x="21" y="459"/>
                  </a:lnTo>
                  <a:lnTo>
                    <a:pt x="31" y="447"/>
                  </a:lnTo>
                  <a:lnTo>
                    <a:pt x="41" y="436"/>
                  </a:lnTo>
                  <a:lnTo>
                    <a:pt x="52" y="425"/>
                  </a:lnTo>
                  <a:lnTo>
                    <a:pt x="67" y="414"/>
                  </a:lnTo>
                  <a:lnTo>
                    <a:pt x="63" y="394"/>
                  </a:lnTo>
                  <a:lnTo>
                    <a:pt x="63" y="390"/>
                  </a:lnTo>
                  <a:lnTo>
                    <a:pt x="63" y="390"/>
                  </a:lnTo>
                  <a:lnTo>
                    <a:pt x="61" y="379"/>
                  </a:lnTo>
                  <a:lnTo>
                    <a:pt x="60" y="368"/>
                  </a:lnTo>
                  <a:lnTo>
                    <a:pt x="60" y="368"/>
                  </a:lnTo>
                  <a:lnTo>
                    <a:pt x="61" y="354"/>
                  </a:lnTo>
                  <a:lnTo>
                    <a:pt x="63" y="341"/>
                  </a:lnTo>
                  <a:lnTo>
                    <a:pt x="66" y="328"/>
                  </a:lnTo>
                  <a:lnTo>
                    <a:pt x="70" y="315"/>
                  </a:lnTo>
                  <a:lnTo>
                    <a:pt x="75" y="303"/>
                  </a:lnTo>
                  <a:lnTo>
                    <a:pt x="81" y="292"/>
                  </a:lnTo>
                  <a:lnTo>
                    <a:pt x="88" y="281"/>
                  </a:lnTo>
                  <a:lnTo>
                    <a:pt x="97" y="272"/>
                  </a:lnTo>
                  <a:lnTo>
                    <a:pt x="105" y="262"/>
                  </a:lnTo>
                  <a:lnTo>
                    <a:pt x="115" y="253"/>
                  </a:lnTo>
                  <a:lnTo>
                    <a:pt x="125" y="246"/>
                  </a:lnTo>
                  <a:lnTo>
                    <a:pt x="137" y="239"/>
                  </a:lnTo>
                  <a:lnTo>
                    <a:pt x="148" y="233"/>
                  </a:lnTo>
                  <a:lnTo>
                    <a:pt x="160" y="228"/>
                  </a:lnTo>
                  <a:lnTo>
                    <a:pt x="174" y="224"/>
                  </a:lnTo>
                  <a:lnTo>
                    <a:pt x="187" y="222"/>
                  </a:lnTo>
                  <a:lnTo>
                    <a:pt x="187" y="222"/>
                  </a:lnTo>
                  <a:lnTo>
                    <a:pt x="194" y="220"/>
                  </a:lnTo>
                  <a:lnTo>
                    <a:pt x="216" y="219"/>
                  </a:lnTo>
                  <a:lnTo>
                    <a:pt x="225" y="197"/>
                  </a:lnTo>
                  <a:lnTo>
                    <a:pt x="225" y="197"/>
                  </a:lnTo>
                  <a:lnTo>
                    <a:pt x="230" y="184"/>
                  </a:lnTo>
                  <a:lnTo>
                    <a:pt x="236" y="170"/>
                  </a:lnTo>
                  <a:lnTo>
                    <a:pt x="242" y="157"/>
                  </a:lnTo>
                  <a:lnTo>
                    <a:pt x="250" y="146"/>
                  </a:lnTo>
                  <a:lnTo>
                    <a:pt x="259" y="134"/>
                  </a:lnTo>
                  <a:lnTo>
                    <a:pt x="267" y="124"/>
                  </a:lnTo>
                  <a:lnTo>
                    <a:pt x="278" y="114"/>
                  </a:lnTo>
                  <a:lnTo>
                    <a:pt x="289" y="106"/>
                  </a:lnTo>
                  <a:lnTo>
                    <a:pt x="300" y="97"/>
                  </a:lnTo>
                  <a:lnTo>
                    <a:pt x="312" y="90"/>
                  </a:lnTo>
                  <a:lnTo>
                    <a:pt x="325" y="84"/>
                  </a:lnTo>
                  <a:lnTo>
                    <a:pt x="338" y="79"/>
                  </a:lnTo>
                  <a:lnTo>
                    <a:pt x="352" y="75"/>
                  </a:lnTo>
                  <a:lnTo>
                    <a:pt x="366" y="73"/>
                  </a:lnTo>
                  <a:lnTo>
                    <a:pt x="381" y="70"/>
                  </a:lnTo>
                  <a:lnTo>
                    <a:pt x="395" y="70"/>
                  </a:lnTo>
                  <a:lnTo>
                    <a:pt x="395" y="70"/>
                  </a:lnTo>
                  <a:lnTo>
                    <a:pt x="410" y="70"/>
                  </a:lnTo>
                  <a:lnTo>
                    <a:pt x="423" y="73"/>
                  </a:lnTo>
                  <a:lnTo>
                    <a:pt x="438" y="75"/>
                  </a:lnTo>
                  <a:lnTo>
                    <a:pt x="453" y="80"/>
                  </a:lnTo>
                  <a:lnTo>
                    <a:pt x="475" y="87"/>
                  </a:lnTo>
                  <a:lnTo>
                    <a:pt x="488" y="68"/>
                  </a:lnTo>
                  <a:lnTo>
                    <a:pt x="488" y="68"/>
                  </a:lnTo>
                  <a:lnTo>
                    <a:pt x="500" y="53"/>
                  </a:lnTo>
                  <a:lnTo>
                    <a:pt x="515" y="40"/>
                  </a:lnTo>
                  <a:lnTo>
                    <a:pt x="529" y="28"/>
                  </a:lnTo>
                  <a:lnTo>
                    <a:pt x="547" y="18"/>
                  </a:lnTo>
                  <a:lnTo>
                    <a:pt x="564" y="10"/>
                  </a:lnTo>
                  <a:lnTo>
                    <a:pt x="582" y="4"/>
                  </a:lnTo>
                  <a:lnTo>
                    <a:pt x="601" y="1"/>
                  </a:lnTo>
                  <a:lnTo>
                    <a:pt x="621" y="0"/>
                  </a:lnTo>
                  <a:lnTo>
                    <a:pt x="621" y="0"/>
                  </a:lnTo>
                  <a:lnTo>
                    <a:pt x="633" y="1"/>
                  </a:lnTo>
                  <a:lnTo>
                    <a:pt x="645" y="2"/>
                  </a:lnTo>
                  <a:lnTo>
                    <a:pt x="657" y="4"/>
                  </a:lnTo>
                  <a:lnTo>
                    <a:pt x="670" y="8"/>
                  </a:lnTo>
                  <a:lnTo>
                    <a:pt x="681" y="12"/>
                  </a:lnTo>
                  <a:lnTo>
                    <a:pt x="693" y="18"/>
                  </a:lnTo>
                  <a:lnTo>
                    <a:pt x="704" y="24"/>
                  </a:lnTo>
                  <a:lnTo>
                    <a:pt x="715" y="30"/>
                  </a:lnTo>
                  <a:lnTo>
                    <a:pt x="731" y="41"/>
                  </a:lnTo>
                  <a:lnTo>
                    <a:pt x="748" y="32"/>
                  </a:lnTo>
                  <a:lnTo>
                    <a:pt x="748" y="32"/>
                  </a:lnTo>
                  <a:lnTo>
                    <a:pt x="768" y="23"/>
                  </a:lnTo>
                  <a:lnTo>
                    <a:pt x="790" y="17"/>
                  </a:lnTo>
                  <a:lnTo>
                    <a:pt x="813" y="12"/>
                  </a:lnTo>
                  <a:lnTo>
                    <a:pt x="835" y="10"/>
                  </a:lnTo>
                  <a:lnTo>
                    <a:pt x="835" y="10"/>
                  </a:lnTo>
                  <a:lnTo>
                    <a:pt x="857" y="12"/>
                  </a:lnTo>
                  <a:lnTo>
                    <a:pt x="878" y="15"/>
                  </a:lnTo>
                  <a:lnTo>
                    <a:pt x="899" y="21"/>
                  </a:lnTo>
                  <a:lnTo>
                    <a:pt x="918" y="29"/>
                  </a:lnTo>
                  <a:lnTo>
                    <a:pt x="937" y="40"/>
                  </a:lnTo>
                  <a:lnTo>
                    <a:pt x="955" y="52"/>
                  </a:lnTo>
                  <a:lnTo>
                    <a:pt x="971" y="65"/>
                  </a:lnTo>
                  <a:lnTo>
                    <a:pt x="985" y="82"/>
                  </a:lnTo>
                  <a:lnTo>
                    <a:pt x="996" y="97"/>
                  </a:lnTo>
                  <a:lnTo>
                    <a:pt x="1016" y="93"/>
                  </a:lnTo>
                  <a:lnTo>
                    <a:pt x="1016" y="93"/>
                  </a:lnTo>
                  <a:lnTo>
                    <a:pt x="1024" y="91"/>
                  </a:lnTo>
                  <a:lnTo>
                    <a:pt x="1024" y="91"/>
                  </a:lnTo>
                  <a:lnTo>
                    <a:pt x="1039" y="90"/>
                  </a:lnTo>
                  <a:lnTo>
                    <a:pt x="1054" y="91"/>
                  </a:lnTo>
                  <a:lnTo>
                    <a:pt x="1067" y="92"/>
                  </a:lnTo>
                  <a:lnTo>
                    <a:pt x="1082" y="96"/>
                  </a:lnTo>
                  <a:lnTo>
                    <a:pt x="1095" y="100"/>
                  </a:lnTo>
                  <a:lnTo>
                    <a:pt x="1107" y="106"/>
                  </a:lnTo>
                  <a:lnTo>
                    <a:pt x="1121" y="113"/>
                  </a:lnTo>
                  <a:lnTo>
                    <a:pt x="1132" y="121"/>
                  </a:lnTo>
                  <a:lnTo>
                    <a:pt x="1132" y="121"/>
                  </a:lnTo>
                  <a:lnTo>
                    <a:pt x="1146" y="134"/>
                  </a:lnTo>
                  <a:lnTo>
                    <a:pt x="1158" y="148"/>
                  </a:lnTo>
                  <a:lnTo>
                    <a:pt x="1168" y="165"/>
                  </a:lnTo>
                  <a:lnTo>
                    <a:pt x="1177" y="182"/>
                  </a:lnTo>
                  <a:lnTo>
                    <a:pt x="1184" y="202"/>
                  </a:lnTo>
                  <a:lnTo>
                    <a:pt x="1204" y="203"/>
                  </a:lnTo>
                  <a:lnTo>
                    <a:pt x="1204" y="203"/>
                  </a:lnTo>
                  <a:lnTo>
                    <a:pt x="1223" y="206"/>
                  </a:lnTo>
                  <a:lnTo>
                    <a:pt x="1239" y="209"/>
                  </a:lnTo>
                  <a:lnTo>
                    <a:pt x="1239" y="209"/>
                  </a:lnTo>
                  <a:lnTo>
                    <a:pt x="1251" y="215"/>
                  </a:lnTo>
                  <a:lnTo>
                    <a:pt x="1262" y="222"/>
                  </a:lnTo>
                  <a:lnTo>
                    <a:pt x="1273" y="229"/>
                  </a:lnTo>
                  <a:lnTo>
                    <a:pt x="1284" y="237"/>
                  </a:lnTo>
                  <a:lnTo>
                    <a:pt x="1293" y="246"/>
                  </a:lnTo>
                  <a:lnTo>
                    <a:pt x="1301" y="257"/>
                  </a:lnTo>
                  <a:lnTo>
                    <a:pt x="1308" y="268"/>
                  </a:lnTo>
                  <a:lnTo>
                    <a:pt x="1314" y="279"/>
                  </a:lnTo>
                  <a:lnTo>
                    <a:pt x="1314" y="279"/>
                  </a:lnTo>
                  <a:lnTo>
                    <a:pt x="1321" y="292"/>
                  </a:lnTo>
                  <a:lnTo>
                    <a:pt x="1324" y="307"/>
                  </a:lnTo>
                  <a:lnTo>
                    <a:pt x="1327" y="322"/>
                  </a:lnTo>
                  <a:lnTo>
                    <a:pt x="1328" y="336"/>
                  </a:lnTo>
                  <a:lnTo>
                    <a:pt x="1327" y="362"/>
                  </a:lnTo>
                  <a:lnTo>
                    <a:pt x="1344" y="370"/>
                  </a:lnTo>
                  <a:lnTo>
                    <a:pt x="1344" y="370"/>
                  </a:lnTo>
                  <a:lnTo>
                    <a:pt x="1360" y="380"/>
                  </a:lnTo>
                  <a:lnTo>
                    <a:pt x="1373" y="392"/>
                  </a:lnTo>
                  <a:lnTo>
                    <a:pt x="1385" y="405"/>
                  </a:lnTo>
                  <a:lnTo>
                    <a:pt x="1396" y="419"/>
                  </a:lnTo>
                  <a:lnTo>
                    <a:pt x="1403" y="435"/>
                  </a:lnTo>
                  <a:lnTo>
                    <a:pt x="1410" y="452"/>
                  </a:lnTo>
                  <a:lnTo>
                    <a:pt x="1413" y="469"/>
                  </a:lnTo>
                  <a:lnTo>
                    <a:pt x="1414" y="487"/>
                  </a:lnTo>
                  <a:lnTo>
                    <a:pt x="1414" y="487"/>
                  </a:lnTo>
                  <a:lnTo>
                    <a:pt x="1414" y="494"/>
                  </a:lnTo>
                  <a:lnTo>
                    <a:pt x="1412" y="518"/>
                  </a:lnTo>
                  <a:lnTo>
                    <a:pt x="1425" y="528"/>
                  </a:lnTo>
                  <a:lnTo>
                    <a:pt x="1425" y="528"/>
                  </a:lnTo>
                  <a:lnTo>
                    <a:pt x="1431" y="534"/>
                  </a:lnTo>
                  <a:lnTo>
                    <a:pt x="1438" y="540"/>
                  </a:lnTo>
                  <a:lnTo>
                    <a:pt x="1442" y="547"/>
                  </a:lnTo>
                  <a:lnTo>
                    <a:pt x="1447" y="555"/>
                  </a:lnTo>
                  <a:lnTo>
                    <a:pt x="1450" y="562"/>
                  </a:lnTo>
                  <a:lnTo>
                    <a:pt x="1452" y="570"/>
                  </a:lnTo>
                  <a:lnTo>
                    <a:pt x="1453" y="579"/>
                  </a:lnTo>
                  <a:lnTo>
                    <a:pt x="1455" y="588"/>
                  </a:lnTo>
                  <a:lnTo>
                    <a:pt x="1455" y="588"/>
                  </a:lnTo>
                  <a:lnTo>
                    <a:pt x="1453" y="595"/>
                  </a:lnTo>
                  <a:lnTo>
                    <a:pt x="1453" y="603"/>
                  </a:lnTo>
                  <a:lnTo>
                    <a:pt x="1451" y="611"/>
                  </a:lnTo>
                  <a:lnTo>
                    <a:pt x="1449" y="617"/>
                  </a:lnTo>
                  <a:lnTo>
                    <a:pt x="1441" y="630"/>
                  </a:lnTo>
                  <a:lnTo>
                    <a:pt x="1431" y="641"/>
                  </a:lnTo>
                  <a:lnTo>
                    <a:pt x="1421" y="651"/>
                  </a:lnTo>
                  <a:lnTo>
                    <a:pt x="1408" y="658"/>
                  </a:lnTo>
                  <a:lnTo>
                    <a:pt x="1401" y="661"/>
                  </a:lnTo>
                  <a:lnTo>
                    <a:pt x="1394" y="662"/>
                  </a:lnTo>
                  <a:lnTo>
                    <a:pt x="1386" y="663"/>
                  </a:lnTo>
                  <a:lnTo>
                    <a:pt x="1378" y="664"/>
                  </a:lnTo>
                  <a:lnTo>
                    <a:pt x="954" y="664"/>
                  </a:lnTo>
                  <a:lnTo>
                    <a:pt x="954" y="664"/>
                  </a:lnTo>
                  <a:lnTo>
                    <a:pt x="943" y="663"/>
                  </a:lnTo>
                  <a:lnTo>
                    <a:pt x="933" y="662"/>
                  </a:lnTo>
                  <a:lnTo>
                    <a:pt x="923" y="658"/>
                  </a:lnTo>
                  <a:lnTo>
                    <a:pt x="913" y="655"/>
                  </a:lnTo>
                  <a:lnTo>
                    <a:pt x="905" y="651"/>
                  </a:lnTo>
                  <a:lnTo>
                    <a:pt x="896" y="645"/>
                  </a:lnTo>
                  <a:lnTo>
                    <a:pt x="889" y="638"/>
                  </a:lnTo>
                  <a:lnTo>
                    <a:pt x="882" y="630"/>
                  </a:lnTo>
                  <a:lnTo>
                    <a:pt x="860" y="606"/>
                  </a:lnTo>
                  <a:lnTo>
                    <a:pt x="835" y="628"/>
                  </a:lnTo>
                  <a:lnTo>
                    <a:pt x="835" y="628"/>
                  </a:lnTo>
                  <a:lnTo>
                    <a:pt x="827" y="636"/>
                  </a:lnTo>
                  <a:lnTo>
                    <a:pt x="816" y="644"/>
                  </a:lnTo>
                  <a:lnTo>
                    <a:pt x="805" y="650"/>
                  </a:lnTo>
                  <a:lnTo>
                    <a:pt x="794" y="655"/>
                  </a:lnTo>
                  <a:lnTo>
                    <a:pt x="783" y="658"/>
                  </a:lnTo>
                  <a:lnTo>
                    <a:pt x="771" y="662"/>
                  </a:lnTo>
                  <a:lnTo>
                    <a:pt x="759" y="663"/>
                  </a:lnTo>
                  <a:lnTo>
                    <a:pt x="746" y="664"/>
                  </a:lnTo>
                  <a:lnTo>
                    <a:pt x="486" y="664"/>
                  </a:lnTo>
                  <a:lnTo>
                    <a:pt x="486" y="664"/>
                  </a:lnTo>
                  <a:lnTo>
                    <a:pt x="467" y="662"/>
                  </a:lnTo>
                  <a:lnTo>
                    <a:pt x="449" y="658"/>
                  </a:lnTo>
                  <a:lnTo>
                    <a:pt x="431" y="652"/>
                  </a:lnTo>
                  <a:lnTo>
                    <a:pt x="414" y="644"/>
                  </a:lnTo>
                  <a:lnTo>
                    <a:pt x="397" y="634"/>
                  </a:lnTo>
                  <a:lnTo>
                    <a:pt x="380" y="645"/>
                  </a:lnTo>
                  <a:lnTo>
                    <a:pt x="380" y="645"/>
                  </a:lnTo>
                  <a:lnTo>
                    <a:pt x="366" y="653"/>
                  </a:lnTo>
                  <a:lnTo>
                    <a:pt x="352" y="659"/>
                  </a:lnTo>
                  <a:lnTo>
                    <a:pt x="337" y="663"/>
                  </a:lnTo>
                  <a:lnTo>
                    <a:pt x="321" y="664"/>
                  </a:lnTo>
                  <a:lnTo>
                    <a:pt x="135" y="664"/>
                  </a:lnTo>
                  <a:lnTo>
                    <a:pt x="135" y="664"/>
                  </a:lnTo>
                  <a:lnTo>
                    <a:pt x="121" y="663"/>
                  </a:lnTo>
                  <a:lnTo>
                    <a:pt x="108" y="661"/>
                  </a:lnTo>
                  <a:lnTo>
                    <a:pt x="96" y="658"/>
                  </a:lnTo>
                  <a:lnTo>
                    <a:pt x="82" y="653"/>
                  </a:lnTo>
                  <a:lnTo>
                    <a:pt x="71" y="647"/>
                  </a:lnTo>
                  <a:lnTo>
                    <a:pt x="60" y="641"/>
                  </a:lnTo>
                  <a:lnTo>
                    <a:pt x="49" y="633"/>
                  </a:lnTo>
                  <a:lnTo>
                    <a:pt x="41" y="624"/>
                  </a:lnTo>
                  <a:lnTo>
                    <a:pt x="32" y="616"/>
                  </a:lnTo>
                  <a:lnTo>
                    <a:pt x="24" y="605"/>
                  </a:lnTo>
                  <a:lnTo>
                    <a:pt x="18" y="594"/>
                  </a:lnTo>
                  <a:lnTo>
                    <a:pt x="11" y="581"/>
                  </a:lnTo>
                  <a:lnTo>
                    <a:pt x="7" y="569"/>
                  </a:lnTo>
                  <a:lnTo>
                    <a:pt x="4" y="557"/>
                  </a:lnTo>
                  <a:lnTo>
                    <a:pt x="2" y="544"/>
                  </a:lnTo>
                  <a:lnTo>
                    <a:pt x="0" y="530"/>
                  </a:lnTo>
                  <a:lnTo>
                    <a:pt x="0" y="530"/>
                  </a:lnTo>
                  <a:close/>
                </a:path>
              </a:pathLst>
            </a:custGeom>
            <a:solidFill>
              <a:srgbClr val="06A1C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43" name="Freeform 38"/>
            <p:cNvSpPr>
              <a:spLocks noEditPoints="1"/>
            </p:cNvSpPr>
            <p:nvPr userDrawn="1"/>
          </p:nvSpPr>
          <p:spPr bwMode="auto">
            <a:xfrm>
              <a:off x="3144838" y="4064000"/>
              <a:ext cx="1204912" cy="577850"/>
            </a:xfrm>
            <a:custGeom>
              <a:avLst/>
              <a:gdLst>
                <a:gd name="T0" fmla="*/ 1386 w 1516"/>
                <a:gd name="T1" fmla="*/ 335 h 727"/>
                <a:gd name="T2" fmla="*/ 1214 w 1516"/>
                <a:gd name="T3" fmla="*/ 162 h 727"/>
                <a:gd name="T4" fmla="*/ 964 w 1516"/>
                <a:gd name="T5" fmla="*/ 34 h 727"/>
                <a:gd name="T6" fmla="*/ 711 w 1516"/>
                <a:gd name="T7" fmla="*/ 10 h 727"/>
                <a:gd name="T8" fmla="*/ 407 w 1516"/>
                <a:gd name="T9" fmla="*/ 72 h 727"/>
                <a:gd name="T10" fmla="*/ 179 w 1516"/>
                <a:gd name="T11" fmla="*/ 230 h 727"/>
                <a:gd name="T12" fmla="*/ 62 w 1516"/>
                <a:gd name="T13" fmla="*/ 433 h 727"/>
                <a:gd name="T14" fmla="*/ 87 w 1516"/>
                <a:gd name="T15" fmla="*/ 707 h 727"/>
                <a:gd name="T16" fmla="*/ 480 w 1516"/>
                <a:gd name="T17" fmla="*/ 723 h 727"/>
                <a:gd name="T18" fmla="*/ 956 w 1516"/>
                <a:gd name="T19" fmla="*/ 724 h 727"/>
                <a:gd name="T20" fmla="*/ 1516 w 1516"/>
                <a:gd name="T21" fmla="*/ 620 h 727"/>
                <a:gd name="T22" fmla="*/ 931 w 1516"/>
                <a:gd name="T23" fmla="*/ 637 h 727"/>
                <a:gd name="T24" fmla="*/ 904 w 1516"/>
                <a:gd name="T25" fmla="*/ 461 h 727"/>
                <a:gd name="T26" fmla="*/ 854 w 1516"/>
                <a:gd name="T27" fmla="*/ 500 h 727"/>
                <a:gd name="T28" fmla="*/ 797 w 1516"/>
                <a:gd name="T29" fmla="*/ 662 h 727"/>
                <a:gd name="T30" fmla="*/ 407 w 1516"/>
                <a:gd name="T31" fmla="*/ 559 h 727"/>
                <a:gd name="T32" fmla="*/ 345 w 1516"/>
                <a:gd name="T33" fmla="*/ 549 h 727"/>
                <a:gd name="T34" fmla="*/ 126 w 1516"/>
                <a:gd name="T35" fmla="*/ 656 h 727"/>
                <a:gd name="T36" fmla="*/ 87 w 1516"/>
                <a:gd name="T37" fmla="*/ 498 h 727"/>
                <a:gd name="T38" fmla="*/ 202 w 1516"/>
                <a:gd name="T39" fmla="*/ 526 h 727"/>
                <a:gd name="T40" fmla="*/ 256 w 1516"/>
                <a:gd name="T41" fmla="*/ 487 h 727"/>
                <a:gd name="T42" fmla="*/ 328 w 1516"/>
                <a:gd name="T43" fmla="*/ 458 h 727"/>
                <a:gd name="T44" fmla="*/ 235 w 1516"/>
                <a:gd name="T45" fmla="*/ 413 h 727"/>
                <a:gd name="T46" fmla="*/ 163 w 1516"/>
                <a:gd name="T47" fmla="*/ 311 h 727"/>
                <a:gd name="T48" fmla="*/ 333 w 1516"/>
                <a:gd name="T49" fmla="*/ 321 h 727"/>
                <a:gd name="T50" fmla="*/ 358 w 1516"/>
                <a:gd name="T51" fmla="*/ 266 h 727"/>
                <a:gd name="T52" fmla="*/ 413 w 1516"/>
                <a:gd name="T53" fmla="*/ 134 h 727"/>
                <a:gd name="T54" fmla="*/ 557 w 1516"/>
                <a:gd name="T55" fmla="*/ 273 h 727"/>
                <a:gd name="T56" fmla="*/ 445 w 1516"/>
                <a:gd name="T57" fmla="*/ 490 h 727"/>
                <a:gd name="T58" fmla="*/ 676 w 1516"/>
                <a:gd name="T59" fmla="*/ 587 h 727"/>
                <a:gd name="T60" fmla="*/ 779 w 1516"/>
                <a:gd name="T61" fmla="*/ 601 h 727"/>
                <a:gd name="T62" fmla="*/ 722 w 1516"/>
                <a:gd name="T63" fmla="*/ 501 h 727"/>
                <a:gd name="T64" fmla="*/ 814 w 1516"/>
                <a:gd name="T65" fmla="*/ 430 h 727"/>
                <a:gd name="T66" fmla="*/ 694 w 1516"/>
                <a:gd name="T67" fmla="*/ 434 h 727"/>
                <a:gd name="T68" fmla="*/ 563 w 1516"/>
                <a:gd name="T69" fmla="*/ 519 h 727"/>
                <a:gd name="T70" fmla="*/ 512 w 1516"/>
                <a:gd name="T71" fmla="*/ 374 h 727"/>
                <a:gd name="T72" fmla="*/ 664 w 1516"/>
                <a:gd name="T73" fmla="*/ 365 h 727"/>
                <a:gd name="T74" fmla="*/ 713 w 1516"/>
                <a:gd name="T75" fmla="*/ 326 h 727"/>
                <a:gd name="T76" fmla="*/ 550 w 1516"/>
                <a:gd name="T77" fmla="*/ 112 h 727"/>
                <a:gd name="T78" fmla="*/ 736 w 1516"/>
                <a:gd name="T79" fmla="*/ 147 h 727"/>
                <a:gd name="T80" fmla="*/ 729 w 1516"/>
                <a:gd name="T81" fmla="*/ 224 h 727"/>
                <a:gd name="T82" fmla="*/ 800 w 1516"/>
                <a:gd name="T83" fmla="*/ 195 h 727"/>
                <a:gd name="T84" fmla="*/ 872 w 1516"/>
                <a:gd name="T85" fmla="*/ 240 h 727"/>
                <a:gd name="T86" fmla="*/ 896 w 1516"/>
                <a:gd name="T87" fmla="*/ 174 h 727"/>
                <a:gd name="T88" fmla="*/ 913 w 1516"/>
                <a:gd name="T89" fmla="*/ 82 h 727"/>
                <a:gd name="T90" fmla="*/ 992 w 1516"/>
                <a:gd name="T91" fmla="*/ 305 h 727"/>
                <a:gd name="T92" fmla="*/ 857 w 1516"/>
                <a:gd name="T93" fmla="*/ 335 h 727"/>
                <a:gd name="T94" fmla="*/ 902 w 1516"/>
                <a:gd name="T95" fmla="*/ 379 h 727"/>
                <a:gd name="T96" fmla="*/ 1007 w 1516"/>
                <a:gd name="T97" fmla="*/ 446 h 727"/>
                <a:gd name="T98" fmla="*/ 1015 w 1516"/>
                <a:gd name="T99" fmla="*/ 523 h 727"/>
                <a:gd name="T100" fmla="*/ 1069 w 1516"/>
                <a:gd name="T101" fmla="*/ 386 h 727"/>
                <a:gd name="T102" fmla="*/ 1110 w 1516"/>
                <a:gd name="T103" fmla="*/ 161 h 727"/>
                <a:gd name="T104" fmla="*/ 1134 w 1516"/>
                <a:gd name="T105" fmla="*/ 228 h 727"/>
                <a:gd name="T106" fmla="*/ 1169 w 1516"/>
                <a:gd name="T107" fmla="*/ 282 h 727"/>
                <a:gd name="T108" fmla="*/ 1316 w 1516"/>
                <a:gd name="T109" fmla="*/ 324 h 727"/>
                <a:gd name="T110" fmla="*/ 1164 w 1516"/>
                <a:gd name="T111" fmla="*/ 452 h 727"/>
                <a:gd name="T112" fmla="*/ 1106 w 1516"/>
                <a:gd name="T113" fmla="*/ 580 h 727"/>
                <a:gd name="T114" fmla="*/ 1202 w 1516"/>
                <a:gd name="T115" fmla="*/ 539 h 727"/>
                <a:gd name="T116" fmla="*/ 1274 w 1516"/>
                <a:gd name="T117" fmla="*/ 577 h 727"/>
                <a:gd name="T118" fmla="*/ 1246 w 1516"/>
                <a:gd name="T119" fmla="*/ 444 h 727"/>
                <a:gd name="T120" fmla="*/ 1409 w 1516"/>
                <a:gd name="T121" fmla="*/ 493 h 727"/>
                <a:gd name="T122" fmla="*/ 1335 w 1516"/>
                <a:gd name="T123" fmla="*/ 569 h 727"/>
                <a:gd name="T124" fmla="*/ 1433 w 1516"/>
                <a:gd name="T125" fmla="*/ 583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16" h="727">
                  <a:moveTo>
                    <a:pt x="1475" y="535"/>
                  </a:moveTo>
                  <a:lnTo>
                    <a:pt x="1475" y="535"/>
                  </a:lnTo>
                  <a:lnTo>
                    <a:pt x="1476" y="527"/>
                  </a:lnTo>
                  <a:lnTo>
                    <a:pt x="1476" y="519"/>
                  </a:lnTo>
                  <a:lnTo>
                    <a:pt x="1476" y="519"/>
                  </a:lnTo>
                  <a:lnTo>
                    <a:pt x="1476" y="507"/>
                  </a:lnTo>
                  <a:lnTo>
                    <a:pt x="1475" y="496"/>
                  </a:lnTo>
                  <a:lnTo>
                    <a:pt x="1472" y="485"/>
                  </a:lnTo>
                  <a:lnTo>
                    <a:pt x="1470" y="474"/>
                  </a:lnTo>
                  <a:lnTo>
                    <a:pt x="1466" y="463"/>
                  </a:lnTo>
                  <a:lnTo>
                    <a:pt x="1463" y="454"/>
                  </a:lnTo>
                  <a:lnTo>
                    <a:pt x="1458" y="444"/>
                  </a:lnTo>
                  <a:lnTo>
                    <a:pt x="1452" y="434"/>
                  </a:lnTo>
                  <a:lnTo>
                    <a:pt x="1440" y="416"/>
                  </a:lnTo>
                  <a:lnTo>
                    <a:pt x="1425" y="400"/>
                  </a:lnTo>
                  <a:lnTo>
                    <a:pt x="1408" y="386"/>
                  </a:lnTo>
                  <a:lnTo>
                    <a:pt x="1388" y="374"/>
                  </a:lnTo>
                  <a:lnTo>
                    <a:pt x="1388" y="374"/>
                  </a:lnTo>
                  <a:lnTo>
                    <a:pt x="1388" y="355"/>
                  </a:lnTo>
                  <a:lnTo>
                    <a:pt x="1386" y="335"/>
                  </a:lnTo>
                  <a:lnTo>
                    <a:pt x="1381" y="316"/>
                  </a:lnTo>
                  <a:lnTo>
                    <a:pt x="1374" y="297"/>
                  </a:lnTo>
                  <a:lnTo>
                    <a:pt x="1374" y="297"/>
                  </a:lnTo>
                  <a:lnTo>
                    <a:pt x="1365" y="283"/>
                  </a:lnTo>
                  <a:lnTo>
                    <a:pt x="1357" y="269"/>
                  </a:lnTo>
                  <a:lnTo>
                    <a:pt x="1346" y="257"/>
                  </a:lnTo>
                  <a:lnTo>
                    <a:pt x="1335" y="245"/>
                  </a:lnTo>
                  <a:lnTo>
                    <a:pt x="1323" y="235"/>
                  </a:lnTo>
                  <a:lnTo>
                    <a:pt x="1309" y="227"/>
                  </a:lnTo>
                  <a:lnTo>
                    <a:pt x="1294" y="218"/>
                  </a:lnTo>
                  <a:lnTo>
                    <a:pt x="1279" y="212"/>
                  </a:lnTo>
                  <a:lnTo>
                    <a:pt x="1279" y="212"/>
                  </a:lnTo>
                  <a:lnTo>
                    <a:pt x="1269" y="208"/>
                  </a:lnTo>
                  <a:lnTo>
                    <a:pt x="1258" y="206"/>
                  </a:lnTo>
                  <a:lnTo>
                    <a:pt x="1236" y="204"/>
                  </a:lnTo>
                  <a:lnTo>
                    <a:pt x="1236" y="204"/>
                  </a:lnTo>
                  <a:lnTo>
                    <a:pt x="1232" y="193"/>
                  </a:lnTo>
                  <a:lnTo>
                    <a:pt x="1226" y="183"/>
                  </a:lnTo>
                  <a:lnTo>
                    <a:pt x="1221" y="172"/>
                  </a:lnTo>
                  <a:lnTo>
                    <a:pt x="1214" y="162"/>
                  </a:lnTo>
                  <a:lnTo>
                    <a:pt x="1207" y="153"/>
                  </a:lnTo>
                  <a:lnTo>
                    <a:pt x="1199" y="145"/>
                  </a:lnTo>
                  <a:lnTo>
                    <a:pt x="1191" y="136"/>
                  </a:lnTo>
                  <a:lnTo>
                    <a:pt x="1181" y="128"/>
                  </a:lnTo>
                  <a:lnTo>
                    <a:pt x="1181" y="128"/>
                  </a:lnTo>
                  <a:lnTo>
                    <a:pt x="1168" y="118"/>
                  </a:lnTo>
                  <a:lnTo>
                    <a:pt x="1152" y="110"/>
                  </a:lnTo>
                  <a:lnTo>
                    <a:pt x="1136" y="102"/>
                  </a:lnTo>
                  <a:lnTo>
                    <a:pt x="1120" y="97"/>
                  </a:lnTo>
                  <a:lnTo>
                    <a:pt x="1103" y="93"/>
                  </a:lnTo>
                  <a:lnTo>
                    <a:pt x="1086" y="91"/>
                  </a:lnTo>
                  <a:lnTo>
                    <a:pt x="1069" y="90"/>
                  </a:lnTo>
                  <a:lnTo>
                    <a:pt x="1051" y="91"/>
                  </a:lnTo>
                  <a:lnTo>
                    <a:pt x="1051" y="91"/>
                  </a:lnTo>
                  <a:lnTo>
                    <a:pt x="1040" y="94"/>
                  </a:lnTo>
                  <a:lnTo>
                    <a:pt x="1040" y="94"/>
                  </a:lnTo>
                  <a:lnTo>
                    <a:pt x="1023" y="75"/>
                  </a:lnTo>
                  <a:lnTo>
                    <a:pt x="1004" y="60"/>
                  </a:lnTo>
                  <a:lnTo>
                    <a:pt x="985" y="45"/>
                  </a:lnTo>
                  <a:lnTo>
                    <a:pt x="964" y="34"/>
                  </a:lnTo>
                  <a:lnTo>
                    <a:pt x="941" y="24"/>
                  </a:lnTo>
                  <a:lnTo>
                    <a:pt x="917" y="17"/>
                  </a:lnTo>
                  <a:lnTo>
                    <a:pt x="904" y="14"/>
                  </a:lnTo>
                  <a:lnTo>
                    <a:pt x="892" y="12"/>
                  </a:lnTo>
                  <a:lnTo>
                    <a:pt x="879" y="11"/>
                  </a:lnTo>
                  <a:lnTo>
                    <a:pt x="865" y="11"/>
                  </a:lnTo>
                  <a:lnTo>
                    <a:pt x="865" y="11"/>
                  </a:lnTo>
                  <a:lnTo>
                    <a:pt x="852" y="11"/>
                  </a:lnTo>
                  <a:lnTo>
                    <a:pt x="839" y="12"/>
                  </a:lnTo>
                  <a:lnTo>
                    <a:pt x="825" y="14"/>
                  </a:lnTo>
                  <a:lnTo>
                    <a:pt x="813" y="17"/>
                  </a:lnTo>
                  <a:lnTo>
                    <a:pt x="800" y="21"/>
                  </a:lnTo>
                  <a:lnTo>
                    <a:pt x="787" y="25"/>
                  </a:lnTo>
                  <a:lnTo>
                    <a:pt x="775" y="30"/>
                  </a:lnTo>
                  <a:lnTo>
                    <a:pt x="763" y="36"/>
                  </a:lnTo>
                  <a:lnTo>
                    <a:pt x="763" y="36"/>
                  </a:lnTo>
                  <a:lnTo>
                    <a:pt x="751" y="29"/>
                  </a:lnTo>
                  <a:lnTo>
                    <a:pt x="737" y="22"/>
                  </a:lnTo>
                  <a:lnTo>
                    <a:pt x="724" y="16"/>
                  </a:lnTo>
                  <a:lnTo>
                    <a:pt x="711" y="10"/>
                  </a:lnTo>
                  <a:lnTo>
                    <a:pt x="696" y="6"/>
                  </a:lnTo>
                  <a:lnTo>
                    <a:pt x="681" y="3"/>
                  </a:lnTo>
                  <a:lnTo>
                    <a:pt x="667" y="1"/>
                  </a:lnTo>
                  <a:lnTo>
                    <a:pt x="651" y="0"/>
                  </a:lnTo>
                  <a:lnTo>
                    <a:pt x="651" y="0"/>
                  </a:lnTo>
                  <a:lnTo>
                    <a:pt x="628" y="2"/>
                  </a:lnTo>
                  <a:lnTo>
                    <a:pt x="605" y="6"/>
                  </a:lnTo>
                  <a:lnTo>
                    <a:pt x="583" y="13"/>
                  </a:lnTo>
                  <a:lnTo>
                    <a:pt x="562" y="22"/>
                  </a:lnTo>
                  <a:lnTo>
                    <a:pt x="541" y="34"/>
                  </a:lnTo>
                  <a:lnTo>
                    <a:pt x="524" y="47"/>
                  </a:lnTo>
                  <a:lnTo>
                    <a:pt x="507" y="63"/>
                  </a:lnTo>
                  <a:lnTo>
                    <a:pt x="492" y="82"/>
                  </a:lnTo>
                  <a:lnTo>
                    <a:pt x="492" y="82"/>
                  </a:lnTo>
                  <a:lnTo>
                    <a:pt x="477" y="77"/>
                  </a:lnTo>
                  <a:lnTo>
                    <a:pt x="460" y="73"/>
                  </a:lnTo>
                  <a:lnTo>
                    <a:pt x="442" y="72"/>
                  </a:lnTo>
                  <a:lnTo>
                    <a:pt x="425" y="71"/>
                  </a:lnTo>
                  <a:lnTo>
                    <a:pt x="425" y="71"/>
                  </a:lnTo>
                  <a:lnTo>
                    <a:pt x="407" y="72"/>
                  </a:lnTo>
                  <a:lnTo>
                    <a:pt x="390" y="73"/>
                  </a:lnTo>
                  <a:lnTo>
                    <a:pt x="374" y="77"/>
                  </a:lnTo>
                  <a:lnTo>
                    <a:pt x="358" y="82"/>
                  </a:lnTo>
                  <a:lnTo>
                    <a:pt x="342" y="88"/>
                  </a:lnTo>
                  <a:lnTo>
                    <a:pt x="327" y="95"/>
                  </a:lnTo>
                  <a:lnTo>
                    <a:pt x="313" y="103"/>
                  </a:lnTo>
                  <a:lnTo>
                    <a:pt x="300" y="112"/>
                  </a:lnTo>
                  <a:lnTo>
                    <a:pt x="286" y="123"/>
                  </a:lnTo>
                  <a:lnTo>
                    <a:pt x="274" y="134"/>
                  </a:lnTo>
                  <a:lnTo>
                    <a:pt x="263" y="146"/>
                  </a:lnTo>
                  <a:lnTo>
                    <a:pt x="254" y="160"/>
                  </a:lnTo>
                  <a:lnTo>
                    <a:pt x="245" y="174"/>
                  </a:lnTo>
                  <a:lnTo>
                    <a:pt x="236" y="189"/>
                  </a:lnTo>
                  <a:lnTo>
                    <a:pt x="230" y="205"/>
                  </a:lnTo>
                  <a:lnTo>
                    <a:pt x="224" y="221"/>
                  </a:lnTo>
                  <a:lnTo>
                    <a:pt x="224" y="221"/>
                  </a:lnTo>
                  <a:lnTo>
                    <a:pt x="212" y="222"/>
                  </a:lnTo>
                  <a:lnTo>
                    <a:pt x="212" y="222"/>
                  </a:lnTo>
                  <a:lnTo>
                    <a:pt x="195" y="225"/>
                  </a:lnTo>
                  <a:lnTo>
                    <a:pt x="179" y="230"/>
                  </a:lnTo>
                  <a:lnTo>
                    <a:pt x="165" y="235"/>
                  </a:lnTo>
                  <a:lnTo>
                    <a:pt x="150" y="243"/>
                  </a:lnTo>
                  <a:lnTo>
                    <a:pt x="136" y="251"/>
                  </a:lnTo>
                  <a:lnTo>
                    <a:pt x="124" y="261"/>
                  </a:lnTo>
                  <a:lnTo>
                    <a:pt x="112" y="272"/>
                  </a:lnTo>
                  <a:lnTo>
                    <a:pt x="102" y="283"/>
                  </a:lnTo>
                  <a:lnTo>
                    <a:pt x="93" y="295"/>
                  </a:lnTo>
                  <a:lnTo>
                    <a:pt x="84" y="308"/>
                  </a:lnTo>
                  <a:lnTo>
                    <a:pt x="77" y="323"/>
                  </a:lnTo>
                  <a:lnTo>
                    <a:pt x="71" y="336"/>
                  </a:lnTo>
                  <a:lnTo>
                    <a:pt x="66" y="352"/>
                  </a:lnTo>
                  <a:lnTo>
                    <a:pt x="62" y="368"/>
                  </a:lnTo>
                  <a:lnTo>
                    <a:pt x="60" y="384"/>
                  </a:lnTo>
                  <a:lnTo>
                    <a:pt x="58" y="400"/>
                  </a:lnTo>
                  <a:lnTo>
                    <a:pt x="58" y="400"/>
                  </a:lnTo>
                  <a:lnTo>
                    <a:pt x="60" y="413"/>
                  </a:lnTo>
                  <a:lnTo>
                    <a:pt x="61" y="428"/>
                  </a:lnTo>
                  <a:lnTo>
                    <a:pt x="61" y="428"/>
                  </a:lnTo>
                  <a:lnTo>
                    <a:pt x="62" y="433"/>
                  </a:lnTo>
                  <a:lnTo>
                    <a:pt x="62" y="433"/>
                  </a:lnTo>
                  <a:lnTo>
                    <a:pt x="49" y="445"/>
                  </a:lnTo>
                  <a:lnTo>
                    <a:pt x="37" y="458"/>
                  </a:lnTo>
                  <a:lnTo>
                    <a:pt x="26" y="473"/>
                  </a:lnTo>
                  <a:lnTo>
                    <a:pt x="17" y="489"/>
                  </a:lnTo>
                  <a:lnTo>
                    <a:pt x="10" y="506"/>
                  </a:lnTo>
                  <a:lnTo>
                    <a:pt x="4" y="524"/>
                  </a:lnTo>
                  <a:lnTo>
                    <a:pt x="0" y="543"/>
                  </a:lnTo>
                  <a:lnTo>
                    <a:pt x="0" y="562"/>
                  </a:lnTo>
                  <a:lnTo>
                    <a:pt x="0" y="562"/>
                  </a:lnTo>
                  <a:lnTo>
                    <a:pt x="0" y="579"/>
                  </a:lnTo>
                  <a:lnTo>
                    <a:pt x="2" y="595"/>
                  </a:lnTo>
                  <a:lnTo>
                    <a:pt x="7" y="611"/>
                  </a:lnTo>
                  <a:lnTo>
                    <a:pt x="12" y="627"/>
                  </a:lnTo>
                  <a:lnTo>
                    <a:pt x="19" y="640"/>
                  </a:lnTo>
                  <a:lnTo>
                    <a:pt x="28" y="655"/>
                  </a:lnTo>
                  <a:lnTo>
                    <a:pt x="38" y="667"/>
                  </a:lnTo>
                  <a:lnTo>
                    <a:pt x="48" y="679"/>
                  </a:lnTo>
                  <a:lnTo>
                    <a:pt x="60" y="689"/>
                  </a:lnTo>
                  <a:lnTo>
                    <a:pt x="72" y="699"/>
                  </a:lnTo>
                  <a:lnTo>
                    <a:pt x="87" y="707"/>
                  </a:lnTo>
                  <a:lnTo>
                    <a:pt x="100" y="715"/>
                  </a:lnTo>
                  <a:lnTo>
                    <a:pt x="116" y="720"/>
                  </a:lnTo>
                  <a:lnTo>
                    <a:pt x="132" y="724"/>
                  </a:lnTo>
                  <a:lnTo>
                    <a:pt x="147" y="727"/>
                  </a:lnTo>
                  <a:lnTo>
                    <a:pt x="165" y="727"/>
                  </a:lnTo>
                  <a:lnTo>
                    <a:pt x="351" y="727"/>
                  </a:lnTo>
                  <a:lnTo>
                    <a:pt x="351" y="727"/>
                  </a:lnTo>
                  <a:lnTo>
                    <a:pt x="361" y="727"/>
                  </a:lnTo>
                  <a:lnTo>
                    <a:pt x="372" y="726"/>
                  </a:lnTo>
                  <a:lnTo>
                    <a:pt x="382" y="724"/>
                  </a:lnTo>
                  <a:lnTo>
                    <a:pt x="391" y="721"/>
                  </a:lnTo>
                  <a:lnTo>
                    <a:pt x="401" y="717"/>
                  </a:lnTo>
                  <a:lnTo>
                    <a:pt x="411" y="713"/>
                  </a:lnTo>
                  <a:lnTo>
                    <a:pt x="419" y="709"/>
                  </a:lnTo>
                  <a:lnTo>
                    <a:pt x="428" y="704"/>
                  </a:lnTo>
                  <a:lnTo>
                    <a:pt x="428" y="704"/>
                  </a:lnTo>
                  <a:lnTo>
                    <a:pt x="449" y="713"/>
                  </a:lnTo>
                  <a:lnTo>
                    <a:pt x="458" y="717"/>
                  </a:lnTo>
                  <a:lnTo>
                    <a:pt x="469" y="721"/>
                  </a:lnTo>
                  <a:lnTo>
                    <a:pt x="480" y="723"/>
                  </a:lnTo>
                  <a:lnTo>
                    <a:pt x="492" y="726"/>
                  </a:lnTo>
                  <a:lnTo>
                    <a:pt x="503" y="727"/>
                  </a:lnTo>
                  <a:lnTo>
                    <a:pt x="516" y="727"/>
                  </a:lnTo>
                  <a:lnTo>
                    <a:pt x="776" y="727"/>
                  </a:lnTo>
                  <a:lnTo>
                    <a:pt x="776" y="727"/>
                  </a:lnTo>
                  <a:lnTo>
                    <a:pt x="792" y="727"/>
                  </a:lnTo>
                  <a:lnTo>
                    <a:pt x="808" y="724"/>
                  </a:lnTo>
                  <a:lnTo>
                    <a:pt x="823" y="721"/>
                  </a:lnTo>
                  <a:lnTo>
                    <a:pt x="837" y="716"/>
                  </a:lnTo>
                  <a:lnTo>
                    <a:pt x="851" y="709"/>
                  </a:lnTo>
                  <a:lnTo>
                    <a:pt x="864" y="701"/>
                  </a:lnTo>
                  <a:lnTo>
                    <a:pt x="876" y="693"/>
                  </a:lnTo>
                  <a:lnTo>
                    <a:pt x="887" y="683"/>
                  </a:lnTo>
                  <a:lnTo>
                    <a:pt x="887" y="683"/>
                  </a:lnTo>
                  <a:lnTo>
                    <a:pt x="897" y="693"/>
                  </a:lnTo>
                  <a:lnTo>
                    <a:pt x="907" y="701"/>
                  </a:lnTo>
                  <a:lnTo>
                    <a:pt x="918" y="710"/>
                  </a:lnTo>
                  <a:lnTo>
                    <a:pt x="930" y="716"/>
                  </a:lnTo>
                  <a:lnTo>
                    <a:pt x="942" y="721"/>
                  </a:lnTo>
                  <a:lnTo>
                    <a:pt x="956" y="724"/>
                  </a:lnTo>
                  <a:lnTo>
                    <a:pt x="969" y="727"/>
                  </a:lnTo>
                  <a:lnTo>
                    <a:pt x="984" y="727"/>
                  </a:lnTo>
                  <a:lnTo>
                    <a:pt x="1408" y="727"/>
                  </a:lnTo>
                  <a:lnTo>
                    <a:pt x="1408" y="727"/>
                  </a:lnTo>
                  <a:lnTo>
                    <a:pt x="1419" y="727"/>
                  </a:lnTo>
                  <a:lnTo>
                    <a:pt x="1430" y="726"/>
                  </a:lnTo>
                  <a:lnTo>
                    <a:pt x="1441" y="722"/>
                  </a:lnTo>
                  <a:lnTo>
                    <a:pt x="1451" y="718"/>
                  </a:lnTo>
                  <a:lnTo>
                    <a:pt x="1459" y="715"/>
                  </a:lnTo>
                  <a:lnTo>
                    <a:pt x="1469" y="709"/>
                  </a:lnTo>
                  <a:lnTo>
                    <a:pt x="1477" y="702"/>
                  </a:lnTo>
                  <a:lnTo>
                    <a:pt x="1485" y="695"/>
                  </a:lnTo>
                  <a:lnTo>
                    <a:pt x="1492" y="688"/>
                  </a:lnTo>
                  <a:lnTo>
                    <a:pt x="1498" y="679"/>
                  </a:lnTo>
                  <a:lnTo>
                    <a:pt x="1503" y="671"/>
                  </a:lnTo>
                  <a:lnTo>
                    <a:pt x="1508" y="661"/>
                  </a:lnTo>
                  <a:lnTo>
                    <a:pt x="1511" y="651"/>
                  </a:lnTo>
                  <a:lnTo>
                    <a:pt x="1514" y="641"/>
                  </a:lnTo>
                  <a:lnTo>
                    <a:pt x="1515" y="630"/>
                  </a:lnTo>
                  <a:lnTo>
                    <a:pt x="1516" y="620"/>
                  </a:lnTo>
                  <a:lnTo>
                    <a:pt x="1516" y="620"/>
                  </a:lnTo>
                  <a:lnTo>
                    <a:pt x="1515" y="607"/>
                  </a:lnTo>
                  <a:lnTo>
                    <a:pt x="1513" y="595"/>
                  </a:lnTo>
                  <a:lnTo>
                    <a:pt x="1509" y="583"/>
                  </a:lnTo>
                  <a:lnTo>
                    <a:pt x="1504" y="572"/>
                  </a:lnTo>
                  <a:lnTo>
                    <a:pt x="1499" y="562"/>
                  </a:lnTo>
                  <a:lnTo>
                    <a:pt x="1492" y="552"/>
                  </a:lnTo>
                  <a:lnTo>
                    <a:pt x="1483" y="543"/>
                  </a:lnTo>
                  <a:lnTo>
                    <a:pt x="1475" y="535"/>
                  </a:lnTo>
                  <a:lnTo>
                    <a:pt x="1475" y="535"/>
                  </a:lnTo>
                  <a:close/>
                  <a:moveTo>
                    <a:pt x="1408" y="665"/>
                  </a:moveTo>
                  <a:lnTo>
                    <a:pt x="984" y="665"/>
                  </a:lnTo>
                  <a:lnTo>
                    <a:pt x="984" y="665"/>
                  </a:lnTo>
                  <a:lnTo>
                    <a:pt x="974" y="663"/>
                  </a:lnTo>
                  <a:lnTo>
                    <a:pt x="965" y="661"/>
                  </a:lnTo>
                  <a:lnTo>
                    <a:pt x="957" y="659"/>
                  </a:lnTo>
                  <a:lnTo>
                    <a:pt x="950" y="655"/>
                  </a:lnTo>
                  <a:lnTo>
                    <a:pt x="943" y="649"/>
                  </a:lnTo>
                  <a:lnTo>
                    <a:pt x="936" y="643"/>
                  </a:lnTo>
                  <a:lnTo>
                    <a:pt x="931" y="637"/>
                  </a:lnTo>
                  <a:lnTo>
                    <a:pt x="926" y="628"/>
                  </a:lnTo>
                  <a:lnTo>
                    <a:pt x="926" y="628"/>
                  </a:lnTo>
                  <a:lnTo>
                    <a:pt x="932" y="613"/>
                  </a:lnTo>
                  <a:lnTo>
                    <a:pt x="937" y="596"/>
                  </a:lnTo>
                  <a:lnTo>
                    <a:pt x="940" y="580"/>
                  </a:lnTo>
                  <a:lnTo>
                    <a:pt x="941" y="563"/>
                  </a:lnTo>
                  <a:lnTo>
                    <a:pt x="941" y="563"/>
                  </a:lnTo>
                  <a:lnTo>
                    <a:pt x="940" y="550"/>
                  </a:lnTo>
                  <a:lnTo>
                    <a:pt x="939" y="538"/>
                  </a:lnTo>
                  <a:lnTo>
                    <a:pt x="936" y="526"/>
                  </a:lnTo>
                  <a:lnTo>
                    <a:pt x="932" y="513"/>
                  </a:lnTo>
                  <a:lnTo>
                    <a:pt x="929" y="501"/>
                  </a:lnTo>
                  <a:lnTo>
                    <a:pt x="923" y="490"/>
                  </a:lnTo>
                  <a:lnTo>
                    <a:pt x="917" y="479"/>
                  </a:lnTo>
                  <a:lnTo>
                    <a:pt x="909" y="468"/>
                  </a:lnTo>
                  <a:lnTo>
                    <a:pt x="909" y="468"/>
                  </a:lnTo>
                  <a:lnTo>
                    <a:pt x="904" y="461"/>
                  </a:lnTo>
                  <a:lnTo>
                    <a:pt x="904" y="461"/>
                  </a:lnTo>
                  <a:lnTo>
                    <a:pt x="904" y="461"/>
                  </a:lnTo>
                  <a:lnTo>
                    <a:pt x="904" y="461"/>
                  </a:lnTo>
                  <a:lnTo>
                    <a:pt x="904" y="460"/>
                  </a:lnTo>
                  <a:lnTo>
                    <a:pt x="904" y="460"/>
                  </a:lnTo>
                  <a:lnTo>
                    <a:pt x="904" y="460"/>
                  </a:lnTo>
                  <a:lnTo>
                    <a:pt x="900" y="456"/>
                  </a:lnTo>
                  <a:lnTo>
                    <a:pt x="893" y="454"/>
                  </a:lnTo>
                  <a:lnTo>
                    <a:pt x="887" y="452"/>
                  </a:lnTo>
                  <a:lnTo>
                    <a:pt x="882" y="452"/>
                  </a:lnTo>
                  <a:lnTo>
                    <a:pt x="876" y="452"/>
                  </a:lnTo>
                  <a:lnTo>
                    <a:pt x="870" y="455"/>
                  </a:lnTo>
                  <a:lnTo>
                    <a:pt x="865" y="457"/>
                  </a:lnTo>
                  <a:lnTo>
                    <a:pt x="861" y="461"/>
                  </a:lnTo>
                  <a:lnTo>
                    <a:pt x="861" y="461"/>
                  </a:lnTo>
                  <a:lnTo>
                    <a:pt x="857" y="466"/>
                  </a:lnTo>
                  <a:lnTo>
                    <a:pt x="853" y="471"/>
                  </a:lnTo>
                  <a:lnTo>
                    <a:pt x="852" y="477"/>
                  </a:lnTo>
                  <a:lnTo>
                    <a:pt x="851" y="483"/>
                  </a:lnTo>
                  <a:lnTo>
                    <a:pt x="851" y="483"/>
                  </a:lnTo>
                  <a:lnTo>
                    <a:pt x="852" y="491"/>
                  </a:lnTo>
                  <a:lnTo>
                    <a:pt x="856" y="499"/>
                  </a:lnTo>
                  <a:lnTo>
                    <a:pt x="854" y="500"/>
                  </a:lnTo>
                  <a:lnTo>
                    <a:pt x="854" y="500"/>
                  </a:lnTo>
                  <a:lnTo>
                    <a:pt x="864" y="515"/>
                  </a:lnTo>
                  <a:lnTo>
                    <a:pt x="872" y="529"/>
                  </a:lnTo>
                  <a:lnTo>
                    <a:pt x="876" y="546"/>
                  </a:lnTo>
                  <a:lnTo>
                    <a:pt x="878" y="563"/>
                  </a:lnTo>
                  <a:lnTo>
                    <a:pt x="878" y="563"/>
                  </a:lnTo>
                  <a:lnTo>
                    <a:pt x="876" y="573"/>
                  </a:lnTo>
                  <a:lnTo>
                    <a:pt x="875" y="583"/>
                  </a:lnTo>
                  <a:lnTo>
                    <a:pt x="873" y="593"/>
                  </a:lnTo>
                  <a:lnTo>
                    <a:pt x="869" y="602"/>
                  </a:lnTo>
                  <a:lnTo>
                    <a:pt x="865" y="611"/>
                  </a:lnTo>
                  <a:lnTo>
                    <a:pt x="861" y="620"/>
                  </a:lnTo>
                  <a:lnTo>
                    <a:pt x="854" y="627"/>
                  </a:lnTo>
                  <a:lnTo>
                    <a:pt x="847" y="634"/>
                  </a:lnTo>
                  <a:lnTo>
                    <a:pt x="841" y="641"/>
                  </a:lnTo>
                  <a:lnTo>
                    <a:pt x="833" y="646"/>
                  </a:lnTo>
                  <a:lnTo>
                    <a:pt x="824" y="652"/>
                  </a:lnTo>
                  <a:lnTo>
                    <a:pt x="815" y="656"/>
                  </a:lnTo>
                  <a:lnTo>
                    <a:pt x="807" y="660"/>
                  </a:lnTo>
                  <a:lnTo>
                    <a:pt x="797" y="662"/>
                  </a:lnTo>
                  <a:lnTo>
                    <a:pt x="786" y="663"/>
                  </a:lnTo>
                  <a:lnTo>
                    <a:pt x="776" y="665"/>
                  </a:lnTo>
                  <a:lnTo>
                    <a:pt x="516" y="665"/>
                  </a:lnTo>
                  <a:lnTo>
                    <a:pt x="516" y="665"/>
                  </a:lnTo>
                  <a:lnTo>
                    <a:pt x="505" y="663"/>
                  </a:lnTo>
                  <a:lnTo>
                    <a:pt x="495" y="662"/>
                  </a:lnTo>
                  <a:lnTo>
                    <a:pt x="484" y="660"/>
                  </a:lnTo>
                  <a:lnTo>
                    <a:pt x="474" y="656"/>
                  </a:lnTo>
                  <a:lnTo>
                    <a:pt x="464" y="651"/>
                  </a:lnTo>
                  <a:lnTo>
                    <a:pt x="456" y="646"/>
                  </a:lnTo>
                  <a:lnTo>
                    <a:pt x="447" y="640"/>
                  </a:lnTo>
                  <a:lnTo>
                    <a:pt x="440" y="633"/>
                  </a:lnTo>
                  <a:lnTo>
                    <a:pt x="433" y="626"/>
                  </a:lnTo>
                  <a:lnTo>
                    <a:pt x="427" y="618"/>
                  </a:lnTo>
                  <a:lnTo>
                    <a:pt x="422" y="610"/>
                  </a:lnTo>
                  <a:lnTo>
                    <a:pt x="417" y="600"/>
                  </a:lnTo>
                  <a:lnTo>
                    <a:pt x="412" y="590"/>
                  </a:lnTo>
                  <a:lnTo>
                    <a:pt x="410" y="580"/>
                  </a:lnTo>
                  <a:lnTo>
                    <a:pt x="407" y="569"/>
                  </a:lnTo>
                  <a:lnTo>
                    <a:pt x="407" y="559"/>
                  </a:lnTo>
                  <a:lnTo>
                    <a:pt x="407" y="559"/>
                  </a:lnTo>
                  <a:lnTo>
                    <a:pt x="407" y="557"/>
                  </a:lnTo>
                  <a:lnTo>
                    <a:pt x="407" y="557"/>
                  </a:lnTo>
                  <a:lnTo>
                    <a:pt x="406" y="551"/>
                  </a:lnTo>
                  <a:lnTo>
                    <a:pt x="405" y="545"/>
                  </a:lnTo>
                  <a:lnTo>
                    <a:pt x="401" y="540"/>
                  </a:lnTo>
                  <a:lnTo>
                    <a:pt x="397" y="535"/>
                  </a:lnTo>
                  <a:lnTo>
                    <a:pt x="397" y="535"/>
                  </a:lnTo>
                  <a:lnTo>
                    <a:pt x="392" y="530"/>
                  </a:lnTo>
                  <a:lnTo>
                    <a:pt x="388" y="528"/>
                  </a:lnTo>
                  <a:lnTo>
                    <a:pt x="382" y="527"/>
                  </a:lnTo>
                  <a:lnTo>
                    <a:pt x="375" y="526"/>
                  </a:lnTo>
                  <a:lnTo>
                    <a:pt x="369" y="527"/>
                  </a:lnTo>
                  <a:lnTo>
                    <a:pt x="363" y="528"/>
                  </a:lnTo>
                  <a:lnTo>
                    <a:pt x="358" y="530"/>
                  </a:lnTo>
                  <a:lnTo>
                    <a:pt x="353" y="535"/>
                  </a:lnTo>
                  <a:lnTo>
                    <a:pt x="353" y="535"/>
                  </a:lnTo>
                  <a:lnTo>
                    <a:pt x="350" y="539"/>
                  </a:lnTo>
                  <a:lnTo>
                    <a:pt x="347" y="544"/>
                  </a:lnTo>
                  <a:lnTo>
                    <a:pt x="345" y="549"/>
                  </a:lnTo>
                  <a:lnTo>
                    <a:pt x="344" y="555"/>
                  </a:lnTo>
                  <a:lnTo>
                    <a:pt x="344" y="555"/>
                  </a:lnTo>
                  <a:lnTo>
                    <a:pt x="344" y="555"/>
                  </a:lnTo>
                  <a:lnTo>
                    <a:pt x="344" y="569"/>
                  </a:lnTo>
                  <a:lnTo>
                    <a:pt x="346" y="583"/>
                  </a:lnTo>
                  <a:lnTo>
                    <a:pt x="349" y="598"/>
                  </a:lnTo>
                  <a:lnTo>
                    <a:pt x="352" y="611"/>
                  </a:lnTo>
                  <a:lnTo>
                    <a:pt x="357" y="623"/>
                  </a:lnTo>
                  <a:lnTo>
                    <a:pt x="363" y="635"/>
                  </a:lnTo>
                  <a:lnTo>
                    <a:pt x="371" y="648"/>
                  </a:lnTo>
                  <a:lnTo>
                    <a:pt x="378" y="659"/>
                  </a:lnTo>
                  <a:lnTo>
                    <a:pt x="378" y="659"/>
                  </a:lnTo>
                  <a:lnTo>
                    <a:pt x="364" y="662"/>
                  </a:lnTo>
                  <a:lnTo>
                    <a:pt x="351" y="665"/>
                  </a:lnTo>
                  <a:lnTo>
                    <a:pt x="165" y="665"/>
                  </a:lnTo>
                  <a:lnTo>
                    <a:pt x="165" y="665"/>
                  </a:lnTo>
                  <a:lnTo>
                    <a:pt x="155" y="663"/>
                  </a:lnTo>
                  <a:lnTo>
                    <a:pt x="144" y="662"/>
                  </a:lnTo>
                  <a:lnTo>
                    <a:pt x="134" y="660"/>
                  </a:lnTo>
                  <a:lnTo>
                    <a:pt x="126" y="656"/>
                  </a:lnTo>
                  <a:lnTo>
                    <a:pt x="116" y="651"/>
                  </a:lnTo>
                  <a:lnTo>
                    <a:pt x="107" y="646"/>
                  </a:lnTo>
                  <a:lnTo>
                    <a:pt x="100" y="640"/>
                  </a:lnTo>
                  <a:lnTo>
                    <a:pt x="93" y="634"/>
                  </a:lnTo>
                  <a:lnTo>
                    <a:pt x="87" y="627"/>
                  </a:lnTo>
                  <a:lnTo>
                    <a:pt x="80" y="620"/>
                  </a:lnTo>
                  <a:lnTo>
                    <a:pt x="74" y="611"/>
                  </a:lnTo>
                  <a:lnTo>
                    <a:pt x="71" y="601"/>
                  </a:lnTo>
                  <a:lnTo>
                    <a:pt x="67" y="593"/>
                  </a:lnTo>
                  <a:lnTo>
                    <a:pt x="65" y="583"/>
                  </a:lnTo>
                  <a:lnTo>
                    <a:pt x="63" y="572"/>
                  </a:lnTo>
                  <a:lnTo>
                    <a:pt x="62" y="562"/>
                  </a:lnTo>
                  <a:lnTo>
                    <a:pt x="62" y="562"/>
                  </a:lnTo>
                  <a:lnTo>
                    <a:pt x="63" y="551"/>
                  </a:lnTo>
                  <a:lnTo>
                    <a:pt x="65" y="541"/>
                  </a:lnTo>
                  <a:lnTo>
                    <a:pt x="67" y="532"/>
                  </a:lnTo>
                  <a:lnTo>
                    <a:pt x="71" y="522"/>
                  </a:lnTo>
                  <a:lnTo>
                    <a:pt x="74" y="513"/>
                  </a:lnTo>
                  <a:lnTo>
                    <a:pt x="80" y="505"/>
                  </a:lnTo>
                  <a:lnTo>
                    <a:pt x="87" y="498"/>
                  </a:lnTo>
                  <a:lnTo>
                    <a:pt x="93" y="490"/>
                  </a:lnTo>
                  <a:lnTo>
                    <a:pt x="100" y="483"/>
                  </a:lnTo>
                  <a:lnTo>
                    <a:pt x="107" y="477"/>
                  </a:lnTo>
                  <a:lnTo>
                    <a:pt x="116" y="472"/>
                  </a:lnTo>
                  <a:lnTo>
                    <a:pt x="126" y="468"/>
                  </a:lnTo>
                  <a:lnTo>
                    <a:pt x="134" y="465"/>
                  </a:lnTo>
                  <a:lnTo>
                    <a:pt x="144" y="462"/>
                  </a:lnTo>
                  <a:lnTo>
                    <a:pt x="155" y="461"/>
                  </a:lnTo>
                  <a:lnTo>
                    <a:pt x="165" y="460"/>
                  </a:lnTo>
                  <a:lnTo>
                    <a:pt x="165" y="460"/>
                  </a:lnTo>
                  <a:lnTo>
                    <a:pt x="180" y="461"/>
                  </a:lnTo>
                  <a:lnTo>
                    <a:pt x="196" y="465"/>
                  </a:lnTo>
                  <a:lnTo>
                    <a:pt x="196" y="465"/>
                  </a:lnTo>
                  <a:lnTo>
                    <a:pt x="194" y="476"/>
                  </a:lnTo>
                  <a:lnTo>
                    <a:pt x="193" y="487"/>
                  </a:lnTo>
                  <a:lnTo>
                    <a:pt x="193" y="487"/>
                  </a:lnTo>
                  <a:lnTo>
                    <a:pt x="194" y="498"/>
                  </a:lnTo>
                  <a:lnTo>
                    <a:pt x="195" y="507"/>
                  </a:lnTo>
                  <a:lnTo>
                    <a:pt x="199" y="517"/>
                  </a:lnTo>
                  <a:lnTo>
                    <a:pt x="202" y="526"/>
                  </a:lnTo>
                  <a:lnTo>
                    <a:pt x="202" y="526"/>
                  </a:lnTo>
                  <a:lnTo>
                    <a:pt x="207" y="533"/>
                  </a:lnTo>
                  <a:lnTo>
                    <a:pt x="215" y="539"/>
                  </a:lnTo>
                  <a:lnTo>
                    <a:pt x="222" y="541"/>
                  </a:lnTo>
                  <a:lnTo>
                    <a:pt x="230" y="543"/>
                  </a:lnTo>
                  <a:lnTo>
                    <a:pt x="230" y="543"/>
                  </a:lnTo>
                  <a:lnTo>
                    <a:pt x="238" y="543"/>
                  </a:lnTo>
                  <a:lnTo>
                    <a:pt x="245" y="540"/>
                  </a:lnTo>
                  <a:lnTo>
                    <a:pt x="245" y="540"/>
                  </a:lnTo>
                  <a:lnTo>
                    <a:pt x="250" y="537"/>
                  </a:lnTo>
                  <a:lnTo>
                    <a:pt x="255" y="532"/>
                  </a:lnTo>
                  <a:lnTo>
                    <a:pt x="257" y="527"/>
                  </a:lnTo>
                  <a:lnTo>
                    <a:pt x="260" y="521"/>
                  </a:lnTo>
                  <a:lnTo>
                    <a:pt x="261" y="516"/>
                  </a:lnTo>
                  <a:lnTo>
                    <a:pt x="262" y="510"/>
                  </a:lnTo>
                  <a:lnTo>
                    <a:pt x="261" y="504"/>
                  </a:lnTo>
                  <a:lnTo>
                    <a:pt x="258" y="498"/>
                  </a:lnTo>
                  <a:lnTo>
                    <a:pt x="258" y="498"/>
                  </a:lnTo>
                  <a:lnTo>
                    <a:pt x="256" y="493"/>
                  </a:lnTo>
                  <a:lnTo>
                    <a:pt x="256" y="487"/>
                  </a:lnTo>
                  <a:lnTo>
                    <a:pt x="256" y="487"/>
                  </a:lnTo>
                  <a:lnTo>
                    <a:pt x="256" y="483"/>
                  </a:lnTo>
                  <a:lnTo>
                    <a:pt x="257" y="478"/>
                  </a:lnTo>
                  <a:lnTo>
                    <a:pt x="260" y="474"/>
                  </a:lnTo>
                  <a:lnTo>
                    <a:pt x="262" y="471"/>
                  </a:lnTo>
                  <a:lnTo>
                    <a:pt x="266" y="468"/>
                  </a:lnTo>
                  <a:lnTo>
                    <a:pt x="269" y="466"/>
                  </a:lnTo>
                  <a:lnTo>
                    <a:pt x="274" y="465"/>
                  </a:lnTo>
                  <a:lnTo>
                    <a:pt x="278" y="465"/>
                  </a:lnTo>
                  <a:lnTo>
                    <a:pt x="278" y="465"/>
                  </a:lnTo>
                  <a:lnTo>
                    <a:pt x="284" y="465"/>
                  </a:lnTo>
                  <a:lnTo>
                    <a:pt x="289" y="467"/>
                  </a:lnTo>
                  <a:lnTo>
                    <a:pt x="289" y="467"/>
                  </a:lnTo>
                  <a:lnTo>
                    <a:pt x="295" y="469"/>
                  </a:lnTo>
                  <a:lnTo>
                    <a:pt x="301" y="471"/>
                  </a:lnTo>
                  <a:lnTo>
                    <a:pt x="307" y="469"/>
                  </a:lnTo>
                  <a:lnTo>
                    <a:pt x="312" y="468"/>
                  </a:lnTo>
                  <a:lnTo>
                    <a:pt x="318" y="466"/>
                  </a:lnTo>
                  <a:lnTo>
                    <a:pt x="323" y="463"/>
                  </a:lnTo>
                  <a:lnTo>
                    <a:pt x="328" y="458"/>
                  </a:lnTo>
                  <a:lnTo>
                    <a:pt x="332" y="454"/>
                  </a:lnTo>
                  <a:lnTo>
                    <a:pt x="332" y="454"/>
                  </a:lnTo>
                  <a:lnTo>
                    <a:pt x="333" y="447"/>
                  </a:lnTo>
                  <a:lnTo>
                    <a:pt x="334" y="441"/>
                  </a:lnTo>
                  <a:lnTo>
                    <a:pt x="334" y="435"/>
                  </a:lnTo>
                  <a:lnTo>
                    <a:pt x="333" y="429"/>
                  </a:lnTo>
                  <a:lnTo>
                    <a:pt x="330" y="423"/>
                  </a:lnTo>
                  <a:lnTo>
                    <a:pt x="327" y="418"/>
                  </a:lnTo>
                  <a:lnTo>
                    <a:pt x="323" y="415"/>
                  </a:lnTo>
                  <a:lnTo>
                    <a:pt x="317" y="411"/>
                  </a:lnTo>
                  <a:lnTo>
                    <a:pt x="317" y="411"/>
                  </a:lnTo>
                  <a:lnTo>
                    <a:pt x="308" y="407"/>
                  </a:lnTo>
                  <a:lnTo>
                    <a:pt x="299" y="404"/>
                  </a:lnTo>
                  <a:lnTo>
                    <a:pt x="289" y="402"/>
                  </a:lnTo>
                  <a:lnTo>
                    <a:pt x="278" y="401"/>
                  </a:lnTo>
                  <a:lnTo>
                    <a:pt x="278" y="401"/>
                  </a:lnTo>
                  <a:lnTo>
                    <a:pt x="267" y="402"/>
                  </a:lnTo>
                  <a:lnTo>
                    <a:pt x="256" y="405"/>
                  </a:lnTo>
                  <a:lnTo>
                    <a:pt x="245" y="408"/>
                  </a:lnTo>
                  <a:lnTo>
                    <a:pt x="235" y="413"/>
                  </a:lnTo>
                  <a:lnTo>
                    <a:pt x="235" y="413"/>
                  </a:lnTo>
                  <a:lnTo>
                    <a:pt x="218" y="406"/>
                  </a:lnTo>
                  <a:lnTo>
                    <a:pt x="201" y="401"/>
                  </a:lnTo>
                  <a:lnTo>
                    <a:pt x="183" y="397"/>
                  </a:lnTo>
                  <a:lnTo>
                    <a:pt x="165" y="396"/>
                  </a:lnTo>
                  <a:lnTo>
                    <a:pt x="165" y="396"/>
                  </a:lnTo>
                  <a:lnTo>
                    <a:pt x="154" y="397"/>
                  </a:lnTo>
                  <a:lnTo>
                    <a:pt x="144" y="399"/>
                  </a:lnTo>
                  <a:lnTo>
                    <a:pt x="123" y="402"/>
                  </a:lnTo>
                  <a:lnTo>
                    <a:pt x="123" y="402"/>
                  </a:lnTo>
                  <a:lnTo>
                    <a:pt x="123" y="391"/>
                  </a:lnTo>
                  <a:lnTo>
                    <a:pt x="124" y="382"/>
                  </a:lnTo>
                  <a:lnTo>
                    <a:pt x="127" y="371"/>
                  </a:lnTo>
                  <a:lnTo>
                    <a:pt x="129" y="361"/>
                  </a:lnTo>
                  <a:lnTo>
                    <a:pt x="133" y="351"/>
                  </a:lnTo>
                  <a:lnTo>
                    <a:pt x="138" y="343"/>
                  </a:lnTo>
                  <a:lnTo>
                    <a:pt x="144" y="333"/>
                  </a:lnTo>
                  <a:lnTo>
                    <a:pt x="150" y="326"/>
                  </a:lnTo>
                  <a:lnTo>
                    <a:pt x="156" y="317"/>
                  </a:lnTo>
                  <a:lnTo>
                    <a:pt x="163" y="311"/>
                  </a:lnTo>
                  <a:lnTo>
                    <a:pt x="172" y="304"/>
                  </a:lnTo>
                  <a:lnTo>
                    <a:pt x="180" y="299"/>
                  </a:lnTo>
                  <a:lnTo>
                    <a:pt x="190" y="294"/>
                  </a:lnTo>
                  <a:lnTo>
                    <a:pt x="200" y="290"/>
                  </a:lnTo>
                  <a:lnTo>
                    <a:pt x="211" y="286"/>
                  </a:lnTo>
                  <a:lnTo>
                    <a:pt x="221" y="284"/>
                  </a:lnTo>
                  <a:lnTo>
                    <a:pt x="221" y="284"/>
                  </a:lnTo>
                  <a:lnTo>
                    <a:pt x="234" y="283"/>
                  </a:lnTo>
                  <a:lnTo>
                    <a:pt x="247" y="283"/>
                  </a:lnTo>
                  <a:lnTo>
                    <a:pt x="260" y="285"/>
                  </a:lnTo>
                  <a:lnTo>
                    <a:pt x="272" y="288"/>
                  </a:lnTo>
                  <a:lnTo>
                    <a:pt x="284" y="293"/>
                  </a:lnTo>
                  <a:lnTo>
                    <a:pt x="296" y="297"/>
                  </a:lnTo>
                  <a:lnTo>
                    <a:pt x="306" y="305"/>
                  </a:lnTo>
                  <a:lnTo>
                    <a:pt x="317" y="312"/>
                  </a:lnTo>
                  <a:lnTo>
                    <a:pt x="317" y="312"/>
                  </a:lnTo>
                  <a:lnTo>
                    <a:pt x="317" y="312"/>
                  </a:lnTo>
                  <a:lnTo>
                    <a:pt x="322" y="316"/>
                  </a:lnTo>
                  <a:lnTo>
                    <a:pt x="327" y="318"/>
                  </a:lnTo>
                  <a:lnTo>
                    <a:pt x="333" y="321"/>
                  </a:lnTo>
                  <a:lnTo>
                    <a:pt x="339" y="321"/>
                  </a:lnTo>
                  <a:lnTo>
                    <a:pt x="339" y="321"/>
                  </a:lnTo>
                  <a:lnTo>
                    <a:pt x="345" y="321"/>
                  </a:lnTo>
                  <a:lnTo>
                    <a:pt x="350" y="318"/>
                  </a:lnTo>
                  <a:lnTo>
                    <a:pt x="356" y="316"/>
                  </a:lnTo>
                  <a:lnTo>
                    <a:pt x="361" y="312"/>
                  </a:lnTo>
                  <a:lnTo>
                    <a:pt x="361" y="312"/>
                  </a:lnTo>
                  <a:lnTo>
                    <a:pt x="364" y="307"/>
                  </a:lnTo>
                  <a:lnTo>
                    <a:pt x="367" y="301"/>
                  </a:lnTo>
                  <a:lnTo>
                    <a:pt x="369" y="296"/>
                  </a:lnTo>
                  <a:lnTo>
                    <a:pt x="369" y="289"/>
                  </a:lnTo>
                  <a:lnTo>
                    <a:pt x="369" y="289"/>
                  </a:lnTo>
                  <a:lnTo>
                    <a:pt x="369" y="283"/>
                  </a:lnTo>
                  <a:lnTo>
                    <a:pt x="367" y="278"/>
                  </a:lnTo>
                  <a:lnTo>
                    <a:pt x="364" y="272"/>
                  </a:lnTo>
                  <a:lnTo>
                    <a:pt x="361" y="267"/>
                  </a:lnTo>
                  <a:lnTo>
                    <a:pt x="361" y="267"/>
                  </a:lnTo>
                  <a:lnTo>
                    <a:pt x="358" y="266"/>
                  </a:lnTo>
                  <a:lnTo>
                    <a:pt x="358" y="266"/>
                  </a:lnTo>
                  <a:lnTo>
                    <a:pt x="358" y="266"/>
                  </a:lnTo>
                  <a:lnTo>
                    <a:pt x="342" y="252"/>
                  </a:lnTo>
                  <a:lnTo>
                    <a:pt x="325" y="243"/>
                  </a:lnTo>
                  <a:lnTo>
                    <a:pt x="307" y="233"/>
                  </a:lnTo>
                  <a:lnTo>
                    <a:pt x="289" y="227"/>
                  </a:lnTo>
                  <a:lnTo>
                    <a:pt x="289" y="227"/>
                  </a:lnTo>
                  <a:lnTo>
                    <a:pt x="294" y="217"/>
                  </a:lnTo>
                  <a:lnTo>
                    <a:pt x="299" y="207"/>
                  </a:lnTo>
                  <a:lnTo>
                    <a:pt x="305" y="197"/>
                  </a:lnTo>
                  <a:lnTo>
                    <a:pt x="311" y="189"/>
                  </a:lnTo>
                  <a:lnTo>
                    <a:pt x="318" y="180"/>
                  </a:lnTo>
                  <a:lnTo>
                    <a:pt x="325" y="173"/>
                  </a:lnTo>
                  <a:lnTo>
                    <a:pt x="333" y="166"/>
                  </a:lnTo>
                  <a:lnTo>
                    <a:pt x="342" y="160"/>
                  </a:lnTo>
                  <a:lnTo>
                    <a:pt x="351" y="153"/>
                  </a:lnTo>
                  <a:lnTo>
                    <a:pt x="361" y="149"/>
                  </a:lnTo>
                  <a:lnTo>
                    <a:pt x="371" y="144"/>
                  </a:lnTo>
                  <a:lnTo>
                    <a:pt x="380" y="140"/>
                  </a:lnTo>
                  <a:lnTo>
                    <a:pt x="391" y="138"/>
                  </a:lnTo>
                  <a:lnTo>
                    <a:pt x="402" y="135"/>
                  </a:lnTo>
                  <a:lnTo>
                    <a:pt x="413" y="134"/>
                  </a:lnTo>
                  <a:lnTo>
                    <a:pt x="425" y="134"/>
                  </a:lnTo>
                  <a:lnTo>
                    <a:pt x="425" y="134"/>
                  </a:lnTo>
                  <a:lnTo>
                    <a:pt x="440" y="134"/>
                  </a:lnTo>
                  <a:lnTo>
                    <a:pt x="453" y="136"/>
                  </a:lnTo>
                  <a:lnTo>
                    <a:pt x="467" y="140"/>
                  </a:lnTo>
                  <a:lnTo>
                    <a:pt x="480" y="144"/>
                  </a:lnTo>
                  <a:lnTo>
                    <a:pt x="492" y="150"/>
                  </a:lnTo>
                  <a:lnTo>
                    <a:pt x="503" y="157"/>
                  </a:lnTo>
                  <a:lnTo>
                    <a:pt x="514" y="164"/>
                  </a:lnTo>
                  <a:lnTo>
                    <a:pt x="525" y="173"/>
                  </a:lnTo>
                  <a:lnTo>
                    <a:pt x="534" y="183"/>
                  </a:lnTo>
                  <a:lnTo>
                    <a:pt x="542" y="194"/>
                  </a:lnTo>
                  <a:lnTo>
                    <a:pt x="550" y="205"/>
                  </a:lnTo>
                  <a:lnTo>
                    <a:pt x="557" y="217"/>
                  </a:lnTo>
                  <a:lnTo>
                    <a:pt x="562" y="229"/>
                  </a:lnTo>
                  <a:lnTo>
                    <a:pt x="567" y="243"/>
                  </a:lnTo>
                  <a:lnTo>
                    <a:pt x="569" y="256"/>
                  </a:lnTo>
                  <a:lnTo>
                    <a:pt x="570" y="271"/>
                  </a:lnTo>
                  <a:lnTo>
                    <a:pt x="570" y="271"/>
                  </a:lnTo>
                  <a:lnTo>
                    <a:pt x="557" y="273"/>
                  </a:lnTo>
                  <a:lnTo>
                    <a:pt x="542" y="277"/>
                  </a:lnTo>
                  <a:lnTo>
                    <a:pt x="529" y="282"/>
                  </a:lnTo>
                  <a:lnTo>
                    <a:pt x="517" y="288"/>
                  </a:lnTo>
                  <a:lnTo>
                    <a:pt x="505" y="295"/>
                  </a:lnTo>
                  <a:lnTo>
                    <a:pt x="492" y="304"/>
                  </a:lnTo>
                  <a:lnTo>
                    <a:pt x="481" y="312"/>
                  </a:lnTo>
                  <a:lnTo>
                    <a:pt x="472" y="322"/>
                  </a:lnTo>
                  <a:lnTo>
                    <a:pt x="463" y="333"/>
                  </a:lnTo>
                  <a:lnTo>
                    <a:pt x="456" y="345"/>
                  </a:lnTo>
                  <a:lnTo>
                    <a:pt x="449" y="357"/>
                  </a:lnTo>
                  <a:lnTo>
                    <a:pt x="442" y="371"/>
                  </a:lnTo>
                  <a:lnTo>
                    <a:pt x="439" y="384"/>
                  </a:lnTo>
                  <a:lnTo>
                    <a:pt x="435" y="397"/>
                  </a:lnTo>
                  <a:lnTo>
                    <a:pt x="433" y="412"/>
                  </a:lnTo>
                  <a:lnTo>
                    <a:pt x="431" y="428"/>
                  </a:lnTo>
                  <a:lnTo>
                    <a:pt x="431" y="428"/>
                  </a:lnTo>
                  <a:lnTo>
                    <a:pt x="433" y="444"/>
                  </a:lnTo>
                  <a:lnTo>
                    <a:pt x="435" y="460"/>
                  </a:lnTo>
                  <a:lnTo>
                    <a:pt x="439" y="476"/>
                  </a:lnTo>
                  <a:lnTo>
                    <a:pt x="445" y="490"/>
                  </a:lnTo>
                  <a:lnTo>
                    <a:pt x="451" y="504"/>
                  </a:lnTo>
                  <a:lnTo>
                    <a:pt x="460" y="517"/>
                  </a:lnTo>
                  <a:lnTo>
                    <a:pt x="468" y="529"/>
                  </a:lnTo>
                  <a:lnTo>
                    <a:pt x="479" y="540"/>
                  </a:lnTo>
                  <a:lnTo>
                    <a:pt x="490" y="551"/>
                  </a:lnTo>
                  <a:lnTo>
                    <a:pt x="502" y="560"/>
                  </a:lnTo>
                  <a:lnTo>
                    <a:pt x="516" y="568"/>
                  </a:lnTo>
                  <a:lnTo>
                    <a:pt x="529" y="574"/>
                  </a:lnTo>
                  <a:lnTo>
                    <a:pt x="544" y="580"/>
                  </a:lnTo>
                  <a:lnTo>
                    <a:pt x="559" y="584"/>
                  </a:lnTo>
                  <a:lnTo>
                    <a:pt x="575" y="587"/>
                  </a:lnTo>
                  <a:lnTo>
                    <a:pt x="591" y="587"/>
                  </a:lnTo>
                  <a:lnTo>
                    <a:pt x="591" y="587"/>
                  </a:lnTo>
                  <a:lnTo>
                    <a:pt x="611" y="585"/>
                  </a:lnTo>
                  <a:lnTo>
                    <a:pt x="629" y="582"/>
                  </a:lnTo>
                  <a:lnTo>
                    <a:pt x="647" y="577"/>
                  </a:lnTo>
                  <a:lnTo>
                    <a:pt x="664" y="568"/>
                  </a:lnTo>
                  <a:lnTo>
                    <a:pt x="664" y="568"/>
                  </a:lnTo>
                  <a:lnTo>
                    <a:pt x="670" y="578"/>
                  </a:lnTo>
                  <a:lnTo>
                    <a:pt x="676" y="587"/>
                  </a:lnTo>
                  <a:lnTo>
                    <a:pt x="684" y="595"/>
                  </a:lnTo>
                  <a:lnTo>
                    <a:pt x="692" y="604"/>
                  </a:lnTo>
                  <a:lnTo>
                    <a:pt x="701" y="611"/>
                  </a:lnTo>
                  <a:lnTo>
                    <a:pt x="711" y="617"/>
                  </a:lnTo>
                  <a:lnTo>
                    <a:pt x="722" y="623"/>
                  </a:lnTo>
                  <a:lnTo>
                    <a:pt x="733" y="629"/>
                  </a:lnTo>
                  <a:lnTo>
                    <a:pt x="733" y="629"/>
                  </a:lnTo>
                  <a:lnTo>
                    <a:pt x="733" y="629"/>
                  </a:lnTo>
                  <a:lnTo>
                    <a:pt x="740" y="632"/>
                  </a:lnTo>
                  <a:lnTo>
                    <a:pt x="747" y="633"/>
                  </a:lnTo>
                  <a:lnTo>
                    <a:pt x="747" y="633"/>
                  </a:lnTo>
                  <a:lnTo>
                    <a:pt x="753" y="632"/>
                  </a:lnTo>
                  <a:lnTo>
                    <a:pt x="759" y="630"/>
                  </a:lnTo>
                  <a:lnTo>
                    <a:pt x="764" y="627"/>
                  </a:lnTo>
                  <a:lnTo>
                    <a:pt x="769" y="623"/>
                  </a:lnTo>
                  <a:lnTo>
                    <a:pt x="769" y="623"/>
                  </a:lnTo>
                  <a:lnTo>
                    <a:pt x="773" y="618"/>
                  </a:lnTo>
                  <a:lnTo>
                    <a:pt x="776" y="613"/>
                  </a:lnTo>
                  <a:lnTo>
                    <a:pt x="778" y="607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78" y="595"/>
                  </a:lnTo>
                  <a:lnTo>
                    <a:pt x="776" y="589"/>
                  </a:lnTo>
                  <a:lnTo>
                    <a:pt x="773" y="584"/>
                  </a:lnTo>
                  <a:lnTo>
                    <a:pt x="769" y="579"/>
                  </a:lnTo>
                  <a:lnTo>
                    <a:pt x="769" y="579"/>
                  </a:lnTo>
                  <a:lnTo>
                    <a:pt x="764" y="574"/>
                  </a:lnTo>
                  <a:lnTo>
                    <a:pt x="758" y="572"/>
                  </a:lnTo>
                  <a:lnTo>
                    <a:pt x="759" y="572"/>
                  </a:lnTo>
                  <a:lnTo>
                    <a:pt x="759" y="572"/>
                  </a:lnTo>
                  <a:lnTo>
                    <a:pt x="750" y="567"/>
                  </a:lnTo>
                  <a:lnTo>
                    <a:pt x="742" y="562"/>
                  </a:lnTo>
                  <a:lnTo>
                    <a:pt x="736" y="557"/>
                  </a:lnTo>
                  <a:lnTo>
                    <a:pt x="729" y="551"/>
                  </a:lnTo>
                  <a:lnTo>
                    <a:pt x="723" y="544"/>
                  </a:lnTo>
                  <a:lnTo>
                    <a:pt x="719" y="535"/>
                  </a:lnTo>
                  <a:lnTo>
                    <a:pt x="715" y="527"/>
                  </a:lnTo>
                  <a:lnTo>
                    <a:pt x="715" y="527"/>
                  </a:lnTo>
                  <a:lnTo>
                    <a:pt x="717" y="513"/>
                  </a:lnTo>
                  <a:lnTo>
                    <a:pt x="722" y="501"/>
                  </a:lnTo>
                  <a:lnTo>
                    <a:pt x="728" y="490"/>
                  </a:lnTo>
                  <a:lnTo>
                    <a:pt x="736" y="480"/>
                  </a:lnTo>
                  <a:lnTo>
                    <a:pt x="746" y="473"/>
                  </a:lnTo>
                  <a:lnTo>
                    <a:pt x="757" y="467"/>
                  </a:lnTo>
                  <a:lnTo>
                    <a:pt x="769" y="463"/>
                  </a:lnTo>
                  <a:lnTo>
                    <a:pt x="783" y="462"/>
                  </a:lnTo>
                  <a:lnTo>
                    <a:pt x="783" y="462"/>
                  </a:lnTo>
                  <a:lnTo>
                    <a:pt x="783" y="462"/>
                  </a:lnTo>
                  <a:lnTo>
                    <a:pt x="783" y="462"/>
                  </a:lnTo>
                  <a:lnTo>
                    <a:pt x="783" y="462"/>
                  </a:lnTo>
                  <a:lnTo>
                    <a:pt x="789" y="461"/>
                  </a:lnTo>
                  <a:lnTo>
                    <a:pt x="795" y="460"/>
                  </a:lnTo>
                  <a:lnTo>
                    <a:pt x="800" y="456"/>
                  </a:lnTo>
                  <a:lnTo>
                    <a:pt x="804" y="452"/>
                  </a:lnTo>
                  <a:lnTo>
                    <a:pt x="804" y="452"/>
                  </a:lnTo>
                  <a:lnTo>
                    <a:pt x="808" y="447"/>
                  </a:lnTo>
                  <a:lnTo>
                    <a:pt x="812" y="443"/>
                  </a:lnTo>
                  <a:lnTo>
                    <a:pt x="813" y="437"/>
                  </a:lnTo>
                  <a:lnTo>
                    <a:pt x="814" y="430"/>
                  </a:lnTo>
                  <a:lnTo>
                    <a:pt x="814" y="430"/>
                  </a:lnTo>
                  <a:lnTo>
                    <a:pt x="813" y="424"/>
                  </a:lnTo>
                  <a:lnTo>
                    <a:pt x="812" y="418"/>
                  </a:lnTo>
                  <a:lnTo>
                    <a:pt x="808" y="413"/>
                  </a:lnTo>
                  <a:lnTo>
                    <a:pt x="804" y="408"/>
                  </a:lnTo>
                  <a:lnTo>
                    <a:pt x="804" y="408"/>
                  </a:lnTo>
                  <a:lnTo>
                    <a:pt x="800" y="405"/>
                  </a:lnTo>
                  <a:lnTo>
                    <a:pt x="794" y="401"/>
                  </a:lnTo>
                  <a:lnTo>
                    <a:pt x="789" y="400"/>
                  </a:lnTo>
                  <a:lnTo>
                    <a:pt x="783" y="399"/>
                  </a:lnTo>
                  <a:lnTo>
                    <a:pt x="783" y="399"/>
                  </a:lnTo>
                  <a:lnTo>
                    <a:pt x="783" y="399"/>
                  </a:lnTo>
                  <a:lnTo>
                    <a:pt x="770" y="400"/>
                  </a:lnTo>
                  <a:lnTo>
                    <a:pt x="759" y="401"/>
                  </a:lnTo>
                  <a:lnTo>
                    <a:pt x="748" y="404"/>
                  </a:lnTo>
                  <a:lnTo>
                    <a:pt x="739" y="406"/>
                  </a:lnTo>
                  <a:lnTo>
                    <a:pt x="729" y="411"/>
                  </a:lnTo>
                  <a:lnTo>
                    <a:pt x="719" y="416"/>
                  </a:lnTo>
                  <a:lnTo>
                    <a:pt x="709" y="421"/>
                  </a:lnTo>
                  <a:lnTo>
                    <a:pt x="701" y="427"/>
                  </a:lnTo>
                  <a:lnTo>
                    <a:pt x="694" y="434"/>
                  </a:lnTo>
                  <a:lnTo>
                    <a:pt x="686" y="441"/>
                  </a:lnTo>
                  <a:lnTo>
                    <a:pt x="679" y="450"/>
                  </a:lnTo>
                  <a:lnTo>
                    <a:pt x="673" y="458"/>
                  </a:lnTo>
                  <a:lnTo>
                    <a:pt x="668" y="468"/>
                  </a:lnTo>
                  <a:lnTo>
                    <a:pt x="663" y="478"/>
                  </a:lnTo>
                  <a:lnTo>
                    <a:pt x="659" y="488"/>
                  </a:lnTo>
                  <a:lnTo>
                    <a:pt x="656" y="499"/>
                  </a:lnTo>
                  <a:lnTo>
                    <a:pt x="656" y="499"/>
                  </a:lnTo>
                  <a:lnTo>
                    <a:pt x="650" y="504"/>
                  </a:lnTo>
                  <a:lnTo>
                    <a:pt x="642" y="510"/>
                  </a:lnTo>
                  <a:lnTo>
                    <a:pt x="634" y="513"/>
                  </a:lnTo>
                  <a:lnTo>
                    <a:pt x="627" y="517"/>
                  </a:lnTo>
                  <a:lnTo>
                    <a:pt x="618" y="519"/>
                  </a:lnTo>
                  <a:lnTo>
                    <a:pt x="609" y="522"/>
                  </a:lnTo>
                  <a:lnTo>
                    <a:pt x="601" y="523"/>
                  </a:lnTo>
                  <a:lnTo>
                    <a:pt x="591" y="524"/>
                  </a:lnTo>
                  <a:lnTo>
                    <a:pt x="591" y="524"/>
                  </a:lnTo>
                  <a:lnTo>
                    <a:pt x="581" y="523"/>
                  </a:lnTo>
                  <a:lnTo>
                    <a:pt x="572" y="522"/>
                  </a:lnTo>
                  <a:lnTo>
                    <a:pt x="563" y="519"/>
                  </a:lnTo>
                  <a:lnTo>
                    <a:pt x="555" y="516"/>
                  </a:lnTo>
                  <a:lnTo>
                    <a:pt x="546" y="512"/>
                  </a:lnTo>
                  <a:lnTo>
                    <a:pt x="538" y="507"/>
                  </a:lnTo>
                  <a:lnTo>
                    <a:pt x="530" y="502"/>
                  </a:lnTo>
                  <a:lnTo>
                    <a:pt x="523" y="495"/>
                  </a:lnTo>
                  <a:lnTo>
                    <a:pt x="517" y="489"/>
                  </a:lnTo>
                  <a:lnTo>
                    <a:pt x="512" y="482"/>
                  </a:lnTo>
                  <a:lnTo>
                    <a:pt x="507" y="473"/>
                  </a:lnTo>
                  <a:lnTo>
                    <a:pt x="503" y="465"/>
                  </a:lnTo>
                  <a:lnTo>
                    <a:pt x="500" y="456"/>
                  </a:lnTo>
                  <a:lnTo>
                    <a:pt x="497" y="447"/>
                  </a:lnTo>
                  <a:lnTo>
                    <a:pt x="496" y="438"/>
                  </a:lnTo>
                  <a:lnTo>
                    <a:pt x="495" y="428"/>
                  </a:lnTo>
                  <a:lnTo>
                    <a:pt x="495" y="428"/>
                  </a:lnTo>
                  <a:lnTo>
                    <a:pt x="496" y="418"/>
                  </a:lnTo>
                  <a:lnTo>
                    <a:pt x="497" y="408"/>
                  </a:lnTo>
                  <a:lnTo>
                    <a:pt x="500" y="399"/>
                  </a:lnTo>
                  <a:lnTo>
                    <a:pt x="503" y="390"/>
                  </a:lnTo>
                  <a:lnTo>
                    <a:pt x="507" y="382"/>
                  </a:lnTo>
                  <a:lnTo>
                    <a:pt x="512" y="374"/>
                  </a:lnTo>
                  <a:lnTo>
                    <a:pt x="517" y="366"/>
                  </a:lnTo>
                  <a:lnTo>
                    <a:pt x="523" y="360"/>
                  </a:lnTo>
                  <a:lnTo>
                    <a:pt x="530" y="354"/>
                  </a:lnTo>
                  <a:lnTo>
                    <a:pt x="538" y="347"/>
                  </a:lnTo>
                  <a:lnTo>
                    <a:pt x="546" y="343"/>
                  </a:lnTo>
                  <a:lnTo>
                    <a:pt x="555" y="339"/>
                  </a:lnTo>
                  <a:lnTo>
                    <a:pt x="563" y="335"/>
                  </a:lnTo>
                  <a:lnTo>
                    <a:pt x="572" y="333"/>
                  </a:lnTo>
                  <a:lnTo>
                    <a:pt x="581" y="332"/>
                  </a:lnTo>
                  <a:lnTo>
                    <a:pt x="591" y="332"/>
                  </a:lnTo>
                  <a:lnTo>
                    <a:pt x="591" y="332"/>
                  </a:lnTo>
                  <a:lnTo>
                    <a:pt x="602" y="332"/>
                  </a:lnTo>
                  <a:lnTo>
                    <a:pt x="612" y="334"/>
                  </a:lnTo>
                  <a:lnTo>
                    <a:pt x="622" y="336"/>
                  </a:lnTo>
                  <a:lnTo>
                    <a:pt x="631" y="340"/>
                  </a:lnTo>
                  <a:lnTo>
                    <a:pt x="641" y="345"/>
                  </a:lnTo>
                  <a:lnTo>
                    <a:pt x="650" y="351"/>
                  </a:lnTo>
                  <a:lnTo>
                    <a:pt x="657" y="357"/>
                  </a:lnTo>
                  <a:lnTo>
                    <a:pt x="664" y="365"/>
                  </a:lnTo>
                  <a:lnTo>
                    <a:pt x="664" y="365"/>
                  </a:lnTo>
                  <a:lnTo>
                    <a:pt x="664" y="366"/>
                  </a:lnTo>
                  <a:lnTo>
                    <a:pt x="664" y="366"/>
                  </a:lnTo>
                  <a:lnTo>
                    <a:pt x="669" y="369"/>
                  </a:lnTo>
                  <a:lnTo>
                    <a:pt x="675" y="372"/>
                  </a:lnTo>
                  <a:lnTo>
                    <a:pt x="681" y="374"/>
                  </a:lnTo>
                  <a:lnTo>
                    <a:pt x="687" y="374"/>
                  </a:lnTo>
                  <a:lnTo>
                    <a:pt x="687" y="374"/>
                  </a:lnTo>
                  <a:lnTo>
                    <a:pt x="694" y="374"/>
                  </a:lnTo>
                  <a:lnTo>
                    <a:pt x="700" y="372"/>
                  </a:lnTo>
                  <a:lnTo>
                    <a:pt x="705" y="369"/>
                  </a:lnTo>
                  <a:lnTo>
                    <a:pt x="709" y="366"/>
                  </a:lnTo>
                  <a:lnTo>
                    <a:pt x="709" y="366"/>
                  </a:lnTo>
                  <a:lnTo>
                    <a:pt x="713" y="361"/>
                  </a:lnTo>
                  <a:lnTo>
                    <a:pt x="717" y="355"/>
                  </a:lnTo>
                  <a:lnTo>
                    <a:pt x="718" y="349"/>
                  </a:lnTo>
                  <a:lnTo>
                    <a:pt x="719" y="343"/>
                  </a:lnTo>
                  <a:lnTo>
                    <a:pt x="719" y="343"/>
                  </a:lnTo>
                  <a:lnTo>
                    <a:pt x="718" y="338"/>
                  </a:lnTo>
                  <a:lnTo>
                    <a:pt x="717" y="334"/>
                  </a:lnTo>
                  <a:lnTo>
                    <a:pt x="713" y="326"/>
                  </a:lnTo>
                  <a:lnTo>
                    <a:pt x="713" y="324"/>
                  </a:lnTo>
                  <a:lnTo>
                    <a:pt x="713" y="324"/>
                  </a:lnTo>
                  <a:lnTo>
                    <a:pt x="706" y="316"/>
                  </a:lnTo>
                  <a:lnTo>
                    <a:pt x="696" y="307"/>
                  </a:lnTo>
                  <a:lnTo>
                    <a:pt x="687" y="300"/>
                  </a:lnTo>
                  <a:lnTo>
                    <a:pt x="678" y="294"/>
                  </a:lnTo>
                  <a:lnTo>
                    <a:pt x="668" y="288"/>
                  </a:lnTo>
                  <a:lnTo>
                    <a:pt x="657" y="283"/>
                  </a:lnTo>
                  <a:lnTo>
                    <a:pt x="646" y="278"/>
                  </a:lnTo>
                  <a:lnTo>
                    <a:pt x="635" y="274"/>
                  </a:lnTo>
                  <a:lnTo>
                    <a:pt x="635" y="274"/>
                  </a:lnTo>
                  <a:lnTo>
                    <a:pt x="633" y="250"/>
                  </a:lnTo>
                  <a:lnTo>
                    <a:pt x="628" y="225"/>
                  </a:lnTo>
                  <a:lnTo>
                    <a:pt x="620" y="204"/>
                  </a:lnTo>
                  <a:lnTo>
                    <a:pt x="611" y="182"/>
                  </a:lnTo>
                  <a:lnTo>
                    <a:pt x="598" y="162"/>
                  </a:lnTo>
                  <a:lnTo>
                    <a:pt x="584" y="144"/>
                  </a:lnTo>
                  <a:lnTo>
                    <a:pt x="568" y="127"/>
                  </a:lnTo>
                  <a:lnTo>
                    <a:pt x="550" y="112"/>
                  </a:lnTo>
                  <a:lnTo>
                    <a:pt x="550" y="112"/>
                  </a:lnTo>
                  <a:lnTo>
                    <a:pt x="559" y="101"/>
                  </a:lnTo>
                  <a:lnTo>
                    <a:pt x="570" y="91"/>
                  </a:lnTo>
                  <a:lnTo>
                    <a:pt x="581" y="83"/>
                  </a:lnTo>
                  <a:lnTo>
                    <a:pt x="595" y="77"/>
                  </a:lnTo>
                  <a:lnTo>
                    <a:pt x="607" y="71"/>
                  </a:lnTo>
                  <a:lnTo>
                    <a:pt x="622" y="67"/>
                  </a:lnTo>
                  <a:lnTo>
                    <a:pt x="636" y="64"/>
                  </a:lnTo>
                  <a:lnTo>
                    <a:pt x="651" y="63"/>
                  </a:lnTo>
                  <a:lnTo>
                    <a:pt x="651" y="63"/>
                  </a:lnTo>
                  <a:lnTo>
                    <a:pt x="669" y="64"/>
                  </a:lnTo>
                  <a:lnTo>
                    <a:pt x="687" y="69"/>
                  </a:lnTo>
                  <a:lnTo>
                    <a:pt x="705" y="75"/>
                  </a:lnTo>
                  <a:lnTo>
                    <a:pt x="720" y="84"/>
                  </a:lnTo>
                  <a:lnTo>
                    <a:pt x="734" y="94"/>
                  </a:lnTo>
                  <a:lnTo>
                    <a:pt x="747" y="106"/>
                  </a:lnTo>
                  <a:lnTo>
                    <a:pt x="758" y="121"/>
                  </a:lnTo>
                  <a:lnTo>
                    <a:pt x="768" y="135"/>
                  </a:lnTo>
                  <a:lnTo>
                    <a:pt x="768" y="135"/>
                  </a:lnTo>
                  <a:lnTo>
                    <a:pt x="752" y="140"/>
                  </a:lnTo>
                  <a:lnTo>
                    <a:pt x="736" y="147"/>
                  </a:lnTo>
                  <a:lnTo>
                    <a:pt x="722" y="157"/>
                  </a:lnTo>
                  <a:lnTo>
                    <a:pt x="708" y="168"/>
                  </a:lnTo>
                  <a:lnTo>
                    <a:pt x="709" y="168"/>
                  </a:lnTo>
                  <a:lnTo>
                    <a:pt x="709" y="168"/>
                  </a:lnTo>
                  <a:lnTo>
                    <a:pt x="707" y="171"/>
                  </a:lnTo>
                  <a:lnTo>
                    <a:pt x="707" y="171"/>
                  </a:lnTo>
                  <a:lnTo>
                    <a:pt x="702" y="175"/>
                  </a:lnTo>
                  <a:lnTo>
                    <a:pt x="700" y="180"/>
                  </a:lnTo>
                  <a:lnTo>
                    <a:pt x="698" y="186"/>
                  </a:lnTo>
                  <a:lnTo>
                    <a:pt x="697" y="193"/>
                  </a:lnTo>
                  <a:lnTo>
                    <a:pt x="697" y="193"/>
                  </a:lnTo>
                  <a:lnTo>
                    <a:pt x="698" y="199"/>
                  </a:lnTo>
                  <a:lnTo>
                    <a:pt x="700" y="205"/>
                  </a:lnTo>
                  <a:lnTo>
                    <a:pt x="702" y="210"/>
                  </a:lnTo>
                  <a:lnTo>
                    <a:pt x="707" y="214"/>
                  </a:lnTo>
                  <a:lnTo>
                    <a:pt x="707" y="214"/>
                  </a:lnTo>
                  <a:lnTo>
                    <a:pt x="712" y="219"/>
                  </a:lnTo>
                  <a:lnTo>
                    <a:pt x="717" y="222"/>
                  </a:lnTo>
                  <a:lnTo>
                    <a:pt x="723" y="223"/>
                  </a:lnTo>
                  <a:lnTo>
                    <a:pt x="729" y="224"/>
                  </a:lnTo>
                  <a:lnTo>
                    <a:pt x="729" y="224"/>
                  </a:lnTo>
                  <a:lnTo>
                    <a:pt x="734" y="223"/>
                  </a:lnTo>
                  <a:lnTo>
                    <a:pt x="739" y="222"/>
                  </a:lnTo>
                  <a:lnTo>
                    <a:pt x="744" y="221"/>
                  </a:lnTo>
                  <a:lnTo>
                    <a:pt x="748" y="217"/>
                  </a:lnTo>
                  <a:lnTo>
                    <a:pt x="748" y="218"/>
                  </a:lnTo>
                  <a:lnTo>
                    <a:pt x="748" y="218"/>
                  </a:lnTo>
                  <a:lnTo>
                    <a:pt x="751" y="214"/>
                  </a:lnTo>
                  <a:lnTo>
                    <a:pt x="751" y="214"/>
                  </a:lnTo>
                  <a:lnTo>
                    <a:pt x="751" y="214"/>
                  </a:lnTo>
                  <a:lnTo>
                    <a:pt x="751" y="214"/>
                  </a:lnTo>
                  <a:lnTo>
                    <a:pt x="751" y="214"/>
                  </a:lnTo>
                  <a:lnTo>
                    <a:pt x="751" y="214"/>
                  </a:lnTo>
                  <a:lnTo>
                    <a:pt x="757" y="210"/>
                  </a:lnTo>
                  <a:lnTo>
                    <a:pt x="763" y="205"/>
                  </a:lnTo>
                  <a:lnTo>
                    <a:pt x="769" y="201"/>
                  </a:lnTo>
                  <a:lnTo>
                    <a:pt x="776" y="199"/>
                  </a:lnTo>
                  <a:lnTo>
                    <a:pt x="784" y="196"/>
                  </a:lnTo>
                  <a:lnTo>
                    <a:pt x="792" y="195"/>
                  </a:lnTo>
                  <a:lnTo>
                    <a:pt x="800" y="195"/>
                  </a:lnTo>
                  <a:lnTo>
                    <a:pt x="807" y="195"/>
                  </a:lnTo>
                  <a:lnTo>
                    <a:pt x="807" y="195"/>
                  </a:lnTo>
                  <a:lnTo>
                    <a:pt x="815" y="196"/>
                  </a:lnTo>
                  <a:lnTo>
                    <a:pt x="823" y="199"/>
                  </a:lnTo>
                  <a:lnTo>
                    <a:pt x="830" y="202"/>
                  </a:lnTo>
                  <a:lnTo>
                    <a:pt x="836" y="206"/>
                  </a:lnTo>
                  <a:lnTo>
                    <a:pt x="842" y="211"/>
                  </a:lnTo>
                  <a:lnTo>
                    <a:pt x="848" y="216"/>
                  </a:lnTo>
                  <a:lnTo>
                    <a:pt x="853" y="222"/>
                  </a:lnTo>
                  <a:lnTo>
                    <a:pt x="858" y="229"/>
                  </a:lnTo>
                  <a:lnTo>
                    <a:pt x="858" y="229"/>
                  </a:lnTo>
                  <a:lnTo>
                    <a:pt x="858" y="229"/>
                  </a:lnTo>
                  <a:lnTo>
                    <a:pt x="858" y="229"/>
                  </a:lnTo>
                  <a:lnTo>
                    <a:pt x="858" y="230"/>
                  </a:lnTo>
                  <a:lnTo>
                    <a:pt x="858" y="230"/>
                  </a:lnTo>
                  <a:lnTo>
                    <a:pt x="858" y="230"/>
                  </a:lnTo>
                  <a:lnTo>
                    <a:pt x="862" y="234"/>
                  </a:lnTo>
                  <a:lnTo>
                    <a:pt x="862" y="234"/>
                  </a:lnTo>
                  <a:lnTo>
                    <a:pt x="867" y="238"/>
                  </a:lnTo>
                  <a:lnTo>
                    <a:pt x="872" y="240"/>
                  </a:lnTo>
                  <a:lnTo>
                    <a:pt x="878" y="243"/>
                  </a:lnTo>
                  <a:lnTo>
                    <a:pt x="884" y="243"/>
                  </a:lnTo>
                  <a:lnTo>
                    <a:pt x="884" y="243"/>
                  </a:lnTo>
                  <a:lnTo>
                    <a:pt x="890" y="243"/>
                  </a:lnTo>
                  <a:lnTo>
                    <a:pt x="896" y="240"/>
                  </a:lnTo>
                  <a:lnTo>
                    <a:pt x="901" y="238"/>
                  </a:lnTo>
                  <a:lnTo>
                    <a:pt x="906" y="234"/>
                  </a:lnTo>
                  <a:lnTo>
                    <a:pt x="906" y="234"/>
                  </a:lnTo>
                  <a:lnTo>
                    <a:pt x="911" y="229"/>
                  </a:lnTo>
                  <a:lnTo>
                    <a:pt x="913" y="223"/>
                  </a:lnTo>
                  <a:lnTo>
                    <a:pt x="914" y="217"/>
                  </a:lnTo>
                  <a:lnTo>
                    <a:pt x="915" y="211"/>
                  </a:lnTo>
                  <a:lnTo>
                    <a:pt x="915" y="211"/>
                  </a:lnTo>
                  <a:lnTo>
                    <a:pt x="915" y="206"/>
                  </a:lnTo>
                  <a:lnTo>
                    <a:pt x="914" y="202"/>
                  </a:lnTo>
                  <a:lnTo>
                    <a:pt x="909" y="194"/>
                  </a:lnTo>
                  <a:lnTo>
                    <a:pt x="911" y="194"/>
                  </a:lnTo>
                  <a:lnTo>
                    <a:pt x="911" y="194"/>
                  </a:lnTo>
                  <a:lnTo>
                    <a:pt x="903" y="183"/>
                  </a:lnTo>
                  <a:lnTo>
                    <a:pt x="896" y="174"/>
                  </a:lnTo>
                  <a:lnTo>
                    <a:pt x="887" y="166"/>
                  </a:lnTo>
                  <a:lnTo>
                    <a:pt x="879" y="158"/>
                  </a:lnTo>
                  <a:lnTo>
                    <a:pt x="869" y="152"/>
                  </a:lnTo>
                  <a:lnTo>
                    <a:pt x="858" y="146"/>
                  </a:lnTo>
                  <a:lnTo>
                    <a:pt x="847" y="141"/>
                  </a:lnTo>
                  <a:lnTo>
                    <a:pt x="836" y="138"/>
                  </a:lnTo>
                  <a:lnTo>
                    <a:pt x="836" y="138"/>
                  </a:lnTo>
                  <a:lnTo>
                    <a:pt x="831" y="123"/>
                  </a:lnTo>
                  <a:lnTo>
                    <a:pt x="825" y="110"/>
                  </a:lnTo>
                  <a:lnTo>
                    <a:pt x="818" y="96"/>
                  </a:lnTo>
                  <a:lnTo>
                    <a:pt x="811" y="84"/>
                  </a:lnTo>
                  <a:lnTo>
                    <a:pt x="811" y="84"/>
                  </a:lnTo>
                  <a:lnTo>
                    <a:pt x="824" y="80"/>
                  </a:lnTo>
                  <a:lnTo>
                    <a:pt x="837" y="77"/>
                  </a:lnTo>
                  <a:lnTo>
                    <a:pt x="852" y="74"/>
                  </a:lnTo>
                  <a:lnTo>
                    <a:pt x="865" y="74"/>
                  </a:lnTo>
                  <a:lnTo>
                    <a:pt x="865" y="74"/>
                  </a:lnTo>
                  <a:lnTo>
                    <a:pt x="882" y="75"/>
                  </a:lnTo>
                  <a:lnTo>
                    <a:pt x="898" y="78"/>
                  </a:lnTo>
                  <a:lnTo>
                    <a:pt x="913" y="82"/>
                  </a:lnTo>
                  <a:lnTo>
                    <a:pt x="928" y="86"/>
                  </a:lnTo>
                  <a:lnTo>
                    <a:pt x="942" y="94"/>
                  </a:lnTo>
                  <a:lnTo>
                    <a:pt x="956" y="101"/>
                  </a:lnTo>
                  <a:lnTo>
                    <a:pt x="968" y="111"/>
                  </a:lnTo>
                  <a:lnTo>
                    <a:pt x="979" y="121"/>
                  </a:lnTo>
                  <a:lnTo>
                    <a:pt x="990" y="133"/>
                  </a:lnTo>
                  <a:lnTo>
                    <a:pt x="998" y="145"/>
                  </a:lnTo>
                  <a:lnTo>
                    <a:pt x="1007" y="158"/>
                  </a:lnTo>
                  <a:lnTo>
                    <a:pt x="1013" y="172"/>
                  </a:lnTo>
                  <a:lnTo>
                    <a:pt x="1019" y="186"/>
                  </a:lnTo>
                  <a:lnTo>
                    <a:pt x="1023" y="202"/>
                  </a:lnTo>
                  <a:lnTo>
                    <a:pt x="1025" y="218"/>
                  </a:lnTo>
                  <a:lnTo>
                    <a:pt x="1026" y="234"/>
                  </a:lnTo>
                  <a:lnTo>
                    <a:pt x="1026" y="234"/>
                  </a:lnTo>
                  <a:lnTo>
                    <a:pt x="1025" y="255"/>
                  </a:lnTo>
                  <a:lnTo>
                    <a:pt x="1020" y="274"/>
                  </a:lnTo>
                  <a:lnTo>
                    <a:pt x="1014" y="294"/>
                  </a:lnTo>
                  <a:lnTo>
                    <a:pt x="1006" y="311"/>
                  </a:lnTo>
                  <a:lnTo>
                    <a:pt x="1006" y="311"/>
                  </a:lnTo>
                  <a:lnTo>
                    <a:pt x="992" y="305"/>
                  </a:lnTo>
                  <a:lnTo>
                    <a:pt x="978" y="300"/>
                  </a:lnTo>
                  <a:lnTo>
                    <a:pt x="962" y="297"/>
                  </a:lnTo>
                  <a:lnTo>
                    <a:pt x="946" y="296"/>
                  </a:lnTo>
                  <a:lnTo>
                    <a:pt x="946" y="296"/>
                  </a:lnTo>
                  <a:lnTo>
                    <a:pt x="934" y="297"/>
                  </a:lnTo>
                  <a:lnTo>
                    <a:pt x="921" y="300"/>
                  </a:lnTo>
                  <a:lnTo>
                    <a:pt x="911" y="302"/>
                  </a:lnTo>
                  <a:lnTo>
                    <a:pt x="898" y="307"/>
                  </a:lnTo>
                  <a:lnTo>
                    <a:pt x="887" y="312"/>
                  </a:lnTo>
                  <a:lnTo>
                    <a:pt x="878" y="318"/>
                  </a:lnTo>
                  <a:lnTo>
                    <a:pt x="868" y="326"/>
                  </a:lnTo>
                  <a:lnTo>
                    <a:pt x="858" y="334"/>
                  </a:lnTo>
                  <a:lnTo>
                    <a:pt x="858" y="334"/>
                  </a:lnTo>
                  <a:lnTo>
                    <a:pt x="858" y="335"/>
                  </a:lnTo>
                  <a:lnTo>
                    <a:pt x="858" y="335"/>
                  </a:lnTo>
                  <a:lnTo>
                    <a:pt x="857" y="335"/>
                  </a:lnTo>
                  <a:lnTo>
                    <a:pt x="857" y="335"/>
                  </a:lnTo>
                  <a:lnTo>
                    <a:pt x="857" y="335"/>
                  </a:lnTo>
                  <a:lnTo>
                    <a:pt x="857" y="335"/>
                  </a:lnTo>
                  <a:lnTo>
                    <a:pt x="857" y="335"/>
                  </a:lnTo>
                  <a:lnTo>
                    <a:pt x="853" y="340"/>
                  </a:lnTo>
                  <a:lnTo>
                    <a:pt x="851" y="345"/>
                  </a:lnTo>
                  <a:lnTo>
                    <a:pt x="850" y="351"/>
                  </a:lnTo>
                  <a:lnTo>
                    <a:pt x="848" y="357"/>
                  </a:lnTo>
                  <a:lnTo>
                    <a:pt x="848" y="357"/>
                  </a:lnTo>
                  <a:lnTo>
                    <a:pt x="850" y="363"/>
                  </a:lnTo>
                  <a:lnTo>
                    <a:pt x="851" y="369"/>
                  </a:lnTo>
                  <a:lnTo>
                    <a:pt x="853" y="374"/>
                  </a:lnTo>
                  <a:lnTo>
                    <a:pt x="858" y="379"/>
                  </a:lnTo>
                  <a:lnTo>
                    <a:pt x="858" y="379"/>
                  </a:lnTo>
                  <a:lnTo>
                    <a:pt x="863" y="383"/>
                  </a:lnTo>
                  <a:lnTo>
                    <a:pt x="868" y="386"/>
                  </a:lnTo>
                  <a:lnTo>
                    <a:pt x="874" y="388"/>
                  </a:lnTo>
                  <a:lnTo>
                    <a:pt x="880" y="389"/>
                  </a:lnTo>
                  <a:lnTo>
                    <a:pt x="880" y="389"/>
                  </a:lnTo>
                  <a:lnTo>
                    <a:pt x="886" y="388"/>
                  </a:lnTo>
                  <a:lnTo>
                    <a:pt x="892" y="386"/>
                  </a:lnTo>
                  <a:lnTo>
                    <a:pt x="897" y="383"/>
                  </a:lnTo>
                  <a:lnTo>
                    <a:pt x="902" y="379"/>
                  </a:lnTo>
                  <a:lnTo>
                    <a:pt x="902" y="379"/>
                  </a:lnTo>
                  <a:lnTo>
                    <a:pt x="902" y="379"/>
                  </a:lnTo>
                  <a:lnTo>
                    <a:pt x="902" y="379"/>
                  </a:lnTo>
                  <a:lnTo>
                    <a:pt x="902" y="379"/>
                  </a:lnTo>
                  <a:lnTo>
                    <a:pt x="912" y="371"/>
                  </a:lnTo>
                  <a:lnTo>
                    <a:pt x="923" y="365"/>
                  </a:lnTo>
                  <a:lnTo>
                    <a:pt x="935" y="361"/>
                  </a:lnTo>
                  <a:lnTo>
                    <a:pt x="947" y="360"/>
                  </a:lnTo>
                  <a:lnTo>
                    <a:pt x="947" y="360"/>
                  </a:lnTo>
                  <a:lnTo>
                    <a:pt x="959" y="361"/>
                  </a:lnTo>
                  <a:lnTo>
                    <a:pt x="971" y="365"/>
                  </a:lnTo>
                  <a:lnTo>
                    <a:pt x="982" y="371"/>
                  </a:lnTo>
                  <a:lnTo>
                    <a:pt x="992" y="378"/>
                  </a:lnTo>
                  <a:lnTo>
                    <a:pt x="992" y="378"/>
                  </a:lnTo>
                  <a:lnTo>
                    <a:pt x="1001" y="388"/>
                  </a:lnTo>
                  <a:lnTo>
                    <a:pt x="1007" y="399"/>
                  </a:lnTo>
                  <a:lnTo>
                    <a:pt x="1010" y="411"/>
                  </a:lnTo>
                  <a:lnTo>
                    <a:pt x="1012" y="423"/>
                  </a:lnTo>
                  <a:lnTo>
                    <a:pt x="1012" y="423"/>
                  </a:lnTo>
                  <a:lnTo>
                    <a:pt x="1010" y="435"/>
                  </a:lnTo>
                  <a:lnTo>
                    <a:pt x="1007" y="446"/>
                  </a:lnTo>
                  <a:lnTo>
                    <a:pt x="1002" y="458"/>
                  </a:lnTo>
                  <a:lnTo>
                    <a:pt x="993" y="468"/>
                  </a:lnTo>
                  <a:lnTo>
                    <a:pt x="993" y="468"/>
                  </a:lnTo>
                  <a:lnTo>
                    <a:pt x="993" y="468"/>
                  </a:lnTo>
                  <a:lnTo>
                    <a:pt x="993" y="469"/>
                  </a:lnTo>
                  <a:lnTo>
                    <a:pt x="993" y="469"/>
                  </a:lnTo>
                  <a:lnTo>
                    <a:pt x="989" y="474"/>
                  </a:lnTo>
                  <a:lnTo>
                    <a:pt x="986" y="479"/>
                  </a:lnTo>
                  <a:lnTo>
                    <a:pt x="985" y="485"/>
                  </a:lnTo>
                  <a:lnTo>
                    <a:pt x="984" y="491"/>
                  </a:lnTo>
                  <a:lnTo>
                    <a:pt x="984" y="491"/>
                  </a:lnTo>
                  <a:lnTo>
                    <a:pt x="985" y="498"/>
                  </a:lnTo>
                  <a:lnTo>
                    <a:pt x="986" y="504"/>
                  </a:lnTo>
                  <a:lnTo>
                    <a:pt x="989" y="508"/>
                  </a:lnTo>
                  <a:lnTo>
                    <a:pt x="993" y="513"/>
                  </a:lnTo>
                  <a:lnTo>
                    <a:pt x="993" y="513"/>
                  </a:lnTo>
                  <a:lnTo>
                    <a:pt x="998" y="517"/>
                  </a:lnTo>
                  <a:lnTo>
                    <a:pt x="1003" y="521"/>
                  </a:lnTo>
                  <a:lnTo>
                    <a:pt x="1009" y="522"/>
                  </a:lnTo>
                  <a:lnTo>
                    <a:pt x="1015" y="523"/>
                  </a:lnTo>
                  <a:lnTo>
                    <a:pt x="1015" y="523"/>
                  </a:lnTo>
                  <a:lnTo>
                    <a:pt x="1021" y="522"/>
                  </a:lnTo>
                  <a:lnTo>
                    <a:pt x="1028" y="521"/>
                  </a:lnTo>
                  <a:lnTo>
                    <a:pt x="1032" y="517"/>
                  </a:lnTo>
                  <a:lnTo>
                    <a:pt x="1037" y="513"/>
                  </a:lnTo>
                  <a:lnTo>
                    <a:pt x="1037" y="513"/>
                  </a:lnTo>
                  <a:lnTo>
                    <a:pt x="1039" y="512"/>
                  </a:lnTo>
                  <a:lnTo>
                    <a:pt x="1039" y="512"/>
                  </a:lnTo>
                  <a:lnTo>
                    <a:pt x="1039" y="512"/>
                  </a:lnTo>
                  <a:lnTo>
                    <a:pt x="1047" y="502"/>
                  </a:lnTo>
                  <a:lnTo>
                    <a:pt x="1054" y="493"/>
                  </a:lnTo>
                  <a:lnTo>
                    <a:pt x="1062" y="482"/>
                  </a:lnTo>
                  <a:lnTo>
                    <a:pt x="1067" y="471"/>
                  </a:lnTo>
                  <a:lnTo>
                    <a:pt x="1070" y="458"/>
                  </a:lnTo>
                  <a:lnTo>
                    <a:pt x="1074" y="446"/>
                  </a:lnTo>
                  <a:lnTo>
                    <a:pt x="1075" y="434"/>
                  </a:lnTo>
                  <a:lnTo>
                    <a:pt x="1075" y="422"/>
                  </a:lnTo>
                  <a:lnTo>
                    <a:pt x="1075" y="422"/>
                  </a:lnTo>
                  <a:lnTo>
                    <a:pt x="1074" y="404"/>
                  </a:lnTo>
                  <a:lnTo>
                    <a:pt x="1069" y="386"/>
                  </a:lnTo>
                  <a:lnTo>
                    <a:pt x="1063" y="369"/>
                  </a:lnTo>
                  <a:lnTo>
                    <a:pt x="1053" y="354"/>
                  </a:lnTo>
                  <a:lnTo>
                    <a:pt x="1053" y="354"/>
                  </a:lnTo>
                  <a:lnTo>
                    <a:pt x="1062" y="340"/>
                  </a:lnTo>
                  <a:lnTo>
                    <a:pt x="1069" y="326"/>
                  </a:lnTo>
                  <a:lnTo>
                    <a:pt x="1075" y="311"/>
                  </a:lnTo>
                  <a:lnTo>
                    <a:pt x="1080" y="296"/>
                  </a:lnTo>
                  <a:lnTo>
                    <a:pt x="1084" y="282"/>
                  </a:lnTo>
                  <a:lnTo>
                    <a:pt x="1087" y="266"/>
                  </a:lnTo>
                  <a:lnTo>
                    <a:pt x="1088" y="250"/>
                  </a:lnTo>
                  <a:lnTo>
                    <a:pt x="1090" y="234"/>
                  </a:lnTo>
                  <a:lnTo>
                    <a:pt x="1090" y="234"/>
                  </a:lnTo>
                  <a:lnTo>
                    <a:pt x="1088" y="213"/>
                  </a:lnTo>
                  <a:lnTo>
                    <a:pt x="1085" y="193"/>
                  </a:lnTo>
                  <a:lnTo>
                    <a:pt x="1080" y="173"/>
                  </a:lnTo>
                  <a:lnTo>
                    <a:pt x="1074" y="155"/>
                  </a:lnTo>
                  <a:lnTo>
                    <a:pt x="1074" y="155"/>
                  </a:lnTo>
                  <a:lnTo>
                    <a:pt x="1092" y="156"/>
                  </a:lnTo>
                  <a:lnTo>
                    <a:pt x="1102" y="158"/>
                  </a:lnTo>
                  <a:lnTo>
                    <a:pt x="1110" y="161"/>
                  </a:lnTo>
                  <a:lnTo>
                    <a:pt x="1119" y="163"/>
                  </a:lnTo>
                  <a:lnTo>
                    <a:pt x="1127" y="168"/>
                  </a:lnTo>
                  <a:lnTo>
                    <a:pt x="1135" y="173"/>
                  </a:lnTo>
                  <a:lnTo>
                    <a:pt x="1142" y="178"/>
                  </a:lnTo>
                  <a:lnTo>
                    <a:pt x="1142" y="178"/>
                  </a:lnTo>
                  <a:lnTo>
                    <a:pt x="1151" y="185"/>
                  </a:lnTo>
                  <a:lnTo>
                    <a:pt x="1158" y="194"/>
                  </a:lnTo>
                  <a:lnTo>
                    <a:pt x="1165" y="202"/>
                  </a:lnTo>
                  <a:lnTo>
                    <a:pt x="1171" y="211"/>
                  </a:lnTo>
                  <a:lnTo>
                    <a:pt x="1171" y="211"/>
                  </a:lnTo>
                  <a:lnTo>
                    <a:pt x="1162" y="214"/>
                  </a:lnTo>
                  <a:lnTo>
                    <a:pt x="1152" y="218"/>
                  </a:lnTo>
                  <a:lnTo>
                    <a:pt x="1152" y="218"/>
                  </a:lnTo>
                  <a:lnTo>
                    <a:pt x="1136" y="227"/>
                  </a:lnTo>
                  <a:lnTo>
                    <a:pt x="1136" y="227"/>
                  </a:lnTo>
                  <a:lnTo>
                    <a:pt x="1135" y="228"/>
                  </a:lnTo>
                  <a:lnTo>
                    <a:pt x="1135" y="228"/>
                  </a:lnTo>
                  <a:lnTo>
                    <a:pt x="1134" y="228"/>
                  </a:lnTo>
                  <a:lnTo>
                    <a:pt x="1134" y="228"/>
                  </a:lnTo>
                  <a:lnTo>
                    <a:pt x="1134" y="228"/>
                  </a:lnTo>
                  <a:lnTo>
                    <a:pt x="1130" y="232"/>
                  </a:lnTo>
                  <a:lnTo>
                    <a:pt x="1130" y="232"/>
                  </a:lnTo>
                  <a:lnTo>
                    <a:pt x="1126" y="236"/>
                  </a:lnTo>
                  <a:lnTo>
                    <a:pt x="1124" y="241"/>
                  </a:lnTo>
                  <a:lnTo>
                    <a:pt x="1121" y="247"/>
                  </a:lnTo>
                  <a:lnTo>
                    <a:pt x="1121" y="254"/>
                  </a:lnTo>
                  <a:lnTo>
                    <a:pt x="1121" y="254"/>
                  </a:lnTo>
                  <a:lnTo>
                    <a:pt x="1121" y="260"/>
                  </a:lnTo>
                  <a:lnTo>
                    <a:pt x="1124" y="266"/>
                  </a:lnTo>
                  <a:lnTo>
                    <a:pt x="1126" y="271"/>
                  </a:lnTo>
                  <a:lnTo>
                    <a:pt x="1130" y="275"/>
                  </a:lnTo>
                  <a:lnTo>
                    <a:pt x="1130" y="275"/>
                  </a:lnTo>
                  <a:lnTo>
                    <a:pt x="1135" y="280"/>
                  </a:lnTo>
                  <a:lnTo>
                    <a:pt x="1141" y="283"/>
                  </a:lnTo>
                  <a:lnTo>
                    <a:pt x="1146" y="284"/>
                  </a:lnTo>
                  <a:lnTo>
                    <a:pt x="1152" y="285"/>
                  </a:lnTo>
                  <a:lnTo>
                    <a:pt x="1152" y="285"/>
                  </a:lnTo>
                  <a:lnTo>
                    <a:pt x="1160" y="284"/>
                  </a:lnTo>
                  <a:lnTo>
                    <a:pt x="1168" y="280"/>
                  </a:lnTo>
                  <a:lnTo>
                    <a:pt x="1169" y="282"/>
                  </a:lnTo>
                  <a:lnTo>
                    <a:pt x="1169" y="282"/>
                  </a:lnTo>
                  <a:lnTo>
                    <a:pt x="1179" y="275"/>
                  </a:lnTo>
                  <a:lnTo>
                    <a:pt x="1179" y="275"/>
                  </a:lnTo>
                  <a:lnTo>
                    <a:pt x="1188" y="272"/>
                  </a:lnTo>
                  <a:lnTo>
                    <a:pt x="1198" y="268"/>
                  </a:lnTo>
                  <a:lnTo>
                    <a:pt x="1208" y="267"/>
                  </a:lnTo>
                  <a:lnTo>
                    <a:pt x="1218" y="266"/>
                  </a:lnTo>
                  <a:lnTo>
                    <a:pt x="1227" y="266"/>
                  </a:lnTo>
                  <a:lnTo>
                    <a:pt x="1238" y="267"/>
                  </a:lnTo>
                  <a:lnTo>
                    <a:pt x="1248" y="268"/>
                  </a:lnTo>
                  <a:lnTo>
                    <a:pt x="1258" y="272"/>
                  </a:lnTo>
                  <a:lnTo>
                    <a:pt x="1258" y="272"/>
                  </a:lnTo>
                  <a:lnTo>
                    <a:pt x="1268" y="275"/>
                  </a:lnTo>
                  <a:lnTo>
                    <a:pt x="1276" y="280"/>
                  </a:lnTo>
                  <a:lnTo>
                    <a:pt x="1285" y="286"/>
                  </a:lnTo>
                  <a:lnTo>
                    <a:pt x="1292" y="293"/>
                  </a:lnTo>
                  <a:lnTo>
                    <a:pt x="1299" y="300"/>
                  </a:lnTo>
                  <a:lnTo>
                    <a:pt x="1305" y="307"/>
                  </a:lnTo>
                  <a:lnTo>
                    <a:pt x="1312" y="316"/>
                  </a:lnTo>
                  <a:lnTo>
                    <a:pt x="1316" y="324"/>
                  </a:lnTo>
                  <a:lnTo>
                    <a:pt x="1316" y="324"/>
                  </a:lnTo>
                  <a:lnTo>
                    <a:pt x="1323" y="340"/>
                  </a:lnTo>
                  <a:lnTo>
                    <a:pt x="1325" y="356"/>
                  </a:lnTo>
                  <a:lnTo>
                    <a:pt x="1325" y="356"/>
                  </a:lnTo>
                  <a:lnTo>
                    <a:pt x="1313" y="355"/>
                  </a:lnTo>
                  <a:lnTo>
                    <a:pt x="1313" y="355"/>
                  </a:lnTo>
                  <a:lnTo>
                    <a:pt x="1298" y="356"/>
                  </a:lnTo>
                  <a:lnTo>
                    <a:pt x="1285" y="357"/>
                  </a:lnTo>
                  <a:lnTo>
                    <a:pt x="1271" y="361"/>
                  </a:lnTo>
                  <a:lnTo>
                    <a:pt x="1259" y="365"/>
                  </a:lnTo>
                  <a:lnTo>
                    <a:pt x="1246" y="369"/>
                  </a:lnTo>
                  <a:lnTo>
                    <a:pt x="1235" y="376"/>
                  </a:lnTo>
                  <a:lnTo>
                    <a:pt x="1223" y="383"/>
                  </a:lnTo>
                  <a:lnTo>
                    <a:pt x="1212" y="390"/>
                  </a:lnTo>
                  <a:lnTo>
                    <a:pt x="1202" y="399"/>
                  </a:lnTo>
                  <a:lnTo>
                    <a:pt x="1193" y="408"/>
                  </a:lnTo>
                  <a:lnTo>
                    <a:pt x="1185" y="418"/>
                  </a:lnTo>
                  <a:lnTo>
                    <a:pt x="1176" y="429"/>
                  </a:lnTo>
                  <a:lnTo>
                    <a:pt x="1170" y="440"/>
                  </a:lnTo>
                  <a:lnTo>
                    <a:pt x="1164" y="452"/>
                  </a:lnTo>
                  <a:lnTo>
                    <a:pt x="1159" y="465"/>
                  </a:lnTo>
                  <a:lnTo>
                    <a:pt x="1154" y="478"/>
                  </a:lnTo>
                  <a:lnTo>
                    <a:pt x="1154" y="478"/>
                  </a:lnTo>
                  <a:lnTo>
                    <a:pt x="1145" y="483"/>
                  </a:lnTo>
                  <a:lnTo>
                    <a:pt x="1134" y="488"/>
                  </a:lnTo>
                  <a:lnTo>
                    <a:pt x="1125" y="495"/>
                  </a:lnTo>
                  <a:lnTo>
                    <a:pt x="1117" y="502"/>
                  </a:lnTo>
                  <a:lnTo>
                    <a:pt x="1117" y="502"/>
                  </a:lnTo>
                  <a:lnTo>
                    <a:pt x="1108" y="511"/>
                  </a:lnTo>
                  <a:lnTo>
                    <a:pt x="1101" y="521"/>
                  </a:lnTo>
                  <a:lnTo>
                    <a:pt x="1096" y="532"/>
                  </a:lnTo>
                  <a:lnTo>
                    <a:pt x="1091" y="543"/>
                  </a:lnTo>
                  <a:lnTo>
                    <a:pt x="1091" y="543"/>
                  </a:lnTo>
                  <a:lnTo>
                    <a:pt x="1090" y="549"/>
                  </a:lnTo>
                  <a:lnTo>
                    <a:pt x="1090" y="555"/>
                  </a:lnTo>
                  <a:lnTo>
                    <a:pt x="1091" y="561"/>
                  </a:lnTo>
                  <a:lnTo>
                    <a:pt x="1093" y="567"/>
                  </a:lnTo>
                  <a:lnTo>
                    <a:pt x="1097" y="572"/>
                  </a:lnTo>
                  <a:lnTo>
                    <a:pt x="1101" y="577"/>
                  </a:lnTo>
                  <a:lnTo>
                    <a:pt x="1106" y="580"/>
                  </a:lnTo>
                  <a:lnTo>
                    <a:pt x="1112" y="583"/>
                  </a:lnTo>
                  <a:lnTo>
                    <a:pt x="1112" y="583"/>
                  </a:lnTo>
                  <a:lnTo>
                    <a:pt x="1118" y="584"/>
                  </a:lnTo>
                  <a:lnTo>
                    <a:pt x="1124" y="584"/>
                  </a:lnTo>
                  <a:lnTo>
                    <a:pt x="1130" y="583"/>
                  </a:lnTo>
                  <a:lnTo>
                    <a:pt x="1136" y="580"/>
                  </a:lnTo>
                  <a:lnTo>
                    <a:pt x="1141" y="577"/>
                  </a:lnTo>
                  <a:lnTo>
                    <a:pt x="1145" y="573"/>
                  </a:lnTo>
                  <a:lnTo>
                    <a:pt x="1148" y="568"/>
                  </a:lnTo>
                  <a:lnTo>
                    <a:pt x="1151" y="562"/>
                  </a:lnTo>
                  <a:lnTo>
                    <a:pt x="1151" y="562"/>
                  </a:lnTo>
                  <a:lnTo>
                    <a:pt x="1154" y="554"/>
                  </a:lnTo>
                  <a:lnTo>
                    <a:pt x="1160" y="546"/>
                  </a:lnTo>
                  <a:lnTo>
                    <a:pt x="1160" y="546"/>
                  </a:lnTo>
                  <a:lnTo>
                    <a:pt x="1166" y="543"/>
                  </a:lnTo>
                  <a:lnTo>
                    <a:pt x="1173" y="539"/>
                  </a:lnTo>
                  <a:lnTo>
                    <a:pt x="1180" y="537"/>
                  </a:lnTo>
                  <a:lnTo>
                    <a:pt x="1187" y="537"/>
                  </a:lnTo>
                  <a:lnTo>
                    <a:pt x="1195" y="537"/>
                  </a:lnTo>
                  <a:lnTo>
                    <a:pt x="1202" y="539"/>
                  </a:lnTo>
                  <a:lnTo>
                    <a:pt x="1208" y="543"/>
                  </a:lnTo>
                  <a:lnTo>
                    <a:pt x="1214" y="546"/>
                  </a:lnTo>
                  <a:lnTo>
                    <a:pt x="1214" y="546"/>
                  </a:lnTo>
                  <a:lnTo>
                    <a:pt x="1220" y="554"/>
                  </a:lnTo>
                  <a:lnTo>
                    <a:pt x="1224" y="562"/>
                  </a:lnTo>
                  <a:lnTo>
                    <a:pt x="1224" y="562"/>
                  </a:lnTo>
                  <a:lnTo>
                    <a:pt x="1225" y="567"/>
                  </a:lnTo>
                  <a:lnTo>
                    <a:pt x="1229" y="571"/>
                  </a:lnTo>
                  <a:lnTo>
                    <a:pt x="1231" y="574"/>
                  </a:lnTo>
                  <a:lnTo>
                    <a:pt x="1235" y="578"/>
                  </a:lnTo>
                  <a:lnTo>
                    <a:pt x="1240" y="580"/>
                  </a:lnTo>
                  <a:lnTo>
                    <a:pt x="1243" y="583"/>
                  </a:lnTo>
                  <a:lnTo>
                    <a:pt x="1248" y="584"/>
                  </a:lnTo>
                  <a:lnTo>
                    <a:pt x="1253" y="584"/>
                  </a:lnTo>
                  <a:lnTo>
                    <a:pt x="1253" y="584"/>
                  </a:lnTo>
                  <a:lnTo>
                    <a:pt x="1258" y="584"/>
                  </a:lnTo>
                  <a:lnTo>
                    <a:pt x="1263" y="583"/>
                  </a:lnTo>
                  <a:lnTo>
                    <a:pt x="1263" y="583"/>
                  </a:lnTo>
                  <a:lnTo>
                    <a:pt x="1269" y="580"/>
                  </a:lnTo>
                  <a:lnTo>
                    <a:pt x="1274" y="577"/>
                  </a:lnTo>
                  <a:lnTo>
                    <a:pt x="1279" y="572"/>
                  </a:lnTo>
                  <a:lnTo>
                    <a:pt x="1281" y="567"/>
                  </a:lnTo>
                  <a:lnTo>
                    <a:pt x="1284" y="561"/>
                  </a:lnTo>
                  <a:lnTo>
                    <a:pt x="1285" y="555"/>
                  </a:lnTo>
                  <a:lnTo>
                    <a:pt x="1285" y="549"/>
                  </a:lnTo>
                  <a:lnTo>
                    <a:pt x="1284" y="543"/>
                  </a:lnTo>
                  <a:lnTo>
                    <a:pt x="1284" y="543"/>
                  </a:lnTo>
                  <a:lnTo>
                    <a:pt x="1279" y="532"/>
                  </a:lnTo>
                  <a:lnTo>
                    <a:pt x="1274" y="521"/>
                  </a:lnTo>
                  <a:lnTo>
                    <a:pt x="1266" y="511"/>
                  </a:lnTo>
                  <a:lnTo>
                    <a:pt x="1259" y="502"/>
                  </a:lnTo>
                  <a:lnTo>
                    <a:pt x="1259" y="502"/>
                  </a:lnTo>
                  <a:lnTo>
                    <a:pt x="1251" y="495"/>
                  </a:lnTo>
                  <a:lnTo>
                    <a:pt x="1241" y="488"/>
                  </a:lnTo>
                  <a:lnTo>
                    <a:pt x="1231" y="483"/>
                  </a:lnTo>
                  <a:lnTo>
                    <a:pt x="1221" y="479"/>
                  </a:lnTo>
                  <a:lnTo>
                    <a:pt x="1221" y="479"/>
                  </a:lnTo>
                  <a:lnTo>
                    <a:pt x="1229" y="466"/>
                  </a:lnTo>
                  <a:lnTo>
                    <a:pt x="1236" y="455"/>
                  </a:lnTo>
                  <a:lnTo>
                    <a:pt x="1246" y="444"/>
                  </a:lnTo>
                  <a:lnTo>
                    <a:pt x="1258" y="435"/>
                  </a:lnTo>
                  <a:lnTo>
                    <a:pt x="1270" y="428"/>
                  </a:lnTo>
                  <a:lnTo>
                    <a:pt x="1284" y="423"/>
                  </a:lnTo>
                  <a:lnTo>
                    <a:pt x="1298" y="419"/>
                  </a:lnTo>
                  <a:lnTo>
                    <a:pt x="1313" y="418"/>
                  </a:lnTo>
                  <a:lnTo>
                    <a:pt x="1313" y="418"/>
                  </a:lnTo>
                  <a:lnTo>
                    <a:pt x="1323" y="419"/>
                  </a:lnTo>
                  <a:lnTo>
                    <a:pt x="1332" y="421"/>
                  </a:lnTo>
                  <a:lnTo>
                    <a:pt x="1341" y="423"/>
                  </a:lnTo>
                  <a:lnTo>
                    <a:pt x="1351" y="426"/>
                  </a:lnTo>
                  <a:lnTo>
                    <a:pt x="1359" y="429"/>
                  </a:lnTo>
                  <a:lnTo>
                    <a:pt x="1366" y="434"/>
                  </a:lnTo>
                  <a:lnTo>
                    <a:pt x="1374" y="440"/>
                  </a:lnTo>
                  <a:lnTo>
                    <a:pt x="1381" y="446"/>
                  </a:lnTo>
                  <a:lnTo>
                    <a:pt x="1387" y="452"/>
                  </a:lnTo>
                  <a:lnTo>
                    <a:pt x="1393" y="460"/>
                  </a:lnTo>
                  <a:lnTo>
                    <a:pt x="1398" y="467"/>
                  </a:lnTo>
                  <a:lnTo>
                    <a:pt x="1403" y="476"/>
                  </a:lnTo>
                  <a:lnTo>
                    <a:pt x="1407" y="484"/>
                  </a:lnTo>
                  <a:lnTo>
                    <a:pt x="1409" y="493"/>
                  </a:lnTo>
                  <a:lnTo>
                    <a:pt x="1412" y="502"/>
                  </a:lnTo>
                  <a:lnTo>
                    <a:pt x="1413" y="512"/>
                  </a:lnTo>
                  <a:lnTo>
                    <a:pt x="1413" y="512"/>
                  </a:lnTo>
                  <a:lnTo>
                    <a:pt x="1408" y="511"/>
                  </a:lnTo>
                  <a:lnTo>
                    <a:pt x="1408" y="511"/>
                  </a:lnTo>
                  <a:lnTo>
                    <a:pt x="1391" y="513"/>
                  </a:lnTo>
                  <a:lnTo>
                    <a:pt x="1375" y="517"/>
                  </a:lnTo>
                  <a:lnTo>
                    <a:pt x="1359" y="523"/>
                  </a:lnTo>
                  <a:lnTo>
                    <a:pt x="1344" y="532"/>
                  </a:lnTo>
                  <a:lnTo>
                    <a:pt x="1344" y="532"/>
                  </a:lnTo>
                  <a:lnTo>
                    <a:pt x="1344" y="532"/>
                  </a:lnTo>
                  <a:lnTo>
                    <a:pt x="1341" y="535"/>
                  </a:lnTo>
                  <a:lnTo>
                    <a:pt x="1341" y="535"/>
                  </a:lnTo>
                  <a:lnTo>
                    <a:pt x="1337" y="540"/>
                  </a:lnTo>
                  <a:lnTo>
                    <a:pt x="1335" y="545"/>
                  </a:lnTo>
                  <a:lnTo>
                    <a:pt x="1332" y="551"/>
                  </a:lnTo>
                  <a:lnTo>
                    <a:pt x="1332" y="557"/>
                  </a:lnTo>
                  <a:lnTo>
                    <a:pt x="1332" y="557"/>
                  </a:lnTo>
                  <a:lnTo>
                    <a:pt x="1332" y="563"/>
                  </a:lnTo>
                  <a:lnTo>
                    <a:pt x="1335" y="569"/>
                  </a:lnTo>
                  <a:lnTo>
                    <a:pt x="1337" y="576"/>
                  </a:lnTo>
                  <a:lnTo>
                    <a:pt x="1341" y="580"/>
                  </a:lnTo>
                  <a:lnTo>
                    <a:pt x="1341" y="580"/>
                  </a:lnTo>
                  <a:lnTo>
                    <a:pt x="1346" y="584"/>
                  </a:lnTo>
                  <a:lnTo>
                    <a:pt x="1351" y="587"/>
                  </a:lnTo>
                  <a:lnTo>
                    <a:pt x="1357" y="589"/>
                  </a:lnTo>
                  <a:lnTo>
                    <a:pt x="1363" y="589"/>
                  </a:lnTo>
                  <a:lnTo>
                    <a:pt x="1363" y="589"/>
                  </a:lnTo>
                  <a:lnTo>
                    <a:pt x="1371" y="588"/>
                  </a:lnTo>
                  <a:lnTo>
                    <a:pt x="1379" y="585"/>
                  </a:lnTo>
                  <a:lnTo>
                    <a:pt x="1379" y="585"/>
                  </a:lnTo>
                  <a:lnTo>
                    <a:pt x="1379" y="585"/>
                  </a:lnTo>
                  <a:lnTo>
                    <a:pt x="1385" y="582"/>
                  </a:lnTo>
                  <a:lnTo>
                    <a:pt x="1392" y="578"/>
                  </a:lnTo>
                  <a:lnTo>
                    <a:pt x="1401" y="576"/>
                  </a:lnTo>
                  <a:lnTo>
                    <a:pt x="1408" y="574"/>
                  </a:lnTo>
                  <a:lnTo>
                    <a:pt x="1408" y="574"/>
                  </a:lnTo>
                  <a:lnTo>
                    <a:pt x="1418" y="576"/>
                  </a:lnTo>
                  <a:lnTo>
                    <a:pt x="1426" y="578"/>
                  </a:lnTo>
                  <a:lnTo>
                    <a:pt x="1433" y="583"/>
                  </a:lnTo>
                  <a:lnTo>
                    <a:pt x="1440" y="588"/>
                  </a:lnTo>
                  <a:lnTo>
                    <a:pt x="1446" y="594"/>
                  </a:lnTo>
                  <a:lnTo>
                    <a:pt x="1449" y="602"/>
                  </a:lnTo>
                  <a:lnTo>
                    <a:pt x="1452" y="611"/>
                  </a:lnTo>
                  <a:lnTo>
                    <a:pt x="1453" y="620"/>
                  </a:lnTo>
                  <a:lnTo>
                    <a:pt x="1453" y="620"/>
                  </a:lnTo>
                  <a:lnTo>
                    <a:pt x="1452" y="628"/>
                  </a:lnTo>
                  <a:lnTo>
                    <a:pt x="1449" y="637"/>
                  </a:lnTo>
                  <a:lnTo>
                    <a:pt x="1446" y="644"/>
                  </a:lnTo>
                  <a:lnTo>
                    <a:pt x="1440" y="651"/>
                  </a:lnTo>
                  <a:lnTo>
                    <a:pt x="1433" y="656"/>
                  </a:lnTo>
                  <a:lnTo>
                    <a:pt x="1426" y="661"/>
                  </a:lnTo>
                  <a:lnTo>
                    <a:pt x="1418" y="663"/>
                  </a:lnTo>
                  <a:lnTo>
                    <a:pt x="1408" y="665"/>
                  </a:lnTo>
                  <a:lnTo>
                    <a:pt x="1408" y="6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44" name="Freeform 26"/>
            <p:cNvSpPr>
              <a:spLocks/>
            </p:cNvSpPr>
            <p:nvPr userDrawn="1"/>
          </p:nvSpPr>
          <p:spPr bwMode="auto">
            <a:xfrm>
              <a:off x="4602956" y="5340350"/>
              <a:ext cx="544512" cy="47625"/>
            </a:xfrm>
            <a:custGeom>
              <a:avLst/>
              <a:gdLst>
                <a:gd name="T0" fmla="*/ 686 w 686"/>
                <a:gd name="T1" fmla="*/ 30 h 59"/>
                <a:gd name="T2" fmla="*/ 686 w 686"/>
                <a:gd name="T3" fmla="*/ 30 h 59"/>
                <a:gd name="T4" fmla="*/ 685 w 686"/>
                <a:gd name="T5" fmla="*/ 35 h 59"/>
                <a:gd name="T6" fmla="*/ 684 w 686"/>
                <a:gd name="T7" fmla="*/ 41 h 59"/>
                <a:gd name="T8" fmla="*/ 681 w 686"/>
                <a:gd name="T9" fmla="*/ 46 h 59"/>
                <a:gd name="T10" fmla="*/ 676 w 686"/>
                <a:gd name="T11" fmla="*/ 51 h 59"/>
                <a:gd name="T12" fmla="*/ 673 w 686"/>
                <a:gd name="T13" fmla="*/ 55 h 59"/>
                <a:gd name="T14" fmla="*/ 668 w 686"/>
                <a:gd name="T15" fmla="*/ 57 h 59"/>
                <a:gd name="T16" fmla="*/ 662 w 686"/>
                <a:gd name="T17" fmla="*/ 59 h 59"/>
                <a:gd name="T18" fmla="*/ 656 w 686"/>
                <a:gd name="T19" fmla="*/ 59 h 59"/>
                <a:gd name="T20" fmla="*/ 30 w 686"/>
                <a:gd name="T21" fmla="*/ 59 h 59"/>
                <a:gd name="T22" fmla="*/ 30 w 686"/>
                <a:gd name="T23" fmla="*/ 59 h 59"/>
                <a:gd name="T24" fmla="*/ 24 w 686"/>
                <a:gd name="T25" fmla="*/ 59 h 59"/>
                <a:gd name="T26" fmla="*/ 18 w 686"/>
                <a:gd name="T27" fmla="*/ 57 h 59"/>
                <a:gd name="T28" fmla="*/ 13 w 686"/>
                <a:gd name="T29" fmla="*/ 55 h 59"/>
                <a:gd name="T30" fmla="*/ 9 w 686"/>
                <a:gd name="T31" fmla="*/ 51 h 59"/>
                <a:gd name="T32" fmla="*/ 6 w 686"/>
                <a:gd name="T33" fmla="*/ 46 h 59"/>
                <a:gd name="T34" fmla="*/ 2 w 686"/>
                <a:gd name="T35" fmla="*/ 41 h 59"/>
                <a:gd name="T36" fmla="*/ 1 w 686"/>
                <a:gd name="T37" fmla="*/ 35 h 59"/>
                <a:gd name="T38" fmla="*/ 0 w 686"/>
                <a:gd name="T39" fmla="*/ 30 h 59"/>
                <a:gd name="T40" fmla="*/ 0 w 686"/>
                <a:gd name="T41" fmla="*/ 30 h 59"/>
                <a:gd name="T42" fmla="*/ 0 w 686"/>
                <a:gd name="T43" fmla="*/ 30 h 59"/>
                <a:gd name="T44" fmla="*/ 1 w 686"/>
                <a:gd name="T45" fmla="*/ 24 h 59"/>
                <a:gd name="T46" fmla="*/ 2 w 686"/>
                <a:gd name="T47" fmla="*/ 18 h 59"/>
                <a:gd name="T48" fmla="*/ 6 w 686"/>
                <a:gd name="T49" fmla="*/ 13 h 59"/>
                <a:gd name="T50" fmla="*/ 9 w 686"/>
                <a:gd name="T51" fmla="*/ 8 h 59"/>
                <a:gd name="T52" fmla="*/ 13 w 686"/>
                <a:gd name="T53" fmla="*/ 5 h 59"/>
                <a:gd name="T54" fmla="*/ 18 w 686"/>
                <a:gd name="T55" fmla="*/ 2 h 59"/>
                <a:gd name="T56" fmla="*/ 24 w 686"/>
                <a:gd name="T57" fmla="*/ 0 h 59"/>
                <a:gd name="T58" fmla="*/ 30 w 686"/>
                <a:gd name="T59" fmla="*/ 0 h 59"/>
                <a:gd name="T60" fmla="*/ 656 w 686"/>
                <a:gd name="T61" fmla="*/ 0 h 59"/>
                <a:gd name="T62" fmla="*/ 656 w 686"/>
                <a:gd name="T63" fmla="*/ 0 h 59"/>
                <a:gd name="T64" fmla="*/ 662 w 686"/>
                <a:gd name="T65" fmla="*/ 0 h 59"/>
                <a:gd name="T66" fmla="*/ 668 w 686"/>
                <a:gd name="T67" fmla="*/ 2 h 59"/>
                <a:gd name="T68" fmla="*/ 673 w 686"/>
                <a:gd name="T69" fmla="*/ 5 h 59"/>
                <a:gd name="T70" fmla="*/ 676 w 686"/>
                <a:gd name="T71" fmla="*/ 8 h 59"/>
                <a:gd name="T72" fmla="*/ 681 w 686"/>
                <a:gd name="T73" fmla="*/ 13 h 59"/>
                <a:gd name="T74" fmla="*/ 684 w 686"/>
                <a:gd name="T75" fmla="*/ 18 h 59"/>
                <a:gd name="T76" fmla="*/ 685 w 686"/>
                <a:gd name="T77" fmla="*/ 24 h 59"/>
                <a:gd name="T78" fmla="*/ 686 w 686"/>
                <a:gd name="T79" fmla="*/ 30 h 59"/>
                <a:gd name="T80" fmla="*/ 686 w 686"/>
                <a:gd name="T81" fmla="*/ 3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86" h="59">
                  <a:moveTo>
                    <a:pt x="686" y="30"/>
                  </a:moveTo>
                  <a:lnTo>
                    <a:pt x="686" y="30"/>
                  </a:lnTo>
                  <a:lnTo>
                    <a:pt x="685" y="35"/>
                  </a:lnTo>
                  <a:lnTo>
                    <a:pt x="684" y="41"/>
                  </a:lnTo>
                  <a:lnTo>
                    <a:pt x="681" y="46"/>
                  </a:lnTo>
                  <a:lnTo>
                    <a:pt x="676" y="51"/>
                  </a:lnTo>
                  <a:lnTo>
                    <a:pt x="673" y="55"/>
                  </a:lnTo>
                  <a:lnTo>
                    <a:pt x="668" y="57"/>
                  </a:lnTo>
                  <a:lnTo>
                    <a:pt x="662" y="59"/>
                  </a:lnTo>
                  <a:lnTo>
                    <a:pt x="656" y="59"/>
                  </a:lnTo>
                  <a:lnTo>
                    <a:pt x="30" y="59"/>
                  </a:lnTo>
                  <a:lnTo>
                    <a:pt x="30" y="59"/>
                  </a:lnTo>
                  <a:lnTo>
                    <a:pt x="24" y="59"/>
                  </a:lnTo>
                  <a:lnTo>
                    <a:pt x="18" y="57"/>
                  </a:lnTo>
                  <a:lnTo>
                    <a:pt x="13" y="55"/>
                  </a:lnTo>
                  <a:lnTo>
                    <a:pt x="9" y="51"/>
                  </a:lnTo>
                  <a:lnTo>
                    <a:pt x="6" y="46"/>
                  </a:lnTo>
                  <a:lnTo>
                    <a:pt x="2" y="41"/>
                  </a:lnTo>
                  <a:lnTo>
                    <a:pt x="1" y="35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1" y="24"/>
                  </a:lnTo>
                  <a:lnTo>
                    <a:pt x="2" y="18"/>
                  </a:lnTo>
                  <a:lnTo>
                    <a:pt x="6" y="13"/>
                  </a:lnTo>
                  <a:lnTo>
                    <a:pt x="9" y="8"/>
                  </a:lnTo>
                  <a:lnTo>
                    <a:pt x="13" y="5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656" y="0"/>
                  </a:lnTo>
                  <a:lnTo>
                    <a:pt x="656" y="0"/>
                  </a:lnTo>
                  <a:lnTo>
                    <a:pt x="662" y="0"/>
                  </a:lnTo>
                  <a:lnTo>
                    <a:pt x="668" y="2"/>
                  </a:lnTo>
                  <a:lnTo>
                    <a:pt x="673" y="5"/>
                  </a:lnTo>
                  <a:lnTo>
                    <a:pt x="676" y="8"/>
                  </a:lnTo>
                  <a:lnTo>
                    <a:pt x="681" y="13"/>
                  </a:lnTo>
                  <a:lnTo>
                    <a:pt x="684" y="18"/>
                  </a:lnTo>
                  <a:lnTo>
                    <a:pt x="685" y="24"/>
                  </a:lnTo>
                  <a:lnTo>
                    <a:pt x="686" y="30"/>
                  </a:lnTo>
                  <a:lnTo>
                    <a:pt x="686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45" name="Freeform 20"/>
            <p:cNvSpPr>
              <a:spLocks/>
            </p:cNvSpPr>
            <p:nvPr userDrawn="1"/>
          </p:nvSpPr>
          <p:spPr bwMode="auto">
            <a:xfrm>
              <a:off x="2433638" y="4286251"/>
              <a:ext cx="161925" cy="47625"/>
            </a:xfrm>
            <a:custGeom>
              <a:avLst/>
              <a:gdLst>
                <a:gd name="T0" fmla="*/ 203 w 203"/>
                <a:gd name="T1" fmla="*/ 31 h 61"/>
                <a:gd name="T2" fmla="*/ 203 w 203"/>
                <a:gd name="T3" fmla="*/ 31 h 61"/>
                <a:gd name="T4" fmla="*/ 202 w 203"/>
                <a:gd name="T5" fmla="*/ 37 h 61"/>
                <a:gd name="T6" fmla="*/ 201 w 203"/>
                <a:gd name="T7" fmla="*/ 43 h 61"/>
                <a:gd name="T8" fmla="*/ 199 w 203"/>
                <a:gd name="T9" fmla="*/ 48 h 61"/>
                <a:gd name="T10" fmla="*/ 195 w 203"/>
                <a:gd name="T11" fmla="*/ 53 h 61"/>
                <a:gd name="T12" fmla="*/ 190 w 203"/>
                <a:gd name="T13" fmla="*/ 57 h 61"/>
                <a:gd name="T14" fmla="*/ 185 w 203"/>
                <a:gd name="T15" fmla="*/ 59 h 61"/>
                <a:gd name="T16" fmla="*/ 179 w 203"/>
                <a:gd name="T17" fmla="*/ 60 h 61"/>
                <a:gd name="T18" fmla="*/ 173 w 203"/>
                <a:gd name="T19" fmla="*/ 61 h 61"/>
                <a:gd name="T20" fmla="*/ 30 w 203"/>
                <a:gd name="T21" fmla="*/ 61 h 61"/>
                <a:gd name="T22" fmla="*/ 30 w 203"/>
                <a:gd name="T23" fmla="*/ 61 h 61"/>
                <a:gd name="T24" fmla="*/ 24 w 203"/>
                <a:gd name="T25" fmla="*/ 60 h 61"/>
                <a:gd name="T26" fmla="*/ 19 w 203"/>
                <a:gd name="T27" fmla="*/ 59 h 61"/>
                <a:gd name="T28" fmla="*/ 13 w 203"/>
                <a:gd name="T29" fmla="*/ 57 h 61"/>
                <a:gd name="T30" fmla="*/ 10 w 203"/>
                <a:gd name="T31" fmla="*/ 53 h 61"/>
                <a:gd name="T32" fmla="*/ 6 w 203"/>
                <a:gd name="T33" fmla="*/ 48 h 61"/>
                <a:gd name="T34" fmla="*/ 2 w 203"/>
                <a:gd name="T35" fmla="*/ 43 h 61"/>
                <a:gd name="T36" fmla="*/ 1 w 203"/>
                <a:gd name="T37" fmla="*/ 37 h 61"/>
                <a:gd name="T38" fmla="*/ 0 w 203"/>
                <a:gd name="T39" fmla="*/ 31 h 61"/>
                <a:gd name="T40" fmla="*/ 0 w 203"/>
                <a:gd name="T41" fmla="*/ 31 h 61"/>
                <a:gd name="T42" fmla="*/ 0 w 203"/>
                <a:gd name="T43" fmla="*/ 31 h 61"/>
                <a:gd name="T44" fmla="*/ 1 w 203"/>
                <a:gd name="T45" fmla="*/ 25 h 61"/>
                <a:gd name="T46" fmla="*/ 2 w 203"/>
                <a:gd name="T47" fmla="*/ 20 h 61"/>
                <a:gd name="T48" fmla="*/ 6 w 203"/>
                <a:gd name="T49" fmla="*/ 14 h 61"/>
                <a:gd name="T50" fmla="*/ 10 w 203"/>
                <a:gd name="T51" fmla="*/ 10 h 61"/>
                <a:gd name="T52" fmla="*/ 13 w 203"/>
                <a:gd name="T53" fmla="*/ 7 h 61"/>
                <a:gd name="T54" fmla="*/ 19 w 203"/>
                <a:gd name="T55" fmla="*/ 3 h 61"/>
                <a:gd name="T56" fmla="*/ 24 w 203"/>
                <a:gd name="T57" fmla="*/ 2 h 61"/>
                <a:gd name="T58" fmla="*/ 30 w 203"/>
                <a:gd name="T59" fmla="*/ 0 h 61"/>
                <a:gd name="T60" fmla="*/ 173 w 203"/>
                <a:gd name="T61" fmla="*/ 0 h 61"/>
                <a:gd name="T62" fmla="*/ 173 w 203"/>
                <a:gd name="T63" fmla="*/ 0 h 61"/>
                <a:gd name="T64" fmla="*/ 179 w 203"/>
                <a:gd name="T65" fmla="*/ 2 h 61"/>
                <a:gd name="T66" fmla="*/ 185 w 203"/>
                <a:gd name="T67" fmla="*/ 3 h 61"/>
                <a:gd name="T68" fmla="*/ 190 w 203"/>
                <a:gd name="T69" fmla="*/ 7 h 61"/>
                <a:gd name="T70" fmla="*/ 195 w 203"/>
                <a:gd name="T71" fmla="*/ 10 h 61"/>
                <a:gd name="T72" fmla="*/ 199 w 203"/>
                <a:gd name="T73" fmla="*/ 14 h 61"/>
                <a:gd name="T74" fmla="*/ 201 w 203"/>
                <a:gd name="T75" fmla="*/ 20 h 61"/>
                <a:gd name="T76" fmla="*/ 202 w 203"/>
                <a:gd name="T77" fmla="*/ 25 h 61"/>
                <a:gd name="T78" fmla="*/ 203 w 203"/>
                <a:gd name="T79" fmla="*/ 31 h 61"/>
                <a:gd name="T80" fmla="*/ 203 w 203"/>
                <a:gd name="T81" fmla="*/ 3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3" h="61">
                  <a:moveTo>
                    <a:pt x="203" y="31"/>
                  </a:moveTo>
                  <a:lnTo>
                    <a:pt x="203" y="31"/>
                  </a:lnTo>
                  <a:lnTo>
                    <a:pt x="202" y="37"/>
                  </a:lnTo>
                  <a:lnTo>
                    <a:pt x="201" y="43"/>
                  </a:lnTo>
                  <a:lnTo>
                    <a:pt x="199" y="48"/>
                  </a:lnTo>
                  <a:lnTo>
                    <a:pt x="195" y="53"/>
                  </a:lnTo>
                  <a:lnTo>
                    <a:pt x="190" y="57"/>
                  </a:lnTo>
                  <a:lnTo>
                    <a:pt x="185" y="59"/>
                  </a:lnTo>
                  <a:lnTo>
                    <a:pt x="179" y="60"/>
                  </a:lnTo>
                  <a:lnTo>
                    <a:pt x="173" y="61"/>
                  </a:lnTo>
                  <a:lnTo>
                    <a:pt x="30" y="61"/>
                  </a:lnTo>
                  <a:lnTo>
                    <a:pt x="30" y="61"/>
                  </a:lnTo>
                  <a:lnTo>
                    <a:pt x="24" y="60"/>
                  </a:lnTo>
                  <a:lnTo>
                    <a:pt x="19" y="59"/>
                  </a:lnTo>
                  <a:lnTo>
                    <a:pt x="13" y="57"/>
                  </a:lnTo>
                  <a:lnTo>
                    <a:pt x="10" y="53"/>
                  </a:lnTo>
                  <a:lnTo>
                    <a:pt x="6" y="48"/>
                  </a:lnTo>
                  <a:lnTo>
                    <a:pt x="2" y="43"/>
                  </a:lnTo>
                  <a:lnTo>
                    <a:pt x="1" y="3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1" y="25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10" y="10"/>
                  </a:lnTo>
                  <a:lnTo>
                    <a:pt x="13" y="7"/>
                  </a:lnTo>
                  <a:lnTo>
                    <a:pt x="19" y="3"/>
                  </a:lnTo>
                  <a:lnTo>
                    <a:pt x="24" y="2"/>
                  </a:lnTo>
                  <a:lnTo>
                    <a:pt x="30" y="0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79" y="2"/>
                  </a:lnTo>
                  <a:lnTo>
                    <a:pt x="185" y="3"/>
                  </a:lnTo>
                  <a:lnTo>
                    <a:pt x="190" y="7"/>
                  </a:lnTo>
                  <a:lnTo>
                    <a:pt x="195" y="10"/>
                  </a:lnTo>
                  <a:lnTo>
                    <a:pt x="199" y="14"/>
                  </a:lnTo>
                  <a:lnTo>
                    <a:pt x="201" y="20"/>
                  </a:lnTo>
                  <a:lnTo>
                    <a:pt x="202" y="25"/>
                  </a:lnTo>
                  <a:lnTo>
                    <a:pt x="203" y="31"/>
                  </a:lnTo>
                  <a:lnTo>
                    <a:pt x="203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46" name="Freeform 34"/>
            <p:cNvSpPr>
              <a:spLocks/>
            </p:cNvSpPr>
            <p:nvPr userDrawn="1"/>
          </p:nvSpPr>
          <p:spPr bwMode="auto">
            <a:xfrm>
              <a:off x="4613275" y="3821113"/>
              <a:ext cx="307975" cy="47625"/>
            </a:xfrm>
            <a:custGeom>
              <a:avLst/>
              <a:gdLst>
                <a:gd name="T0" fmla="*/ 387 w 387"/>
                <a:gd name="T1" fmla="*/ 29 h 60"/>
                <a:gd name="T2" fmla="*/ 387 w 387"/>
                <a:gd name="T3" fmla="*/ 29 h 60"/>
                <a:gd name="T4" fmla="*/ 386 w 387"/>
                <a:gd name="T5" fmla="*/ 35 h 60"/>
                <a:gd name="T6" fmla="*/ 385 w 387"/>
                <a:gd name="T7" fmla="*/ 42 h 60"/>
                <a:gd name="T8" fmla="*/ 381 w 387"/>
                <a:gd name="T9" fmla="*/ 46 h 60"/>
                <a:gd name="T10" fmla="*/ 378 w 387"/>
                <a:gd name="T11" fmla="*/ 51 h 60"/>
                <a:gd name="T12" fmla="*/ 374 w 387"/>
                <a:gd name="T13" fmla="*/ 55 h 60"/>
                <a:gd name="T14" fmla="*/ 369 w 387"/>
                <a:gd name="T15" fmla="*/ 57 h 60"/>
                <a:gd name="T16" fmla="*/ 363 w 387"/>
                <a:gd name="T17" fmla="*/ 59 h 60"/>
                <a:gd name="T18" fmla="*/ 357 w 387"/>
                <a:gd name="T19" fmla="*/ 60 h 60"/>
                <a:gd name="T20" fmla="*/ 30 w 387"/>
                <a:gd name="T21" fmla="*/ 60 h 60"/>
                <a:gd name="T22" fmla="*/ 30 w 387"/>
                <a:gd name="T23" fmla="*/ 60 h 60"/>
                <a:gd name="T24" fmla="*/ 24 w 387"/>
                <a:gd name="T25" fmla="*/ 59 h 60"/>
                <a:gd name="T26" fmla="*/ 18 w 387"/>
                <a:gd name="T27" fmla="*/ 57 h 60"/>
                <a:gd name="T28" fmla="*/ 13 w 387"/>
                <a:gd name="T29" fmla="*/ 55 h 60"/>
                <a:gd name="T30" fmla="*/ 10 w 387"/>
                <a:gd name="T31" fmla="*/ 51 h 60"/>
                <a:gd name="T32" fmla="*/ 6 w 387"/>
                <a:gd name="T33" fmla="*/ 46 h 60"/>
                <a:gd name="T34" fmla="*/ 2 w 387"/>
                <a:gd name="T35" fmla="*/ 42 h 60"/>
                <a:gd name="T36" fmla="*/ 1 w 387"/>
                <a:gd name="T37" fmla="*/ 35 h 60"/>
                <a:gd name="T38" fmla="*/ 0 w 387"/>
                <a:gd name="T39" fmla="*/ 29 h 60"/>
                <a:gd name="T40" fmla="*/ 0 w 387"/>
                <a:gd name="T41" fmla="*/ 29 h 60"/>
                <a:gd name="T42" fmla="*/ 0 w 387"/>
                <a:gd name="T43" fmla="*/ 29 h 60"/>
                <a:gd name="T44" fmla="*/ 1 w 387"/>
                <a:gd name="T45" fmla="*/ 23 h 60"/>
                <a:gd name="T46" fmla="*/ 2 w 387"/>
                <a:gd name="T47" fmla="*/ 18 h 60"/>
                <a:gd name="T48" fmla="*/ 6 w 387"/>
                <a:gd name="T49" fmla="*/ 12 h 60"/>
                <a:gd name="T50" fmla="*/ 10 w 387"/>
                <a:gd name="T51" fmla="*/ 9 h 60"/>
                <a:gd name="T52" fmla="*/ 13 w 387"/>
                <a:gd name="T53" fmla="*/ 5 h 60"/>
                <a:gd name="T54" fmla="*/ 18 w 387"/>
                <a:gd name="T55" fmla="*/ 1 h 60"/>
                <a:gd name="T56" fmla="*/ 24 w 387"/>
                <a:gd name="T57" fmla="*/ 0 h 60"/>
                <a:gd name="T58" fmla="*/ 30 w 387"/>
                <a:gd name="T59" fmla="*/ 0 h 60"/>
                <a:gd name="T60" fmla="*/ 357 w 387"/>
                <a:gd name="T61" fmla="*/ 0 h 60"/>
                <a:gd name="T62" fmla="*/ 357 w 387"/>
                <a:gd name="T63" fmla="*/ 0 h 60"/>
                <a:gd name="T64" fmla="*/ 363 w 387"/>
                <a:gd name="T65" fmla="*/ 0 h 60"/>
                <a:gd name="T66" fmla="*/ 369 w 387"/>
                <a:gd name="T67" fmla="*/ 1 h 60"/>
                <a:gd name="T68" fmla="*/ 374 w 387"/>
                <a:gd name="T69" fmla="*/ 5 h 60"/>
                <a:gd name="T70" fmla="*/ 378 w 387"/>
                <a:gd name="T71" fmla="*/ 9 h 60"/>
                <a:gd name="T72" fmla="*/ 381 w 387"/>
                <a:gd name="T73" fmla="*/ 12 h 60"/>
                <a:gd name="T74" fmla="*/ 385 w 387"/>
                <a:gd name="T75" fmla="*/ 18 h 60"/>
                <a:gd name="T76" fmla="*/ 386 w 387"/>
                <a:gd name="T77" fmla="*/ 23 h 60"/>
                <a:gd name="T78" fmla="*/ 387 w 387"/>
                <a:gd name="T79" fmla="*/ 29 h 60"/>
                <a:gd name="T80" fmla="*/ 387 w 387"/>
                <a:gd name="T81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87" h="60">
                  <a:moveTo>
                    <a:pt x="387" y="29"/>
                  </a:moveTo>
                  <a:lnTo>
                    <a:pt x="387" y="29"/>
                  </a:lnTo>
                  <a:lnTo>
                    <a:pt x="386" y="35"/>
                  </a:lnTo>
                  <a:lnTo>
                    <a:pt x="385" y="42"/>
                  </a:lnTo>
                  <a:lnTo>
                    <a:pt x="381" y="46"/>
                  </a:lnTo>
                  <a:lnTo>
                    <a:pt x="378" y="51"/>
                  </a:lnTo>
                  <a:lnTo>
                    <a:pt x="374" y="55"/>
                  </a:lnTo>
                  <a:lnTo>
                    <a:pt x="369" y="57"/>
                  </a:lnTo>
                  <a:lnTo>
                    <a:pt x="363" y="59"/>
                  </a:lnTo>
                  <a:lnTo>
                    <a:pt x="357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24" y="59"/>
                  </a:lnTo>
                  <a:lnTo>
                    <a:pt x="18" y="57"/>
                  </a:lnTo>
                  <a:lnTo>
                    <a:pt x="13" y="55"/>
                  </a:lnTo>
                  <a:lnTo>
                    <a:pt x="10" y="51"/>
                  </a:lnTo>
                  <a:lnTo>
                    <a:pt x="6" y="46"/>
                  </a:lnTo>
                  <a:lnTo>
                    <a:pt x="2" y="42"/>
                  </a:lnTo>
                  <a:lnTo>
                    <a:pt x="1" y="35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1" y="23"/>
                  </a:lnTo>
                  <a:lnTo>
                    <a:pt x="2" y="18"/>
                  </a:lnTo>
                  <a:lnTo>
                    <a:pt x="6" y="12"/>
                  </a:lnTo>
                  <a:lnTo>
                    <a:pt x="10" y="9"/>
                  </a:lnTo>
                  <a:lnTo>
                    <a:pt x="13" y="5"/>
                  </a:lnTo>
                  <a:lnTo>
                    <a:pt x="18" y="1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57" y="0"/>
                  </a:lnTo>
                  <a:lnTo>
                    <a:pt x="357" y="0"/>
                  </a:lnTo>
                  <a:lnTo>
                    <a:pt x="363" y="0"/>
                  </a:lnTo>
                  <a:lnTo>
                    <a:pt x="369" y="1"/>
                  </a:lnTo>
                  <a:lnTo>
                    <a:pt x="374" y="5"/>
                  </a:lnTo>
                  <a:lnTo>
                    <a:pt x="378" y="9"/>
                  </a:lnTo>
                  <a:lnTo>
                    <a:pt x="381" y="12"/>
                  </a:lnTo>
                  <a:lnTo>
                    <a:pt x="385" y="18"/>
                  </a:lnTo>
                  <a:lnTo>
                    <a:pt x="386" y="23"/>
                  </a:lnTo>
                  <a:lnTo>
                    <a:pt x="387" y="29"/>
                  </a:lnTo>
                  <a:lnTo>
                    <a:pt x="387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</p:grpSp>
      <p:sp>
        <p:nvSpPr>
          <p:cNvPr id="47" name="직사각형 46"/>
          <p:cNvSpPr/>
          <p:nvPr userDrawn="1"/>
        </p:nvSpPr>
        <p:spPr>
          <a:xfrm>
            <a:off x="0" y="4581128"/>
            <a:ext cx="9144000" cy="230068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Calibri" pitchFamily="34" charset="0"/>
            </a:endParaRPr>
          </a:p>
        </p:txBody>
      </p:sp>
      <p:sp>
        <p:nvSpPr>
          <p:cNvPr id="48" name="제목 1"/>
          <p:cNvSpPr>
            <a:spLocks noGrp="1"/>
          </p:cNvSpPr>
          <p:nvPr>
            <p:ph type="title" hasCustomPrompt="1"/>
          </p:nvPr>
        </p:nvSpPr>
        <p:spPr>
          <a:xfrm>
            <a:off x="3947170" y="3846666"/>
            <a:ext cx="4839394" cy="24622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marR="0" indent="0" algn="l" defTabSz="914332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 sz="1600" b="1" i="0" kern="120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j-ea"/>
                <a:cs typeface="Tahoma" pitchFamily="34" charset="0"/>
              </a:defRPr>
            </a:lvl1pPr>
          </a:lstStyle>
          <a:p>
            <a:r>
              <a:rPr lang="en-US" altLang="ko-KR" dirty="0" smtClean="0"/>
              <a:t>Contents</a:t>
            </a:r>
            <a:r>
              <a:rPr lang="ko-KR" altLang="en-US" dirty="0" smtClean="0"/>
              <a:t> </a:t>
            </a:r>
            <a:r>
              <a:rPr lang="en-US" altLang="ko-KR" dirty="0" smtClean="0"/>
              <a:t>Subtitle</a:t>
            </a:r>
            <a:endParaRPr lang="ko-KR" altLang="en-US" dirty="0"/>
          </a:p>
        </p:txBody>
      </p:sp>
      <p:sp>
        <p:nvSpPr>
          <p:cNvPr id="49" name="텍스트 개체 틀 2"/>
          <p:cNvSpPr>
            <a:spLocks noGrp="1"/>
          </p:cNvSpPr>
          <p:nvPr>
            <p:ph type="body" sz="quarter" idx="38" hasCustomPrompt="1"/>
          </p:nvPr>
        </p:nvSpPr>
        <p:spPr>
          <a:xfrm>
            <a:off x="3818012" y="3140883"/>
            <a:ext cx="4968552" cy="584162"/>
          </a:xfrm>
          <a:prstGeom prst="rect">
            <a:avLst/>
          </a:prstGeom>
        </p:spPr>
        <p:txBody>
          <a:bodyPr anchor="ctr"/>
          <a:lstStyle>
            <a:lvl1pPr marL="0" indent="0" algn="l">
              <a:buFontTx/>
              <a:buNone/>
              <a:defRPr sz="5000" b="1">
                <a:solidFill>
                  <a:schemeClr val="tx1"/>
                </a:solidFill>
                <a:latin typeface="Calibri" pitchFamily="34" charset="0"/>
                <a:cs typeface="Tahoma" pitchFamily="34" charset="0"/>
              </a:defRPr>
            </a:lvl1pPr>
          </a:lstStyle>
          <a:p>
            <a:pPr lvl="0"/>
            <a:r>
              <a:rPr lang="en-US" altLang="ko-KR" dirty="0" smtClean="0"/>
              <a:t>Contents Title</a:t>
            </a:r>
            <a:endParaRPr lang="ko-KR" altLang="en-US" dirty="0"/>
          </a:p>
        </p:txBody>
      </p:sp>
      <p:sp>
        <p:nvSpPr>
          <p:cNvPr id="50" name="텍스트 개체 틀 2"/>
          <p:cNvSpPr>
            <a:spLocks noGrp="1"/>
          </p:cNvSpPr>
          <p:nvPr>
            <p:ph type="body" sz="quarter" idx="39" hasCustomPrompt="1"/>
          </p:nvPr>
        </p:nvSpPr>
        <p:spPr>
          <a:xfrm>
            <a:off x="3818012" y="1947696"/>
            <a:ext cx="3090398" cy="1067608"/>
          </a:xfrm>
          <a:prstGeom prst="rect">
            <a:avLst/>
          </a:prstGeom>
        </p:spPr>
        <p:txBody>
          <a:bodyPr anchor="ctr"/>
          <a:lstStyle>
            <a:lvl1pPr marL="0" indent="0" algn="l">
              <a:buFontTx/>
              <a:buNone/>
              <a:defRPr sz="10000" b="1">
                <a:solidFill>
                  <a:schemeClr val="bg1"/>
                </a:solidFill>
                <a:latin typeface="Calibri" pitchFamily="34" charset="0"/>
                <a:cs typeface="Tahoma" pitchFamily="34" charset="0"/>
              </a:defRPr>
            </a:lvl1pPr>
          </a:lstStyle>
          <a:p>
            <a:pPr lvl="0"/>
            <a:r>
              <a:rPr lang="en-US" altLang="ko-KR" dirty="0" smtClean="0"/>
              <a:t>01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msk\Desktop\그림1.png"/>
          <p:cNvPicPr>
            <a:picLocks noChangeAspect="1" noChangeArrowheads="1"/>
          </p:cNvPicPr>
          <p:nvPr userDrawn="1"/>
        </p:nvPicPr>
        <p:blipFill>
          <a:blip r:embed="rId2" cstate="print"/>
          <a:srcRect l="40479" b="13209"/>
          <a:stretch>
            <a:fillRect/>
          </a:stretch>
        </p:blipFill>
        <p:spPr bwMode="auto">
          <a:xfrm rot="16200000">
            <a:off x="7474722" y="5200913"/>
            <a:ext cx="1619672" cy="171888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/>
          <p:nvPr userDrawn="1"/>
        </p:nvSpPr>
        <p:spPr>
          <a:xfrm>
            <a:off x="0" y="0"/>
            <a:ext cx="9144000" cy="1075925"/>
          </a:xfrm>
          <a:prstGeom prst="rect">
            <a:avLst/>
          </a:prstGeom>
          <a:solidFill>
            <a:srgbClr val="C4D2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텍스트 개체 틀 6"/>
          <p:cNvSpPr>
            <a:spLocks noGrp="1"/>
          </p:cNvSpPr>
          <p:nvPr>
            <p:ph type="body" sz="quarter" idx="13" hasCustomPrompt="1"/>
          </p:nvPr>
        </p:nvSpPr>
        <p:spPr>
          <a:xfrm>
            <a:off x="350218" y="150540"/>
            <a:ext cx="5831165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3500" b="1">
                <a:solidFill>
                  <a:schemeClr val="tx1"/>
                </a:solidFill>
                <a:effectLst/>
                <a:latin typeface="Calibri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dirty="0" smtClean="0"/>
              <a:t>Slide Main Title </a:t>
            </a:r>
            <a:endParaRPr lang="ko-KR" altLang="en-US" dirty="0" smtClean="0"/>
          </a:p>
        </p:txBody>
      </p:sp>
      <p:sp>
        <p:nvSpPr>
          <p:cNvPr id="23" name="텍스트 개체 틀 6"/>
          <p:cNvSpPr>
            <a:spLocks noGrp="1"/>
          </p:cNvSpPr>
          <p:nvPr>
            <p:ph type="body" sz="quarter" idx="15" hasCustomPrompt="1"/>
          </p:nvPr>
        </p:nvSpPr>
        <p:spPr>
          <a:xfrm>
            <a:off x="350218" y="664754"/>
            <a:ext cx="5831165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000" b="0">
                <a:solidFill>
                  <a:schemeClr val="tx1"/>
                </a:solidFill>
                <a:effectLst/>
                <a:latin typeface="Calibri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dirty="0" smtClean="0"/>
              <a:t>Slide Subtitle Here </a:t>
            </a:r>
            <a:endParaRPr lang="ko-KR" altLang="en-US" dirty="0" smtClean="0"/>
          </a:p>
        </p:txBody>
      </p:sp>
      <p:cxnSp>
        <p:nvCxnSpPr>
          <p:cNvPr id="24" name="직선 연결선 23"/>
          <p:cNvCxnSpPr/>
          <p:nvPr userDrawn="1"/>
        </p:nvCxnSpPr>
        <p:spPr>
          <a:xfrm>
            <a:off x="0" y="1075925"/>
            <a:ext cx="9144000" cy="0"/>
          </a:xfrm>
          <a:prstGeom prst="line">
            <a:avLst/>
          </a:prstGeom>
          <a:ln w="38100" cap="flat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 userDrawn="1"/>
        </p:nvCxnSpPr>
        <p:spPr>
          <a:xfrm>
            <a:off x="8177449" y="1216637"/>
            <a:ext cx="275996" cy="0"/>
          </a:xfrm>
          <a:prstGeom prst="line">
            <a:avLst/>
          </a:prstGeom>
          <a:ln w="381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연결선 25"/>
          <p:cNvCxnSpPr/>
          <p:nvPr userDrawn="1"/>
        </p:nvCxnSpPr>
        <p:spPr>
          <a:xfrm>
            <a:off x="6892724" y="1075925"/>
            <a:ext cx="787452" cy="0"/>
          </a:xfrm>
          <a:prstGeom prst="line">
            <a:avLst/>
          </a:prstGeom>
          <a:ln w="381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연결선 26"/>
          <p:cNvCxnSpPr/>
          <p:nvPr userDrawn="1"/>
        </p:nvCxnSpPr>
        <p:spPr>
          <a:xfrm>
            <a:off x="7390008" y="979254"/>
            <a:ext cx="787442" cy="0"/>
          </a:xfrm>
          <a:prstGeom prst="line">
            <a:avLst/>
          </a:prstGeom>
          <a:ln w="381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그룹 27"/>
          <p:cNvGrpSpPr/>
          <p:nvPr userDrawn="1"/>
        </p:nvGrpSpPr>
        <p:grpSpPr>
          <a:xfrm>
            <a:off x="8348972" y="246573"/>
            <a:ext cx="507899" cy="958646"/>
            <a:chOff x="9336360" y="294724"/>
            <a:chExt cx="558689" cy="1054511"/>
          </a:xfrm>
        </p:grpSpPr>
        <p:sp>
          <p:nvSpPr>
            <p:cNvPr id="29" name="타원 28"/>
            <p:cNvSpPr/>
            <p:nvPr userDrawn="1"/>
          </p:nvSpPr>
          <p:spPr>
            <a:xfrm>
              <a:off x="9428194" y="882380"/>
              <a:ext cx="376206" cy="376206"/>
            </a:xfrm>
            <a:prstGeom prst="ellipse">
              <a:avLst/>
            </a:prstGeom>
            <a:solidFill>
              <a:srgbClr val="C4D21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30" name="그룹 17"/>
            <p:cNvGrpSpPr/>
            <p:nvPr userDrawn="1"/>
          </p:nvGrpSpPr>
          <p:grpSpPr>
            <a:xfrm rot="5400000" flipV="1">
              <a:off x="9088450" y="542639"/>
              <a:ext cx="1054514" cy="558689"/>
              <a:chOff x="1038349" y="4530080"/>
              <a:chExt cx="1411288" cy="747713"/>
            </a:xfrm>
          </p:grpSpPr>
          <p:sp>
            <p:nvSpPr>
              <p:cNvPr id="31" name="Rectangle 29"/>
              <p:cNvSpPr>
                <a:spLocks noChangeArrowheads="1"/>
              </p:cNvSpPr>
              <p:nvPr/>
            </p:nvSpPr>
            <p:spPr bwMode="auto">
              <a:xfrm>
                <a:off x="1605087" y="4865043"/>
                <a:ext cx="123825" cy="77788"/>
              </a:xfrm>
              <a:prstGeom prst="rect">
                <a:avLst/>
              </a:pr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2" name="Freeform 30"/>
              <p:cNvSpPr>
                <a:spLocks noEditPoints="1"/>
              </p:cNvSpPr>
              <p:nvPr/>
            </p:nvSpPr>
            <p:spPr bwMode="auto">
              <a:xfrm>
                <a:off x="1728912" y="4557068"/>
                <a:ext cx="695325" cy="695325"/>
              </a:xfrm>
              <a:custGeom>
                <a:avLst/>
                <a:gdLst>
                  <a:gd name="T0" fmla="*/ 484 w 876"/>
                  <a:gd name="T1" fmla="*/ 874 h 876"/>
                  <a:gd name="T2" fmla="*/ 569 w 876"/>
                  <a:gd name="T3" fmla="*/ 857 h 876"/>
                  <a:gd name="T4" fmla="*/ 647 w 876"/>
                  <a:gd name="T5" fmla="*/ 823 h 876"/>
                  <a:gd name="T6" fmla="*/ 718 w 876"/>
                  <a:gd name="T7" fmla="*/ 777 h 876"/>
                  <a:gd name="T8" fmla="*/ 777 w 876"/>
                  <a:gd name="T9" fmla="*/ 716 h 876"/>
                  <a:gd name="T10" fmla="*/ 824 w 876"/>
                  <a:gd name="T11" fmla="*/ 647 h 876"/>
                  <a:gd name="T12" fmla="*/ 857 w 876"/>
                  <a:gd name="T13" fmla="*/ 568 h 876"/>
                  <a:gd name="T14" fmla="*/ 874 w 876"/>
                  <a:gd name="T15" fmla="*/ 484 h 876"/>
                  <a:gd name="T16" fmla="*/ 876 w 876"/>
                  <a:gd name="T17" fmla="*/ 415 h 876"/>
                  <a:gd name="T18" fmla="*/ 862 w 876"/>
                  <a:gd name="T19" fmla="*/ 328 h 876"/>
                  <a:gd name="T20" fmla="*/ 833 w 876"/>
                  <a:gd name="T21" fmla="*/ 248 h 876"/>
                  <a:gd name="T22" fmla="*/ 789 w 876"/>
                  <a:gd name="T23" fmla="*/ 176 h 876"/>
                  <a:gd name="T24" fmla="*/ 733 w 876"/>
                  <a:gd name="T25" fmla="*/ 114 h 876"/>
                  <a:gd name="T26" fmla="*/ 665 w 876"/>
                  <a:gd name="T27" fmla="*/ 64 h 876"/>
                  <a:gd name="T28" fmla="*/ 589 w 876"/>
                  <a:gd name="T29" fmla="*/ 27 h 876"/>
                  <a:gd name="T30" fmla="*/ 506 w 876"/>
                  <a:gd name="T31" fmla="*/ 5 h 876"/>
                  <a:gd name="T32" fmla="*/ 438 w 876"/>
                  <a:gd name="T33" fmla="*/ 0 h 876"/>
                  <a:gd name="T34" fmla="*/ 350 w 876"/>
                  <a:gd name="T35" fmla="*/ 10 h 876"/>
                  <a:gd name="T36" fmla="*/ 268 w 876"/>
                  <a:gd name="T37" fmla="*/ 35 h 876"/>
                  <a:gd name="T38" fmla="*/ 194 w 876"/>
                  <a:gd name="T39" fmla="*/ 75 h 876"/>
                  <a:gd name="T40" fmla="*/ 129 w 876"/>
                  <a:gd name="T41" fmla="*/ 129 h 876"/>
                  <a:gd name="T42" fmla="*/ 76 w 876"/>
                  <a:gd name="T43" fmla="*/ 194 h 876"/>
                  <a:gd name="T44" fmla="*/ 35 w 876"/>
                  <a:gd name="T45" fmla="*/ 268 h 876"/>
                  <a:gd name="T46" fmla="*/ 10 w 876"/>
                  <a:gd name="T47" fmla="*/ 350 h 876"/>
                  <a:gd name="T48" fmla="*/ 0 w 876"/>
                  <a:gd name="T49" fmla="*/ 438 h 876"/>
                  <a:gd name="T50" fmla="*/ 5 w 876"/>
                  <a:gd name="T51" fmla="*/ 506 h 876"/>
                  <a:gd name="T52" fmla="*/ 27 w 876"/>
                  <a:gd name="T53" fmla="*/ 589 h 876"/>
                  <a:gd name="T54" fmla="*/ 64 w 876"/>
                  <a:gd name="T55" fmla="*/ 665 h 876"/>
                  <a:gd name="T56" fmla="*/ 114 w 876"/>
                  <a:gd name="T57" fmla="*/ 733 h 876"/>
                  <a:gd name="T58" fmla="*/ 177 w 876"/>
                  <a:gd name="T59" fmla="*/ 789 h 876"/>
                  <a:gd name="T60" fmla="*/ 248 w 876"/>
                  <a:gd name="T61" fmla="*/ 833 h 876"/>
                  <a:gd name="T62" fmla="*/ 329 w 876"/>
                  <a:gd name="T63" fmla="*/ 862 h 876"/>
                  <a:gd name="T64" fmla="*/ 416 w 876"/>
                  <a:gd name="T65" fmla="*/ 876 h 876"/>
                  <a:gd name="T66" fmla="*/ 438 w 876"/>
                  <a:gd name="T67" fmla="*/ 182 h 876"/>
                  <a:gd name="T68" fmla="*/ 538 w 876"/>
                  <a:gd name="T69" fmla="*/ 203 h 876"/>
                  <a:gd name="T70" fmla="*/ 619 w 876"/>
                  <a:gd name="T71" fmla="*/ 258 h 876"/>
                  <a:gd name="T72" fmla="*/ 675 w 876"/>
                  <a:gd name="T73" fmla="*/ 339 h 876"/>
                  <a:gd name="T74" fmla="*/ 694 w 876"/>
                  <a:gd name="T75" fmla="*/ 438 h 876"/>
                  <a:gd name="T76" fmla="*/ 683 w 876"/>
                  <a:gd name="T77" fmla="*/ 515 h 876"/>
                  <a:gd name="T78" fmla="*/ 635 w 876"/>
                  <a:gd name="T79" fmla="*/ 601 h 876"/>
                  <a:gd name="T80" fmla="*/ 560 w 876"/>
                  <a:gd name="T81" fmla="*/ 663 h 876"/>
                  <a:gd name="T82" fmla="*/ 465 w 876"/>
                  <a:gd name="T83" fmla="*/ 692 h 876"/>
                  <a:gd name="T84" fmla="*/ 387 w 876"/>
                  <a:gd name="T85" fmla="*/ 689 h 876"/>
                  <a:gd name="T86" fmla="*/ 296 w 876"/>
                  <a:gd name="T87" fmla="*/ 650 h 876"/>
                  <a:gd name="T88" fmla="*/ 226 w 876"/>
                  <a:gd name="T89" fmla="*/ 581 h 876"/>
                  <a:gd name="T90" fmla="*/ 188 w 876"/>
                  <a:gd name="T91" fmla="*/ 489 h 876"/>
                  <a:gd name="T92" fmla="*/ 185 w 876"/>
                  <a:gd name="T93" fmla="*/ 412 h 876"/>
                  <a:gd name="T94" fmla="*/ 214 w 876"/>
                  <a:gd name="T95" fmla="*/ 317 h 876"/>
                  <a:gd name="T96" fmla="*/ 276 w 876"/>
                  <a:gd name="T97" fmla="*/ 241 h 876"/>
                  <a:gd name="T98" fmla="*/ 363 w 876"/>
                  <a:gd name="T99" fmla="*/ 194 h 876"/>
                  <a:gd name="T100" fmla="*/ 438 w 876"/>
                  <a:gd name="T101" fmla="*/ 182 h 8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76" h="876">
                    <a:moveTo>
                      <a:pt x="438" y="876"/>
                    </a:moveTo>
                    <a:lnTo>
                      <a:pt x="438" y="876"/>
                    </a:lnTo>
                    <a:lnTo>
                      <a:pt x="462" y="876"/>
                    </a:lnTo>
                    <a:lnTo>
                      <a:pt x="484" y="874"/>
                    </a:lnTo>
                    <a:lnTo>
                      <a:pt x="506" y="872"/>
                    </a:lnTo>
                    <a:lnTo>
                      <a:pt x="526" y="867"/>
                    </a:lnTo>
                    <a:lnTo>
                      <a:pt x="548" y="862"/>
                    </a:lnTo>
                    <a:lnTo>
                      <a:pt x="569" y="857"/>
                    </a:lnTo>
                    <a:lnTo>
                      <a:pt x="589" y="850"/>
                    </a:lnTo>
                    <a:lnTo>
                      <a:pt x="609" y="842"/>
                    </a:lnTo>
                    <a:lnTo>
                      <a:pt x="628" y="833"/>
                    </a:lnTo>
                    <a:lnTo>
                      <a:pt x="647" y="823"/>
                    </a:lnTo>
                    <a:lnTo>
                      <a:pt x="665" y="813"/>
                    </a:lnTo>
                    <a:lnTo>
                      <a:pt x="684" y="802"/>
                    </a:lnTo>
                    <a:lnTo>
                      <a:pt x="700" y="789"/>
                    </a:lnTo>
                    <a:lnTo>
                      <a:pt x="718" y="777"/>
                    </a:lnTo>
                    <a:lnTo>
                      <a:pt x="733" y="763"/>
                    </a:lnTo>
                    <a:lnTo>
                      <a:pt x="749" y="748"/>
                    </a:lnTo>
                    <a:lnTo>
                      <a:pt x="763" y="733"/>
                    </a:lnTo>
                    <a:lnTo>
                      <a:pt x="777" y="716"/>
                    </a:lnTo>
                    <a:lnTo>
                      <a:pt x="789" y="700"/>
                    </a:lnTo>
                    <a:lnTo>
                      <a:pt x="802" y="683"/>
                    </a:lnTo>
                    <a:lnTo>
                      <a:pt x="814" y="665"/>
                    </a:lnTo>
                    <a:lnTo>
                      <a:pt x="824" y="647"/>
                    </a:lnTo>
                    <a:lnTo>
                      <a:pt x="833" y="628"/>
                    </a:lnTo>
                    <a:lnTo>
                      <a:pt x="843" y="609"/>
                    </a:lnTo>
                    <a:lnTo>
                      <a:pt x="850" y="589"/>
                    </a:lnTo>
                    <a:lnTo>
                      <a:pt x="857" y="568"/>
                    </a:lnTo>
                    <a:lnTo>
                      <a:pt x="862" y="547"/>
                    </a:lnTo>
                    <a:lnTo>
                      <a:pt x="868" y="526"/>
                    </a:lnTo>
                    <a:lnTo>
                      <a:pt x="872" y="506"/>
                    </a:lnTo>
                    <a:lnTo>
                      <a:pt x="874" y="484"/>
                    </a:lnTo>
                    <a:lnTo>
                      <a:pt x="876" y="460"/>
                    </a:lnTo>
                    <a:lnTo>
                      <a:pt x="876" y="438"/>
                    </a:lnTo>
                    <a:lnTo>
                      <a:pt x="876" y="438"/>
                    </a:lnTo>
                    <a:lnTo>
                      <a:pt x="876" y="415"/>
                    </a:lnTo>
                    <a:lnTo>
                      <a:pt x="874" y="393"/>
                    </a:lnTo>
                    <a:lnTo>
                      <a:pt x="872" y="371"/>
                    </a:lnTo>
                    <a:lnTo>
                      <a:pt x="868" y="350"/>
                    </a:lnTo>
                    <a:lnTo>
                      <a:pt x="862" y="328"/>
                    </a:lnTo>
                    <a:lnTo>
                      <a:pt x="857" y="307"/>
                    </a:lnTo>
                    <a:lnTo>
                      <a:pt x="850" y="288"/>
                    </a:lnTo>
                    <a:lnTo>
                      <a:pt x="843" y="268"/>
                    </a:lnTo>
                    <a:lnTo>
                      <a:pt x="833" y="248"/>
                    </a:lnTo>
                    <a:lnTo>
                      <a:pt x="824" y="230"/>
                    </a:lnTo>
                    <a:lnTo>
                      <a:pt x="814" y="211"/>
                    </a:lnTo>
                    <a:lnTo>
                      <a:pt x="802" y="194"/>
                    </a:lnTo>
                    <a:lnTo>
                      <a:pt x="789" y="176"/>
                    </a:lnTo>
                    <a:lnTo>
                      <a:pt x="777" y="159"/>
                    </a:lnTo>
                    <a:lnTo>
                      <a:pt x="763" y="144"/>
                    </a:lnTo>
                    <a:lnTo>
                      <a:pt x="749" y="129"/>
                    </a:lnTo>
                    <a:lnTo>
                      <a:pt x="733" y="114"/>
                    </a:lnTo>
                    <a:lnTo>
                      <a:pt x="718" y="100"/>
                    </a:lnTo>
                    <a:lnTo>
                      <a:pt x="700" y="87"/>
                    </a:lnTo>
                    <a:lnTo>
                      <a:pt x="684" y="75"/>
                    </a:lnTo>
                    <a:lnTo>
                      <a:pt x="665" y="64"/>
                    </a:lnTo>
                    <a:lnTo>
                      <a:pt x="647" y="53"/>
                    </a:lnTo>
                    <a:lnTo>
                      <a:pt x="628" y="43"/>
                    </a:lnTo>
                    <a:lnTo>
                      <a:pt x="609" y="35"/>
                    </a:lnTo>
                    <a:lnTo>
                      <a:pt x="589" y="27"/>
                    </a:lnTo>
                    <a:lnTo>
                      <a:pt x="569" y="20"/>
                    </a:lnTo>
                    <a:lnTo>
                      <a:pt x="548" y="14"/>
                    </a:lnTo>
                    <a:lnTo>
                      <a:pt x="526" y="10"/>
                    </a:lnTo>
                    <a:lnTo>
                      <a:pt x="506" y="5"/>
                    </a:lnTo>
                    <a:lnTo>
                      <a:pt x="484" y="3"/>
                    </a:lnTo>
                    <a:lnTo>
                      <a:pt x="462" y="0"/>
                    </a:lnTo>
                    <a:lnTo>
                      <a:pt x="438" y="0"/>
                    </a:lnTo>
                    <a:lnTo>
                      <a:pt x="438" y="0"/>
                    </a:lnTo>
                    <a:lnTo>
                      <a:pt x="416" y="0"/>
                    </a:lnTo>
                    <a:lnTo>
                      <a:pt x="393" y="3"/>
                    </a:lnTo>
                    <a:lnTo>
                      <a:pt x="372" y="5"/>
                    </a:lnTo>
                    <a:lnTo>
                      <a:pt x="350" y="10"/>
                    </a:lnTo>
                    <a:lnTo>
                      <a:pt x="329" y="14"/>
                    </a:lnTo>
                    <a:lnTo>
                      <a:pt x="309" y="20"/>
                    </a:lnTo>
                    <a:lnTo>
                      <a:pt x="288" y="27"/>
                    </a:lnTo>
                    <a:lnTo>
                      <a:pt x="268" y="35"/>
                    </a:lnTo>
                    <a:lnTo>
                      <a:pt x="248" y="43"/>
                    </a:lnTo>
                    <a:lnTo>
                      <a:pt x="230" y="53"/>
                    </a:lnTo>
                    <a:lnTo>
                      <a:pt x="211" y="64"/>
                    </a:lnTo>
                    <a:lnTo>
                      <a:pt x="194" y="75"/>
                    </a:lnTo>
                    <a:lnTo>
                      <a:pt x="177" y="87"/>
                    </a:lnTo>
                    <a:lnTo>
                      <a:pt x="160" y="100"/>
                    </a:lnTo>
                    <a:lnTo>
                      <a:pt x="144" y="114"/>
                    </a:lnTo>
                    <a:lnTo>
                      <a:pt x="129" y="129"/>
                    </a:lnTo>
                    <a:lnTo>
                      <a:pt x="114" y="144"/>
                    </a:lnTo>
                    <a:lnTo>
                      <a:pt x="100" y="159"/>
                    </a:lnTo>
                    <a:lnTo>
                      <a:pt x="87" y="176"/>
                    </a:lnTo>
                    <a:lnTo>
                      <a:pt x="76" y="194"/>
                    </a:lnTo>
                    <a:lnTo>
                      <a:pt x="64" y="211"/>
                    </a:lnTo>
                    <a:lnTo>
                      <a:pt x="54" y="230"/>
                    </a:lnTo>
                    <a:lnTo>
                      <a:pt x="43" y="248"/>
                    </a:lnTo>
                    <a:lnTo>
                      <a:pt x="35" y="268"/>
                    </a:lnTo>
                    <a:lnTo>
                      <a:pt x="27" y="288"/>
                    </a:lnTo>
                    <a:lnTo>
                      <a:pt x="20" y="307"/>
                    </a:lnTo>
                    <a:lnTo>
                      <a:pt x="14" y="328"/>
                    </a:lnTo>
                    <a:lnTo>
                      <a:pt x="10" y="350"/>
                    </a:lnTo>
                    <a:lnTo>
                      <a:pt x="5" y="371"/>
                    </a:lnTo>
                    <a:lnTo>
                      <a:pt x="3" y="393"/>
                    </a:lnTo>
                    <a:lnTo>
                      <a:pt x="2" y="415"/>
                    </a:lnTo>
                    <a:lnTo>
                      <a:pt x="0" y="438"/>
                    </a:lnTo>
                    <a:lnTo>
                      <a:pt x="0" y="438"/>
                    </a:lnTo>
                    <a:lnTo>
                      <a:pt x="2" y="460"/>
                    </a:lnTo>
                    <a:lnTo>
                      <a:pt x="3" y="484"/>
                    </a:lnTo>
                    <a:lnTo>
                      <a:pt x="5" y="506"/>
                    </a:lnTo>
                    <a:lnTo>
                      <a:pt x="10" y="526"/>
                    </a:lnTo>
                    <a:lnTo>
                      <a:pt x="14" y="547"/>
                    </a:lnTo>
                    <a:lnTo>
                      <a:pt x="20" y="568"/>
                    </a:lnTo>
                    <a:lnTo>
                      <a:pt x="27" y="589"/>
                    </a:lnTo>
                    <a:lnTo>
                      <a:pt x="35" y="609"/>
                    </a:lnTo>
                    <a:lnTo>
                      <a:pt x="43" y="628"/>
                    </a:lnTo>
                    <a:lnTo>
                      <a:pt x="54" y="647"/>
                    </a:lnTo>
                    <a:lnTo>
                      <a:pt x="64" y="665"/>
                    </a:lnTo>
                    <a:lnTo>
                      <a:pt x="76" y="683"/>
                    </a:lnTo>
                    <a:lnTo>
                      <a:pt x="87" y="700"/>
                    </a:lnTo>
                    <a:lnTo>
                      <a:pt x="100" y="716"/>
                    </a:lnTo>
                    <a:lnTo>
                      <a:pt x="114" y="733"/>
                    </a:lnTo>
                    <a:lnTo>
                      <a:pt x="129" y="748"/>
                    </a:lnTo>
                    <a:lnTo>
                      <a:pt x="144" y="763"/>
                    </a:lnTo>
                    <a:lnTo>
                      <a:pt x="160" y="777"/>
                    </a:lnTo>
                    <a:lnTo>
                      <a:pt x="177" y="789"/>
                    </a:lnTo>
                    <a:lnTo>
                      <a:pt x="194" y="802"/>
                    </a:lnTo>
                    <a:lnTo>
                      <a:pt x="211" y="813"/>
                    </a:lnTo>
                    <a:lnTo>
                      <a:pt x="230" y="823"/>
                    </a:lnTo>
                    <a:lnTo>
                      <a:pt x="248" y="833"/>
                    </a:lnTo>
                    <a:lnTo>
                      <a:pt x="268" y="842"/>
                    </a:lnTo>
                    <a:lnTo>
                      <a:pt x="288" y="850"/>
                    </a:lnTo>
                    <a:lnTo>
                      <a:pt x="309" y="857"/>
                    </a:lnTo>
                    <a:lnTo>
                      <a:pt x="329" y="862"/>
                    </a:lnTo>
                    <a:lnTo>
                      <a:pt x="350" y="867"/>
                    </a:lnTo>
                    <a:lnTo>
                      <a:pt x="372" y="872"/>
                    </a:lnTo>
                    <a:lnTo>
                      <a:pt x="393" y="874"/>
                    </a:lnTo>
                    <a:lnTo>
                      <a:pt x="416" y="876"/>
                    </a:lnTo>
                    <a:lnTo>
                      <a:pt x="438" y="876"/>
                    </a:lnTo>
                    <a:lnTo>
                      <a:pt x="438" y="876"/>
                    </a:lnTo>
                    <a:close/>
                    <a:moveTo>
                      <a:pt x="438" y="182"/>
                    </a:moveTo>
                    <a:lnTo>
                      <a:pt x="438" y="182"/>
                    </a:lnTo>
                    <a:lnTo>
                      <a:pt x="465" y="183"/>
                    </a:lnTo>
                    <a:lnTo>
                      <a:pt x="490" y="188"/>
                    </a:lnTo>
                    <a:lnTo>
                      <a:pt x="515" y="194"/>
                    </a:lnTo>
                    <a:lnTo>
                      <a:pt x="538" y="203"/>
                    </a:lnTo>
                    <a:lnTo>
                      <a:pt x="560" y="214"/>
                    </a:lnTo>
                    <a:lnTo>
                      <a:pt x="582" y="226"/>
                    </a:lnTo>
                    <a:lnTo>
                      <a:pt x="602" y="241"/>
                    </a:lnTo>
                    <a:lnTo>
                      <a:pt x="619" y="258"/>
                    </a:lnTo>
                    <a:lnTo>
                      <a:pt x="635" y="276"/>
                    </a:lnTo>
                    <a:lnTo>
                      <a:pt x="650" y="296"/>
                    </a:lnTo>
                    <a:lnTo>
                      <a:pt x="663" y="317"/>
                    </a:lnTo>
                    <a:lnTo>
                      <a:pt x="675" y="339"/>
                    </a:lnTo>
                    <a:lnTo>
                      <a:pt x="683" y="362"/>
                    </a:lnTo>
                    <a:lnTo>
                      <a:pt x="689" y="386"/>
                    </a:lnTo>
                    <a:lnTo>
                      <a:pt x="693" y="412"/>
                    </a:lnTo>
                    <a:lnTo>
                      <a:pt x="694" y="438"/>
                    </a:lnTo>
                    <a:lnTo>
                      <a:pt x="694" y="438"/>
                    </a:lnTo>
                    <a:lnTo>
                      <a:pt x="693" y="464"/>
                    </a:lnTo>
                    <a:lnTo>
                      <a:pt x="689" y="489"/>
                    </a:lnTo>
                    <a:lnTo>
                      <a:pt x="683" y="515"/>
                    </a:lnTo>
                    <a:lnTo>
                      <a:pt x="675" y="538"/>
                    </a:lnTo>
                    <a:lnTo>
                      <a:pt x="663" y="560"/>
                    </a:lnTo>
                    <a:lnTo>
                      <a:pt x="650" y="581"/>
                    </a:lnTo>
                    <a:lnTo>
                      <a:pt x="635" y="601"/>
                    </a:lnTo>
                    <a:lnTo>
                      <a:pt x="619" y="619"/>
                    </a:lnTo>
                    <a:lnTo>
                      <a:pt x="602" y="635"/>
                    </a:lnTo>
                    <a:lnTo>
                      <a:pt x="582" y="650"/>
                    </a:lnTo>
                    <a:lnTo>
                      <a:pt x="560" y="663"/>
                    </a:lnTo>
                    <a:lnTo>
                      <a:pt x="538" y="674"/>
                    </a:lnTo>
                    <a:lnTo>
                      <a:pt x="515" y="683"/>
                    </a:lnTo>
                    <a:lnTo>
                      <a:pt x="490" y="689"/>
                    </a:lnTo>
                    <a:lnTo>
                      <a:pt x="465" y="692"/>
                    </a:lnTo>
                    <a:lnTo>
                      <a:pt x="438" y="694"/>
                    </a:lnTo>
                    <a:lnTo>
                      <a:pt x="438" y="694"/>
                    </a:lnTo>
                    <a:lnTo>
                      <a:pt x="413" y="692"/>
                    </a:lnTo>
                    <a:lnTo>
                      <a:pt x="387" y="689"/>
                    </a:lnTo>
                    <a:lnTo>
                      <a:pt x="363" y="683"/>
                    </a:lnTo>
                    <a:lnTo>
                      <a:pt x="339" y="674"/>
                    </a:lnTo>
                    <a:lnTo>
                      <a:pt x="317" y="663"/>
                    </a:lnTo>
                    <a:lnTo>
                      <a:pt x="296" y="650"/>
                    </a:lnTo>
                    <a:lnTo>
                      <a:pt x="276" y="635"/>
                    </a:lnTo>
                    <a:lnTo>
                      <a:pt x="258" y="619"/>
                    </a:lnTo>
                    <a:lnTo>
                      <a:pt x="241" y="601"/>
                    </a:lnTo>
                    <a:lnTo>
                      <a:pt x="226" y="581"/>
                    </a:lnTo>
                    <a:lnTo>
                      <a:pt x="214" y="560"/>
                    </a:lnTo>
                    <a:lnTo>
                      <a:pt x="203" y="538"/>
                    </a:lnTo>
                    <a:lnTo>
                      <a:pt x="194" y="515"/>
                    </a:lnTo>
                    <a:lnTo>
                      <a:pt x="188" y="489"/>
                    </a:lnTo>
                    <a:lnTo>
                      <a:pt x="185" y="464"/>
                    </a:lnTo>
                    <a:lnTo>
                      <a:pt x="182" y="438"/>
                    </a:lnTo>
                    <a:lnTo>
                      <a:pt x="182" y="438"/>
                    </a:lnTo>
                    <a:lnTo>
                      <a:pt x="185" y="412"/>
                    </a:lnTo>
                    <a:lnTo>
                      <a:pt x="188" y="386"/>
                    </a:lnTo>
                    <a:lnTo>
                      <a:pt x="194" y="362"/>
                    </a:lnTo>
                    <a:lnTo>
                      <a:pt x="203" y="339"/>
                    </a:lnTo>
                    <a:lnTo>
                      <a:pt x="214" y="317"/>
                    </a:lnTo>
                    <a:lnTo>
                      <a:pt x="226" y="296"/>
                    </a:lnTo>
                    <a:lnTo>
                      <a:pt x="241" y="276"/>
                    </a:lnTo>
                    <a:lnTo>
                      <a:pt x="258" y="258"/>
                    </a:lnTo>
                    <a:lnTo>
                      <a:pt x="276" y="241"/>
                    </a:lnTo>
                    <a:lnTo>
                      <a:pt x="296" y="226"/>
                    </a:lnTo>
                    <a:lnTo>
                      <a:pt x="317" y="214"/>
                    </a:lnTo>
                    <a:lnTo>
                      <a:pt x="339" y="203"/>
                    </a:lnTo>
                    <a:lnTo>
                      <a:pt x="363" y="194"/>
                    </a:lnTo>
                    <a:lnTo>
                      <a:pt x="387" y="188"/>
                    </a:lnTo>
                    <a:lnTo>
                      <a:pt x="413" y="183"/>
                    </a:lnTo>
                    <a:lnTo>
                      <a:pt x="438" y="182"/>
                    </a:lnTo>
                    <a:lnTo>
                      <a:pt x="438" y="1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3" name="Freeform 31"/>
              <p:cNvSpPr>
                <a:spLocks noEditPoints="1"/>
              </p:cNvSpPr>
              <p:nvPr/>
            </p:nvSpPr>
            <p:spPr bwMode="auto">
              <a:xfrm>
                <a:off x="1703512" y="4530080"/>
                <a:ext cx="746125" cy="747713"/>
              </a:xfrm>
              <a:custGeom>
                <a:avLst/>
                <a:gdLst>
                  <a:gd name="T0" fmla="*/ 353 w 941"/>
                  <a:gd name="T1" fmla="*/ 926 h 941"/>
                  <a:gd name="T2" fmla="*/ 207 w 941"/>
                  <a:gd name="T3" fmla="*/ 860 h 941"/>
                  <a:gd name="T4" fmla="*/ 94 w 941"/>
                  <a:gd name="T5" fmla="*/ 752 h 941"/>
                  <a:gd name="T6" fmla="*/ 21 w 941"/>
                  <a:gd name="T7" fmla="*/ 611 h 941"/>
                  <a:gd name="T8" fmla="*/ 0 w 941"/>
                  <a:gd name="T9" fmla="*/ 470 h 941"/>
                  <a:gd name="T10" fmla="*/ 29 w 941"/>
                  <a:gd name="T11" fmla="*/ 308 h 941"/>
                  <a:gd name="T12" fmla="*/ 108 w 941"/>
                  <a:gd name="T13" fmla="*/ 171 h 941"/>
                  <a:gd name="T14" fmla="*/ 227 w 941"/>
                  <a:gd name="T15" fmla="*/ 68 h 941"/>
                  <a:gd name="T16" fmla="*/ 375 w 941"/>
                  <a:gd name="T17" fmla="*/ 9 h 941"/>
                  <a:gd name="T18" fmla="*/ 519 w 941"/>
                  <a:gd name="T19" fmla="*/ 2 h 941"/>
                  <a:gd name="T20" fmla="*/ 674 w 941"/>
                  <a:gd name="T21" fmla="*/ 46 h 941"/>
                  <a:gd name="T22" fmla="*/ 803 w 941"/>
                  <a:gd name="T23" fmla="*/ 138 h 941"/>
                  <a:gd name="T24" fmla="*/ 894 w 941"/>
                  <a:gd name="T25" fmla="*/ 266 h 941"/>
                  <a:gd name="T26" fmla="*/ 938 w 941"/>
                  <a:gd name="T27" fmla="*/ 422 h 941"/>
                  <a:gd name="T28" fmla="*/ 931 w 941"/>
                  <a:gd name="T29" fmla="*/ 565 h 941"/>
                  <a:gd name="T30" fmla="*/ 872 w 941"/>
                  <a:gd name="T31" fmla="*/ 714 h 941"/>
                  <a:gd name="T32" fmla="*/ 769 w 941"/>
                  <a:gd name="T33" fmla="*/ 833 h 941"/>
                  <a:gd name="T34" fmla="*/ 633 w 941"/>
                  <a:gd name="T35" fmla="*/ 912 h 941"/>
                  <a:gd name="T36" fmla="*/ 470 w 941"/>
                  <a:gd name="T37" fmla="*/ 941 h 941"/>
                  <a:gd name="T38" fmla="*/ 389 w 941"/>
                  <a:gd name="T39" fmla="*/ 73 h 941"/>
                  <a:gd name="T40" fmla="*/ 261 w 941"/>
                  <a:gd name="T41" fmla="*/ 123 h 941"/>
                  <a:gd name="T42" fmla="*/ 158 w 941"/>
                  <a:gd name="T43" fmla="*/ 212 h 941"/>
                  <a:gd name="T44" fmla="*/ 89 w 941"/>
                  <a:gd name="T45" fmla="*/ 331 h 941"/>
                  <a:gd name="T46" fmla="*/ 65 w 941"/>
                  <a:gd name="T47" fmla="*/ 470 h 941"/>
                  <a:gd name="T48" fmla="*/ 83 w 941"/>
                  <a:gd name="T49" fmla="*/ 591 h 941"/>
                  <a:gd name="T50" fmla="*/ 146 w 941"/>
                  <a:gd name="T51" fmla="*/ 713 h 941"/>
                  <a:gd name="T52" fmla="*/ 243 w 941"/>
                  <a:gd name="T53" fmla="*/ 806 h 941"/>
                  <a:gd name="T54" fmla="*/ 370 w 941"/>
                  <a:gd name="T55" fmla="*/ 863 h 941"/>
                  <a:gd name="T56" fmla="*/ 491 w 941"/>
                  <a:gd name="T57" fmla="*/ 876 h 941"/>
                  <a:gd name="T58" fmla="*/ 628 w 941"/>
                  <a:gd name="T59" fmla="*/ 845 h 941"/>
                  <a:gd name="T60" fmla="*/ 744 w 941"/>
                  <a:gd name="T61" fmla="*/ 770 h 941"/>
                  <a:gd name="T62" fmla="*/ 827 w 941"/>
                  <a:gd name="T63" fmla="*/ 664 h 941"/>
                  <a:gd name="T64" fmla="*/ 871 w 941"/>
                  <a:gd name="T65" fmla="*/ 532 h 941"/>
                  <a:gd name="T66" fmla="*/ 871 w 941"/>
                  <a:gd name="T67" fmla="*/ 409 h 941"/>
                  <a:gd name="T68" fmla="*/ 827 w 941"/>
                  <a:gd name="T69" fmla="*/ 277 h 941"/>
                  <a:gd name="T70" fmla="*/ 744 w 941"/>
                  <a:gd name="T71" fmla="*/ 170 h 941"/>
                  <a:gd name="T72" fmla="*/ 628 w 941"/>
                  <a:gd name="T73" fmla="*/ 96 h 941"/>
                  <a:gd name="T74" fmla="*/ 491 w 941"/>
                  <a:gd name="T75" fmla="*/ 65 h 941"/>
                  <a:gd name="T76" fmla="*/ 426 w 941"/>
                  <a:gd name="T77" fmla="*/ 755 h 941"/>
                  <a:gd name="T78" fmla="*/ 309 w 941"/>
                  <a:gd name="T79" fmla="*/ 709 h 941"/>
                  <a:gd name="T80" fmla="*/ 200 w 941"/>
                  <a:gd name="T81" fmla="*/ 569 h 941"/>
                  <a:gd name="T82" fmla="*/ 183 w 941"/>
                  <a:gd name="T83" fmla="*/ 470 h 941"/>
                  <a:gd name="T84" fmla="*/ 196 w 941"/>
                  <a:gd name="T85" fmla="*/ 385 h 941"/>
                  <a:gd name="T86" fmla="*/ 287 w 941"/>
                  <a:gd name="T87" fmla="*/ 248 h 941"/>
                  <a:gd name="T88" fmla="*/ 412 w 941"/>
                  <a:gd name="T89" fmla="*/ 188 h 941"/>
                  <a:gd name="T90" fmla="*/ 500 w 941"/>
                  <a:gd name="T91" fmla="*/ 184 h 941"/>
                  <a:gd name="T92" fmla="*/ 608 w 941"/>
                  <a:gd name="T93" fmla="*/ 217 h 941"/>
                  <a:gd name="T94" fmla="*/ 736 w 941"/>
                  <a:gd name="T95" fmla="*/ 358 h 941"/>
                  <a:gd name="T96" fmla="*/ 758 w 941"/>
                  <a:gd name="T97" fmla="*/ 455 h 941"/>
                  <a:gd name="T98" fmla="*/ 750 w 941"/>
                  <a:gd name="T99" fmla="*/ 542 h 941"/>
                  <a:gd name="T100" fmla="*/ 674 w 941"/>
                  <a:gd name="T101" fmla="*/ 674 h 941"/>
                  <a:gd name="T102" fmla="*/ 542 w 941"/>
                  <a:gd name="T103" fmla="*/ 750 h 941"/>
                  <a:gd name="T104" fmla="*/ 470 w 941"/>
                  <a:gd name="T105" fmla="*/ 247 h 941"/>
                  <a:gd name="T106" fmla="*/ 345 w 941"/>
                  <a:gd name="T107" fmla="*/ 285 h 941"/>
                  <a:gd name="T108" fmla="*/ 257 w 941"/>
                  <a:gd name="T109" fmla="*/ 404 h 941"/>
                  <a:gd name="T110" fmla="*/ 257 w 941"/>
                  <a:gd name="T111" fmla="*/ 536 h 941"/>
                  <a:gd name="T112" fmla="*/ 345 w 941"/>
                  <a:gd name="T113" fmla="*/ 656 h 941"/>
                  <a:gd name="T114" fmla="*/ 470 w 941"/>
                  <a:gd name="T115" fmla="*/ 694 h 941"/>
                  <a:gd name="T116" fmla="*/ 613 w 941"/>
                  <a:gd name="T117" fmla="*/ 643 h 941"/>
                  <a:gd name="T118" fmla="*/ 689 w 941"/>
                  <a:gd name="T119" fmla="*/ 516 h 941"/>
                  <a:gd name="T120" fmla="*/ 677 w 941"/>
                  <a:gd name="T121" fmla="*/ 383 h 941"/>
                  <a:gd name="T122" fmla="*/ 577 w 941"/>
                  <a:gd name="T123" fmla="*/ 273 h 9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41" h="941">
                    <a:moveTo>
                      <a:pt x="470" y="941"/>
                    </a:moveTo>
                    <a:lnTo>
                      <a:pt x="470" y="941"/>
                    </a:lnTo>
                    <a:lnTo>
                      <a:pt x="446" y="940"/>
                    </a:lnTo>
                    <a:lnTo>
                      <a:pt x="423" y="938"/>
                    </a:lnTo>
                    <a:lnTo>
                      <a:pt x="399" y="935"/>
                    </a:lnTo>
                    <a:lnTo>
                      <a:pt x="375" y="931"/>
                    </a:lnTo>
                    <a:lnTo>
                      <a:pt x="353" y="926"/>
                    </a:lnTo>
                    <a:lnTo>
                      <a:pt x="331" y="920"/>
                    </a:lnTo>
                    <a:lnTo>
                      <a:pt x="309" y="912"/>
                    </a:lnTo>
                    <a:lnTo>
                      <a:pt x="287" y="904"/>
                    </a:lnTo>
                    <a:lnTo>
                      <a:pt x="266" y="894"/>
                    </a:lnTo>
                    <a:lnTo>
                      <a:pt x="247" y="884"/>
                    </a:lnTo>
                    <a:lnTo>
                      <a:pt x="227" y="872"/>
                    </a:lnTo>
                    <a:lnTo>
                      <a:pt x="207" y="860"/>
                    </a:lnTo>
                    <a:lnTo>
                      <a:pt x="189" y="847"/>
                    </a:lnTo>
                    <a:lnTo>
                      <a:pt x="171" y="833"/>
                    </a:lnTo>
                    <a:lnTo>
                      <a:pt x="154" y="818"/>
                    </a:lnTo>
                    <a:lnTo>
                      <a:pt x="138" y="803"/>
                    </a:lnTo>
                    <a:lnTo>
                      <a:pt x="123" y="787"/>
                    </a:lnTo>
                    <a:lnTo>
                      <a:pt x="108" y="769"/>
                    </a:lnTo>
                    <a:lnTo>
                      <a:pt x="94" y="752"/>
                    </a:lnTo>
                    <a:lnTo>
                      <a:pt x="81" y="733"/>
                    </a:lnTo>
                    <a:lnTo>
                      <a:pt x="68" y="714"/>
                    </a:lnTo>
                    <a:lnTo>
                      <a:pt x="57" y="694"/>
                    </a:lnTo>
                    <a:lnTo>
                      <a:pt x="46" y="674"/>
                    </a:lnTo>
                    <a:lnTo>
                      <a:pt x="37" y="653"/>
                    </a:lnTo>
                    <a:lnTo>
                      <a:pt x="29" y="631"/>
                    </a:lnTo>
                    <a:lnTo>
                      <a:pt x="21" y="611"/>
                    </a:lnTo>
                    <a:lnTo>
                      <a:pt x="15" y="587"/>
                    </a:lnTo>
                    <a:lnTo>
                      <a:pt x="9" y="565"/>
                    </a:lnTo>
                    <a:lnTo>
                      <a:pt x="6" y="542"/>
                    </a:lnTo>
                    <a:lnTo>
                      <a:pt x="2" y="518"/>
                    </a:lnTo>
                    <a:lnTo>
                      <a:pt x="1" y="495"/>
                    </a:lnTo>
                    <a:lnTo>
                      <a:pt x="0" y="470"/>
                    </a:lnTo>
                    <a:lnTo>
                      <a:pt x="0" y="470"/>
                    </a:lnTo>
                    <a:lnTo>
                      <a:pt x="1" y="446"/>
                    </a:lnTo>
                    <a:lnTo>
                      <a:pt x="2" y="422"/>
                    </a:lnTo>
                    <a:lnTo>
                      <a:pt x="6" y="399"/>
                    </a:lnTo>
                    <a:lnTo>
                      <a:pt x="9" y="375"/>
                    </a:lnTo>
                    <a:lnTo>
                      <a:pt x="15" y="353"/>
                    </a:lnTo>
                    <a:lnTo>
                      <a:pt x="21" y="330"/>
                    </a:lnTo>
                    <a:lnTo>
                      <a:pt x="29" y="308"/>
                    </a:lnTo>
                    <a:lnTo>
                      <a:pt x="37" y="287"/>
                    </a:lnTo>
                    <a:lnTo>
                      <a:pt x="46" y="266"/>
                    </a:lnTo>
                    <a:lnTo>
                      <a:pt x="57" y="247"/>
                    </a:lnTo>
                    <a:lnTo>
                      <a:pt x="68" y="227"/>
                    </a:lnTo>
                    <a:lnTo>
                      <a:pt x="81" y="207"/>
                    </a:lnTo>
                    <a:lnTo>
                      <a:pt x="94" y="189"/>
                    </a:lnTo>
                    <a:lnTo>
                      <a:pt x="108" y="171"/>
                    </a:lnTo>
                    <a:lnTo>
                      <a:pt x="123" y="154"/>
                    </a:lnTo>
                    <a:lnTo>
                      <a:pt x="138" y="138"/>
                    </a:lnTo>
                    <a:lnTo>
                      <a:pt x="154" y="123"/>
                    </a:lnTo>
                    <a:lnTo>
                      <a:pt x="171" y="108"/>
                    </a:lnTo>
                    <a:lnTo>
                      <a:pt x="189" y="94"/>
                    </a:lnTo>
                    <a:lnTo>
                      <a:pt x="207" y="80"/>
                    </a:lnTo>
                    <a:lnTo>
                      <a:pt x="227" y="68"/>
                    </a:lnTo>
                    <a:lnTo>
                      <a:pt x="247" y="57"/>
                    </a:lnTo>
                    <a:lnTo>
                      <a:pt x="266" y="46"/>
                    </a:lnTo>
                    <a:lnTo>
                      <a:pt x="287" y="37"/>
                    </a:lnTo>
                    <a:lnTo>
                      <a:pt x="309" y="29"/>
                    </a:lnTo>
                    <a:lnTo>
                      <a:pt x="331" y="21"/>
                    </a:lnTo>
                    <a:lnTo>
                      <a:pt x="353" y="15"/>
                    </a:lnTo>
                    <a:lnTo>
                      <a:pt x="375" y="9"/>
                    </a:lnTo>
                    <a:lnTo>
                      <a:pt x="399" y="6"/>
                    </a:lnTo>
                    <a:lnTo>
                      <a:pt x="423" y="2"/>
                    </a:lnTo>
                    <a:lnTo>
                      <a:pt x="446" y="0"/>
                    </a:lnTo>
                    <a:lnTo>
                      <a:pt x="470" y="0"/>
                    </a:lnTo>
                    <a:lnTo>
                      <a:pt x="470" y="0"/>
                    </a:lnTo>
                    <a:lnTo>
                      <a:pt x="495" y="0"/>
                    </a:lnTo>
                    <a:lnTo>
                      <a:pt x="519" y="2"/>
                    </a:lnTo>
                    <a:lnTo>
                      <a:pt x="542" y="6"/>
                    </a:lnTo>
                    <a:lnTo>
                      <a:pt x="565" y="9"/>
                    </a:lnTo>
                    <a:lnTo>
                      <a:pt x="587" y="15"/>
                    </a:lnTo>
                    <a:lnTo>
                      <a:pt x="610" y="21"/>
                    </a:lnTo>
                    <a:lnTo>
                      <a:pt x="633" y="29"/>
                    </a:lnTo>
                    <a:lnTo>
                      <a:pt x="653" y="37"/>
                    </a:lnTo>
                    <a:lnTo>
                      <a:pt x="674" y="46"/>
                    </a:lnTo>
                    <a:lnTo>
                      <a:pt x="694" y="57"/>
                    </a:lnTo>
                    <a:lnTo>
                      <a:pt x="714" y="68"/>
                    </a:lnTo>
                    <a:lnTo>
                      <a:pt x="733" y="80"/>
                    </a:lnTo>
                    <a:lnTo>
                      <a:pt x="752" y="94"/>
                    </a:lnTo>
                    <a:lnTo>
                      <a:pt x="769" y="108"/>
                    </a:lnTo>
                    <a:lnTo>
                      <a:pt x="787" y="123"/>
                    </a:lnTo>
                    <a:lnTo>
                      <a:pt x="803" y="138"/>
                    </a:lnTo>
                    <a:lnTo>
                      <a:pt x="819" y="154"/>
                    </a:lnTo>
                    <a:lnTo>
                      <a:pt x="833" y="171"/>
                    </a:lnTo>
                    <a:lnTo>
                      <a:pt x="847" y="189"/>
                    </a:lnTo>
                    <a:lnTo>
                      <a:pt x="861" y="207"/>
                    </a:lnTo>
                    <a:lnTo>
                      <a:pt x="872" y="227"/>
                    </a:lnTo>
                    <a:lnTo>
                      <a:pt x="884" y="247"/>
                    </a:lnTo>
                    <a:lnTo>
                      <a:pt x="894" y="266"/>
                    </a:lnTo>
                    <a:lnTo>
                      <a:pt x="904" y="287"/>
                    </a:lnTo>
                    <a:lnTo>
                      <a:pt x="912" y="308"/>
                    </a:lnTo>
                    <a:lnTo>
                      <a:pt x="920" y="330"/>
                    </a:lnTo>
                    <a:lnTo>
                      <a:pt x="926" y="353"/>
                    </a:lnTo>
                    <a:lnTo>
                      <a:pt x="931" y="375"/>
                    </a:lnTo>
                    <a:lnTo>
                      <a:pt x="935" y="399"/>
                    </a:lnTo>
                    <a:lnTo>
                      <a:pt x="938" y="422"/>
                    </a:lnTo>
                    <a:lnTo>
                      <a:pt x="941" y="446"/>
                    </a:lnTo>
                    <a:lnTo>
                      <a:pt x="941" y="470"/>
                    </a:lnTo>
                    <a:lnTo>
                      <a:pt x="941" y="470"/>
                    </a:lnTo>
                    <a:lnTo>
                      <a:pt x="941" y="495"/>
                    </a:lnTo>
                    <a:lnTo>
                      <a:pt x="938" y="518"/>
                    </a:lnTo>
                    <a:lnTo>
                      <a:pt x="935" y="542"/>
                    </a:lnTo>
                    <a:lnTo>
                      <a:pt x="931" y="565"/>
                    </a:lnTo>
                    <a:lnTo>
                      <a:pt x="926" y="587"/>
                    </a:lnTo>
                    <a:lnTo>
                      <a:pt x="920" y="611"/>
                    </a:lnTo>
                    <a:lnTo>
                      <a:pt x="912" y="631"/>
                    </a:lnTo>
                    <a:lnTo>
                      <a:pt x="904" y="653"/>
                    </a:lnTo>
                    <a:lnTo>
                      <a:pt x="894" y="674"/>
                    </a:lnTo>
                    <a:lnTo>
                      <a:pt x="884" y="694"/>
                    </a:lnTo>
                    <a:lnTo>
                      <a:pt x="872" y="714"/>
                    </a:lnTo>
                    <a:lnTo>
                      <a:pt x="861" y="733"/>
                    </a:lnTo>
                    <a:lnTo>
                      <a:pt x="847" y="752"/>
                    </a:lnTo>
                    <a:lnTo>
                      <a:pt x="833" y="769"/>
                    </a:lnTo>
                    <a:lnTo>
                      <a:pt x="819" y="787"/>
                    </a:lnTo>
                    <a:lnTo>
                      <a:pt x="803" y="803"/>
                    </a:lnTo>
                    <a:lnTo>
                      <a:pt x="787" y="818"/>
                    </a:lnTo>
                    <a:lnTo>
                      <a:pt x="769" y="833"/>
                    </a:lnTo>
                    <a:lnTo>
                      <a:pt x="752" y="847"/>
                    </a:lnTo>
                    <a:lnTo>
                      <a:pt x="733" y="860"/>
                    </a:lnTo>
                    <a:lnTo>
                      <a:pt x="714" y="872"/>
                    </a:lnTo>
                    <a:lnTo>
                      <a:pt x="694" y="884"/>
                    </a:lnTo>
                    <a:lnTo>
                      <a:pt x="674" y="894"/>
                    </a:lnTo>
                    <a:lnTo>
                      <a:pt x="653" y="904"/>
                    </a:lnTo>
                    <a:lnTo>
                      <a:pt x="633" y="912"/>
                    </a:lnTo>
                    <a:lnTo>
                      <a:pt x="610" y="920"/>
                    </a:lnTo>
                    <a:lnTo>
                      <a:pt x="587" y="926"/>
                    </a:lnTo>
                    <a:lnTo>
                      <a:pt x="565" y="931"/>
                    </a:lnTo>
                    <a:lnTo>
                      <a:pt x="542" y="935"/>
                    </a:lnTo>
                    <a:lnTo>
                      <a:pt x="519" y="938"/>
                    </a:lnTo>
                    <a:lnTo>
                      <a:pt x="495" y="940"/>
                    </a:lnTo>
                    <a:lnTo>
                      <a:pt x="470" y="941"/>
                    </a:lnTo>
                    <a:lnTo>
                      <a:pt x="470" y="941"/>
                    </a:lnTo>
                    <a:close/>
                    <a:moveTo>
                      <a:pt x="470" y="65"/>
                    </a:moveTo>
                    <a:lnTo>
                      <a:pt x="470" y="65"/>
                    </a:lnTo>
                    <a:lnTo>
                      <a:pt x="449" y="65"/>
                    </a:lnTo>
                    <a:lnTo>
                      <a:pt x="429" y="66"/>
                    </a:lnTo>
                    <a:lnTo>
                      <a:pt x="409" y="69"/>
                    </a:lnTo>
                    <a:lnTo>
                      <a:pt x="389" y="73"/>
                    </a:lnTo>
                    <a:lnTo>
                      <a:pt x="370" y="78"/>
                    </a:lnTo>
                    <a:lnTo>
                      <a:pt x="350" y="82"/>
                    </a:lnTo>
                    <a:lnTo>
                      <a:pt x="331" y="89"/>
                    </a:lnTo>
                    <a:lnTo>
                      <a:pt x="313" y="96"/>
                    </a:lnTo>
                    <a:lnTo>
                      <a:pt x="294" y="104"/>
                    </a:lnTo>
                    <a:lnTo>
                      <a:pt x="277" y="113"/>
                    </a:lnTo>
                    <a:lnTo>
                      <a:pt x="261" y="123"/>
                    </a:lnTo>
                    <a:lnTo>
                      <a:pt x="243" y="134"/>
                    </a:lnTo>
                    <a:lnTo>
                      <a:pt x="228" y="145"/>
                    </a:lnTo>
                    <a:lnTo>
                      <a:pt x="212" y="158"/>
                    </a:lnTo>
                    <a:lnTo>
                      <a:pt x="198" y="170"/>
                    </a:lnTo>
                    <a:lnTo>
                      <a:pt x="184" y="183"/>
                    </a:lnTo>
                    <a:lnTo>
                      <a:pt x="170" y="198"/>
                    </a:lnTo>
                    <a:lnTo>
                      <a:pt x="158" y="212"/>
                    </a:lnTo>
                    <a:lnTo>
                      <a:pt x="146" y="227"/>
                    </a:lnTo>
                    <a:lnTo>
                      <a:pt x="134" y="243"/>
                    </a:lnTo>
                    <a:lnTo>
                      <a:pt x="124" y="259"/>
                    </a:lnTo>
                    <a:lnTo>
                      <a:pt x="114" y="277"/>
                    </a:lnTo>
                    <a:lnTo>
                      <a:pt x="104" y="294"/>
                    </a:lnTo>
                    <a:lnTo>
                      <a:pt x="96" y="313"/>
                    </a:lnTo>
                    <a:lnTo>
                      <a:pt x="89" y="331"/>
                    </a:lnTo>
                    <a:lnTo>
                      <a:pt x="83" y="350"/>
                    </a:lnTo>
                    <a:lnTo>
                      <a:pt x="78" y="368"/>
                    </a:lnTo>
                    <a:lnTo>
                      <a:pt x="73" y="388"/>
                    </a:lnTo>
                    <a:lnTo>
                      <a:pt x="70" y="409"/>
                    </a:lnTo>
                    <a:lnTo>
                      <a:pt x="67" y="429"/>
                    </a:lnTo>
                    <a:lnTo>
                      <a:pt x="65" y="449"/>
                    </a:lnTo>
                    <a:lnTo>
                      <a:pt x="65" y="470"/>
                    </a:lnTo>
                    <a:lnTo>
                      <a:pt x="65" y="470"/>
                    </a:lnTo>
                    <a:lnTo>
                      <a:pt x="65" y="491"/>
                    </a:lnTo>
                    <a:lnTo>
                      <a:pt x="67" y="512"/>
                    </a:lnTo>
                    <a:lnTo>
                      <a:pt x="70" y="532"/>
                    </a:lnTo>
                    <a:lnTo>
                      <a:pt x="73" y="551"/>
                    </a:lnTo>
                    <a:lnTo>
                      <a:pt x="78" y="571"/>
                    </a:lnTo>
                    <a:lnTo>
                      <a:pt x="83" y="591"/>
                    </a:lnTo>
                    <a:lnTo>
                      <a:pt x="89" y="609"/>
                    </a:lnTo>
                    <a:lnTo>
                      <a:pt x="96" y="628"/>
                    </a:lnTo>
                    <a:lnTo>
                      <a:pt x="104" y="646"/>
                    </a:lnTo>
                    <a:lnTo>
                      <a:pt x="114" y="664"/>
                    </a:lnTo>
                    <a:lnTo>
                      <a:pt x="124" y="680"/>
                    </a:lnTo>
                    <a:lnTo>
                      <a:pt x="134" y="697"/>
                    </a:lnTo>
                    <a:lnTo>
                      <a:pt x="146" y="713"/>
                    </a:lnTo>
                    <a:lnTo>
                      <a:pt x="158" y="729"/>
                    </a:lnTo>
                    <a:lnTo>
                      <a:pt x="170" y="743"/>
                    </a:lnTo>
                    <a:lnTo>
                      <a:pt x="184" y="758"/>
                    </a:lnTo>
                    <a:lnTo>
                      <a:pt x="198" y="770"/>
                    </a:lnTo>
                    <a:lnTo>
                      <a:pt x="212" y="783"/>
                    </a:lnTo>
                    <a:lnTo>
                      <a:pt x="228" y="796"/>
                    </a:lnTo>
                    <a:lnTo>
                      <a:pt x="243" y="806"/>
                    </a:lnTo>
                    <a:lnTo>
                      <a:pt x="261" y="817"/>
                    </a:lnTo>
                    <a:lnTo>
                      <a:pt x="277" y="827"/>
                    </a:lnTo>
                    <a:lnTo>
                      <a:pt x="294" y="836"/>
                    </a:lnTo>
                    <a:lnTo>
                      <a:pt x="313" y="845"/>
                    </a:lnTo>
                    <a:lnTo>
                      <a:pt x="331" y="852"/>
                    </a:lnTo>
                    <a:lnTo>
                      <a:pt x="350" y="857"/>
                    </a:lnTo>
                    <a:lnTo>
                      <a:pt x="370" y="863"/>
                    </a:lnTo>
                    <a:lnTo>
                      <a:pt x="389" y="868"/>
                    </a:lnTo>
                    <a:lnTo>
                      <a:pt x="409" y="871"/>
                    </a:lnTo>
                    <a:lnTo>
                      <a:pt x="429" y="874"/>
                    </a:lnTo>
                    <a:lnTo>
                      <a:pt x="449" y="876"/>
                    </a:lnTo>
                    <a:lnTo>
                      <a:pt x="470" y="876"/>
                    </a:lnTo>
                    <a:lnTo>
                      <a:pt x="470" y="876"/>
                    </a:lnTo>
                    <a:lnTo>
                      <a:pt x="491" y="876"/>
                    </a:lnTo>
                    <a:lnTo>
                      <a:pt x="512" y="874"/>
                    </a:lnTo>
                    <a:lnTo>
                      <a:pt x="532" y="871"/>
                    </a:lnTo>
                    <a:lnTo>
                      <a:pt x="553" y="868"/>
                    </a:lnTo>
                    <a:lnTo>
                      <a:pt x="572" y="863"/>
                    </a:lnTo>
                    <a:lnTo>
                      <a:pt x="591" y="857"/>
                    </a:lnTo>
                    <a:lnTo>
                      <a:pt x="609" y="852"/>
                    </a:lnTo>
                    <a:lnTo>
                      <a:pt x="628" y="845"/>
                    </a:lnTo>
                    <a:lnTo>
                      <a:pt x="646" y="836"/>
                    </a:lnTo>
                    <a:lnTo>
                      <a:pt x="664" y="827"/>
                    </a:lnTo>
                    <a:lnTo>
                      <a:pt x="681" y="817"/>
                    </a:lnTo>
                    <a:lnTo>
                      <a:pt x="697" y="806"/>
                    </a:lnTo>
                    <a:lnTo>
                      <a:pt x="714" y="796"/>
                    </a:lnTo>
                    <a:lnTo>
                      <a:pt x="729" y="783"/>
                    </a:lnTo>
                    <a:lnTo>
                      <a:pt x="744" y="770"/>
                    </a:lnTo>
                    <a:lnTo>
                      <a:pt x="758" y="758"/>
                    </a:lnTo>
                    <a:lnTo>
                      <a:pt x="770" y="743"/>
                    </a:lnTo>
                    <a:lnTo>
                      <a:pt x="783" y="729"/>
                    </a:lnTo>
                    <a:lnTo>
                      <a:pt x="796" y="713"/>
                    </a:lnTo>
                    <a:lnTo>
                      <a:pt x="807" y="697"/>
                    </a:lnTo>
                    <a:lnTo>
                      <a:pt x="818" y="680"/>
                    </a:lnTo>
                    <a:lnTo>
                      <a:pt x="827" y="664"/>
                    </a:lnTo>
                    <a:lnTo>
                      <a:pt x="836" y="646"/>
                    </a:lnTo>
                    <a:lnTo>
                      <a:pt x="844" y="628"/>
                    </a:lnTo>
                    <a:lnTo>
                      <a:pt x="851" y="609"/>
                    </a:lnTo>
                    <a:lnTo>
                      <a:pt x="858" y="591"/>
                    </a:lnTo>
                    <a:lnTo>
                      <a:pt x="863" y="571"/>
                    </a:lnTo>
                    <a:lnTo>
                      <a:pt x="868" y="551"/>
                    </a:lnTo>
                    <a:lnTo>
                      <a:pt x="871" y="532"/>
                    </a:lnTo>
                    <a:lnTo>
                      <a:pt x="875" y="512"/>
                    </a:lnTo>
                    <a:lnTo>
                      <a:pt x="876" y="491"/>
                    </a:lnTo>
                    <a:lnTo>
                      <a:pt x="876" y="470"/>
                    </a:lnTo>
                    <a:lnTo>
                      <a:pt x="876" y="470"/>
                    </a:lnTo>
                    <a:lnTo>
                      <a:pt x="876" y="449"/>
                    </a:lnTo>
                    <a:lnTo>
                      <a:pt x="875" y="429"/>
                    </a:lnTo>
                    <a:lnTo>
                      <a:pt x="871" y="409"/>
                    </a:lnTo>
                    <a:lnTo>
                      <a:pt x="868" y="388"/>
                    </a:lnTo>
                    <a:lnTo>
                      <a:pt x="863" y="368"/>
                    </a:lnTo>
                    <a:lnTo>
                      <a:pt x="858" y="350"/>
                    </a:lnTo>
                    <a:lnTo>
                      <a:pt x="851" y="331"/>
                    </a:lnTo>
                    <a:lnTo>
                      <a:pt x="844" y="313"/>
                    </a:lnTo>
                    <a:lnTo>
                      <a:pt x="836" y="294"/>
                    </a:lnTo>
                    <a:lnTo>
                      <a:pt x="827" y="277"/>
                    </a:lnTo>
                    <a:lnTo>
                      <a:pt x="818" y="259"/>
                    </a:lnTo>
                    <a:lnTo>
                      <a:pt x="807" y="243"/>
                    </a:lnTo>
                    <a:lnTo>
                      <a:pt x="796" y="227"/>
                    </a:lnTo>
                    <a:lnTo>
                      <a:pt x="783" y="212"/>
                    </a:lnTo>
                    <a:lnTo>
                      <a:pt x="770" y="198"/>
                    </a:lnTo>
                    <a:lnTo>
                      <a:pt x="758" y="183"/>
                    </a:lnTo>
                    <a:lnTo>
                      <a:pt x="744" y="170"/>
                    </a:lnTo>
                    <a:lnTo>
                      <a:pt x="729" y="158"/>
                    </a:lnTo>
                    <a:lnTo>
                      <a:pt x="714" y="145"/>
                    </a:lnTo>
                    <a:lnTo>
                      <a:pt x="697" y="134"/>
                    </a:lnTo>
                    <a:lnTo>
                      <a:pt x="681" y="123"/>
                    </a:lnTo>
                    <a:lnTo>
                      <a:pt x="664" y="113"/>
                    </a:lnTo>
                    <a:lnTo>
                      <a:pt x="646" y="104"/>
                    </a:lnTo>
                    <a:lnTo>
                      <a:pt x="628" y="96"/>
                    </a:lnTo>
                    <a:lnTo>
                      <a:pt x="609" y="89"/>
                    </a:lnTo>
                    <a:lnTo>
                      <a:pt x="591" y="82"/>
                    </a:lnTo>
                    <a:lnTo>
                      <a:pt x="572" y="78"/>
                    </a:lnTo>
                    <a:lnTo>
                      <a:pt x="553" y="73"/>
                    </a:lnTo>
                    <a:lnTo>
                      <a:pt x="532" y="69"/>
                    </a:lnTo>
                    <a:lnTo>
                      <a:pt x="512" y="66"/>
                    </a:lnTo>
                    <a:lnTo>
                      <a:pt x="491" y="65"/>
                    </a:lnTo>
                    <a:lnTo>
                      <a:pt x="470" y="65"/>
                    </a:lnTo>
                    <a:lnTo>
                      <a:pt x="470" y="65"/>
                    </a:lnTo>
                    <a:close/>
                    <a:moveTo>
                      <a:pt x="470" y="758"/>
                    </a:moveTo>
                    <a:lnTo>
                      <a:pt x="470" y="758"/>
                    </a:lnTo>
                    <a:lnTo>
                      <a:pt x="455" y="758"/>
                    </a:lnTo>
                    <a:lnTo>
                      <a:pt x="441" y="757"/>
                    </a:lnTo>
                    <a:lnTo>
                      <a:pt x="426" y="755"/>
                    </a:lnTo>
                    <a:lnTo>
                      <a:pt x="412" y="752"/>
                    </a:lnTo>
                    <a:lnTo>
                      <a:pt x="399" y="750"/>
                    </a:lnTo>
                    <a:lnTo>
                      <a:pt x="385" y="745"/>
                    </a:lnTo>
                    <a:lnTo>
                      <a:pt x="372" y="740"/>
                    </a:lnTo>
                    <a:lnTo>
                      <a:pt x="358" y="736"/>
                    </a:lnTo>
                    <a:lnTo>
                      <a:pt x="334" y="723"/>
                    </a:lnTo>
                    <a:lnTo>
                      <a:pt x="309" y="709"/>
                    </a:lnTo>
                    <a:lnTo>
                      <a:pt x="287" y="693"/>
                    </a:lnTo>
                    <a:lnTo>
                      <a:pt x="266" y="674"/>
                    </a:lnTo>
                    <a:lnTo>
                      <a:pt x="248" y="653"/>
                    </a:lnTo>
                    <a:lnTo>
                      <a:pt x="232" y="631"/>
                    </a:lnTo>
                    <a:lnTo>
                      <a:pt x="218" y="607"/>
                    </a:lnTo>
                    <a:lnTo>
                      <a:pt x="205" y="583"/>
                    </a:lnTo>
                    <a:lnTo>
                      <a:pt x="200" y="569"/>
                    </a:lnTo>
                    <a:lnTo>
                      <a:pt x="196" y="556"/>
                    </a:lnTo>
                    <a:lnTo>
                      <a:pt x="191" y="542"/>
                    </a:lnTo>
                    <a:lnTo>
                      <a:pt x="189" y="528"/>
                    </a:lnTo>
                    <a:lnTo>
                      <a:pt x="185" y="514"/>
                    </a:lnTo>
                    <a:lnTo>
                      <a:pt x="184" y="499"/>
                    </a:lnTo>
                    <a:lnTo>
                      <a:pt x="183" y="485"/>
                    </a:lnTo>
                    <a:lnTo>
                      <a:pt x="183" y="470"/>
                    </a:lnTo>
                    <a:lnTo>
                      <a:pt x="183" y="470"/>
                    </a:lnTo>
                    <a:lnTo>
                      <a:pt x="183" y="455"/>
                    </a:lnTo>
                    <a:lnTo>
                      <a:pt x="184" y="441"/>
                    </a:lnTo>
                    <a:lnTo>
                      <a:pt x="185" y="426"/>
                    </a:lnTo>
                    <a:lnTo>
                      <a:pt x="189" y="412"/>
                    </a:lnTo>
                    <a:lnTo>
                      <a:pt x="191" y="399"/>
                    </a:lnTo>
                    <a:lnTo>
                      <a:pt x="196" y="385"/>
                    </a:lnTo>
                    <a:lnTo>
                      <a:pt x="200" y="372"/>
                    </a:lnTo>
                    <a:lnTo>
                      <a:pt x="205" y="358"/>
                    </a:lnTo>
                    <a:lnTo>
                      <a:pt x="218" y="334"/>
                    </a:lnTo>
                    <a:lnTo>
                      <a:pt x="232" y="309"/>
                    </a:lnTo>
                    <a:lnTo>
                      <a:pt x="248" y="287"/>
                    </a:lnTo>
                    <a:lnTo>
                      <a:pt x="266" y="266"/>
                    </a:lnTo>
                    <a:lnTo>
                      <a:pt x="287" y="248"/>
                    </a:lnTo>
                    <a:lnTo>
                      <a:pt x="309" y="232"/>
                    </a:lnTo>
                    <a:lnTo>
                      <a:pt x="334" y="217"/>
                    </a:lnTo>
                    <a:lnTo>
                      <a:pt x="358" y="205"/>
                    </a:lnTo>
                    <a:lnTo>
                      <a:pt x="372" y="199"/>
                    </a:lnTo>
                    <a:lnTo>
                      <a:pt x="385" y="196"/>
                    </a:lnTo>
                    <a:lnTo>
                      <a:pt x="399" y="191"/>
                    </a:lnTo>
                    <a:lnTo>
                      <a:pt x="412" y="188"/>
                    </a:lnTo>
                    <a:lnTo>
                      <a:pt x="426" y="185"/>
                    </a:lnTo>
                    <a:lnTo>
                      <a:pt x="441" y="184"/>
                    </a:lnTo>
                    <a:lnTo>
                      <a:pt x="455" y="183"/>
                    </a:lnTo>
                    <a:lnTo>
                      <a:pt x="470" y="182"/>
                    </a:lnTo>
                    <a:lnTo>
                      <a:pt x="470" y="182"/>
                    </a:lnTo>
                    <a:lnTo>
                      <a:pt x="485" y="183"/>
                    </a:lnTo>
                    <a:lnTo>
                      <a:pt x="500" y="184"/>
                    </a:lnTo>
                    <a:lnTo>
                      <a:pt x="514" y="185"/>
                    </a:lnTo>
                    <a:lnTo>
                      <a:pt x="528" y="188"/>
                    </a:lnTo>
                    <a:lnTo>
                      <a:pt x="542" y="191"/>
                    </a:lnTo>
                    <a:lnTo>
                      <a:pt x="556" y="196"/>
                    </a:lnTo>
                    <a:lnTo>
                      <a:pt x="570" y="199"/>
                    </a:lnTo>
                    <a:lnTo>
                      <a:pt x="583" y="205"/>
                    </a:lnTo>
                    <a:lnTo>
                      <a:pt x="608" y="217"/>
                    </a:lnTo>
                    <a:lnTo>
                      <a:pt x="631" y="232"/>
                    </a:lnTo>
                    <a:lnTo>
                      <a:pt x="653" y="248"/>
                    </a:lnTo>
                    <a:lnTo>
                      <a:pt x="674" y="266"/>
                    </a:lnTo>
                    <a:lnTo>
                      <a:pt x="693" y="287"/>
                    </a:lnTo>
                    <a:lnTo>
                      <a:pt x="709" y="309"/>
                    </a:lnTo>
                    <a:lnTo>
                      <a:pt x="724" y="334"/>
                    </a:lnTo>
                    <a:lnTo>
                      <a:pt x="736" y="358"/>
                    </a:lnTo>
                    <a:lnTo>
                      <a:pt x="741" y="372"/>
                    </a:lnTo>
                    <a:lnTo>
                      <a:pt x="746" y="385"/>
                    </a:lnTo>
                    <a:lnTo>
                      <a:pt x="750" y="399"/>
                    </a:lnTo>
                    <a:lnTo>
                      <a:pt x="753" y="412"/>
                    </a:lnTo>
                    <a:lnTo>
                      <a:pt x="755" y="426"/>
                    </a:lnTo>
                    <a:lnTo>
                      <a:pt x="756" y="441"/>
                    </a:lnTo>
                    <a:lnTo>
                      <a:pt x="758" y="455"/>
                    </a:lnTo>
                    <a:lnTo>
                      <a:pt x="759" y="470"/>
                    </a:lnTo>
                    <a:lnTo>
                      <a:pt x="759" y="470"/>
                    </a:lnTo>
                    <a:lnTo>
                      <a:pt x="758" y="485"/>
                    </a:lnTo>
                    <a:lnTo>
                      <a:pt x="756" y="499"/>
                    </a:lnTo>
                    <a:lnTo>
                      <a:pt x="755" y="514"/>
                    </a:lnTo>
                    <a:lnTo>
                      <a:pt x="753" y="528"/>
                    </a:lnTo>
                    <a:lnTo>
                      <a:pt x="750" y="542"/>
                    </a:lnTo>
                    <a:lnTo>
                      <a:pt x="746" y="556"/>
                    </a:lnTo>
                    <a:lnTo>
                      <a:pt x="741" y="569"/>
                    </a:lnTo>
                    <a:lnTo>
                      <a:pt x="736" y="583"/>
                    </a:lnTo>
                    <a:lnTo>
                      <a:pt x="724" y="607"/>
                    </a:lnTo>
                    <a:lnTo>
                      <a:pt x="709" y="631"/>
                    </a:lnTo>
                    <a:lnTo>
                      <a:pt x="693" y="653"/>
                    </a:lnTo>
                    <a:lnTo>
                      <a:pt x="674" y="674"/>
                    </a:lnTo>
                    <a:lnTo>
                      <a:pt x="653" y="693"/>
                    </a:lnTo>
                    <a:lnTo>
                      <a:pt x="631" y="709"/>
                    </a:lnTo>
                    <a:lnTo>
                      <a:pt x="608" y="723"/>
                    </a:lnTo>
                    <a:lnTo>
                      <a:pt x="583" y="736"/>
                    </a:lnTo>
                    <a:lnTo>
                      <a:pt x="570" y="740"/>
                    </a:lnTo>
                    <a:lnTo>
                      <a:pt x="556" y="745"/>
                    </a:lnTo>
                    <a:lnTo>
                      <a:pt x="542" y="750"/>
                    </a:lnTo>
                    <a:lnTo>
                      <a:pt x="528" y="752"/>
                    </a:lnTo>
                    <a:lnTo>
                      <a:pt x="514" y="755"/>
                    </a:lnTo>
                    <a:lnTo>
                      <a:pt x="500" y="757"/>
                    </a:lnTo>
                    <a:lnTo>
                      <a:pt x="485" y="758"/>
                    </a:lnTo>
                    <a:lnTo>
                      <a:pt x="470" y="758"/>
                    </a:lnTo>
                    <a:lnTo>
                      <a:pt x="470" y="758"/>
                    </a:lnTo>
                    <a:close/>
                    <a:moveTo>
                      <a:pt x="470" y="247"/>
                    </a:moveTo>
                    <a:lnTo>
                      <a:pt x="470" y="247"/>
                    </a:lnTo>
                    <a:lnTo>
                      <a:pt x="447" y="248"/>
                    </a:lnTo>
                    <a:lnTo>
                      <a:pt x="425" y="251"/>
                    </a:lnTo>
                    <a:lnTo>
                      <a:pt x="404" y="257"/>
                    </a:lnTo>
                    <a:lnTo>
                      <a:pt x="383" y="264"/>
                    </a:lnTo>
                    <a:lnTo>
                      <a:pt x="364" y="273"/>
                    </a:lnTo>
                    <a:lnTo>
                      <a:pt x="345" y="285"/>
                    </a:lnTo>
                    <a:lnTo>
                      <a:pt x="329" y="298"/>
                    </a:lnTo>
                    <a:lnTo>
                      <a:pt x="313" y="313"/>
                    </a:lnTo>
                    <a:lnTo>
                      <a:pt x="298" y="328"/>
                    </a:lnTo>
                    <a:lnTo>
                      <a:pt x="285" y="345"/>
                    </a:lnTo>
                    <a:lnTo>
                      <a:pt x="275" y="364"/>
                    </a:lnTo>
                    <a:lnTo>
                      <a:pt x="264" y="383"/>
                    </a:lnTo>
                    <a:lnTo>
                      <a:pt x="257" y="404"/>
                    </a:lnTo>
                    <a:lnTo>
                      <a:pt x="251" y="425"/>
                    </a:lnTo>
                    <a:lnTo>
                      <a:pt x="248" y="447"/>
                    </a:lnTo>
                    <a:lnTo>
                      <a:pt x="247" y="470"/>
                    </a:lnTo>
                    <a:lnTo>
                      <a:pt x="247" y="470"/>
                    </a:lnTo>
                    <a:lnTo>
                      <a:pt x="248" y="494"/>
                    </a:lnTo>
                    <a:lnTo>
                      <a:pt x="251" y="516"/>
                    </a:lnTo>
                    <a:lnTo>
                      <a:pt x="257" y="536"/>
                    </a:lnTo>
                    <a:lnTo>
                      <a:pt x="264" y="557"/>
                    </a:lnTo>
                    <a:lnTo>
                      <a:pt x="275" y="577"/>
                    </a:lnTo>
                    <a:lnTo>
                      <a:pt x="285" y="595"/>
                    </a:lnTo>
                    <a:lnTo>
                      <a:pt x="298" y="612"/>
                    </a:lnTo>
                    <a:lnTo>
                      <a:pt x="313" y="628"/>
                    </a:lnTo>
                    <a:lnTo>
                      <a:pt x="329" y="643"/>
                    </a:lnTo>
                    <a:lnTo>
                      <a:pt x="345" y="656"/>
                    </a:lnTo>
                    <a:lnTo>
                      <a:pt x="364" y="666"/>
                    </a:lnTo>
                    <a:lnTo>
                      <a:pt x="383" y="677"/>
                    </a:lnTo>
                    <a:lnTo>
                      <a:pt x="404" y="684"/>
                    </a:lnTo>
                    <a:lnTo>
                      <a:pt x="425" y="689"/>
                    </a:lnTo>
                    <a:lnTo>
                      <a:pt x="447" y="693"/>
                    </a:lnTo>
                    <a:lnTo>
                      <a:pt x="470" y="694"/>
                    </a:lnTo>
                    <a:lnTo>
                      <a:pt x="470" y="694"/>
                    </a:lnTo>
                    <a:lnTo>
                      <a:pt x="494" y="693"/>
                    </a:lnTo>
                    <a:lnTo>
                      <a:pt x="516" y="689"/>
                    </a:lnTo>
                    <a:lnTo>
                      <a:pt x="536" y="684"/>
                    </a:lnTo>
                    <a:lnTo>
                      <a:pt x="557" y="677"/>
                    </a:lnTo>
                    <a:lnTo>
                      <a:pt x="577" y="666"/>
                    </a:lnTo>
                    <a:lnTo>
                      <a:pt x="595" y="656"/>
                    </a:lnTo>
                    <a:lnTo>
                      <a:pt x="613" y="643"/>
                    </a:lnTo>
                    <a:lnTo>
                      <a:pt x="628" y="628"/>
                    </a:lnTo>
                    <a:lnTo>
                      <a:pt x="643" y="612"/>
                    </a:lnTo>
                    <a:lnTo>
                      <a:pt x="656" y="595"/>
                    </a:lnTo>
                    <a:lnTo>
                      <a:pt x="667" y="577"/>
                    </a:lnTo>
                    <a:lnTo>
                      <a:pt x="677" y="557"/>
                    </a:lnTo>
                    <a:lnTo>
                      <a:pt x="683" y="536"/>
                    </a:lnTo>
                    <a:lnTo>
                      <a:pt x="689" y="516"/>
                    </a:lnTo>
                    <a:lnTo>
                      <a:pt x="693" y="494"/>
                    </a:lnTo>
                    <a:lnTo>
                      <a:pt x="694" y="470"/>
                    </a:lnTo>
                    <a:lnTo>
                      <a:pt x="694" y="470"/>
                    </a:lnTo>
                    <a:lnTo>
                      <a:pt x="693" y="447"/>
                    </a:lnTo>
                    <a:lnTo>
                      <a:pt x="689" y="425"/>
                    </a:lnTo>
                    <a:lnTo>
                      <a:pt x="683" y="404"/>
                    </a:lnTo>
                    <a:lnTo>
                      <a:pt x="677" y="383"/>
                    </a:lnTo>
                    <a:lnTo>
                      <a:pt x="667" y="364"/>
                    </a:lnTo>
                    <a:lnTo>
                      <a:pt x="656" y="345"/>
                    </a:lnTo>
                    <a:lnTo>
                      <a:pt x="643" y="328"/>
                    </a:lnTo>
                    <a:lnTo>
                      <a:pt x="628" y="313"/>
                    </a:lnTo>
                    <a:lnTo>
                      <a:pt x="613" y="298"/>
                    </a:lnTo>
                    <a:lnTo>
                      <a:pt x="595" y="285"/>
                    </a:lnTo>
                    <a:lnTo>
                      <a:pt x="577" y="273"/>
                    </a:lnTo>
                    <a:lnTo>
                      <a:pt x="557" y="264"/>
                    </a:lnTo>
                    <a:lnTo>
                      <a:pt x="536" y="257"/>
                    </a:lnTo>
                    <a:lnTo>
                      <a:pt x="516" y="251"/>
                    </a:lnTo>
                    <a:lnTo>
                      <a:pt x="494" y="248"/>
                    </a:lnTo>
                    <a:lnTo>
                      <a:pt x="470" y="247"/>
                    </a:lnTo>
                    <a:lnTo>
                      <a:pt x="470" y="247"/>
                    </a:ln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4" name="Freeform 32"/>
              <p:cNvSpPr>
                <a:spLocks/>
              </p:cNvSpPr>
              <p:nvPr/>
            </p:nvSpPr>
            <p:spPr bwMode="auto">
              <a:xfrm>
                <a:off x="1065337" y="4790430"/>
                <a:ext cx="539750" cy="227013"/>
              </a:xfrm>
              <a:custGeom>
                <a:avLst/>
                <a:gdLst>
                  <a:gd name="T0" fmla="*/ 681 w 681"/>
                  <a:gd name="T1" fmla="*/ 73 h 285"/>
                  <a:gd name="T2" fmla="*/ 680 w 681"/>
                  <a:gd name="T3" fmla="*/ 58 h 285"/>
                  <a:gd name="T4" fmla="*/ 675 w 681"/>
                  <a:gd name="T5" fmla="*/ 44 h 285"/>
                  <a:gd name="T6" fmla="*/ 660 w 681"/>
                  <a:gd name="T7" fmla="*/ 21 h 285"/>
                  <a:gd name="T8" fmla="*/ 637 w 681"/>
                  <a:gd name="T9" fmla="*/ 6 h 285"/>
                  <a:gd name="T10" fmla="*/ 623 w 681"/>
                  <a:gd name="T11" fmla="*/ 1 h 285"/>
                  <a:gd name="T12" fmla="*/ 608 w 681"/>
                  <a:gd name="T13" fmla="*/ 0 h 285"/>
                  <a:gd name="T14" fmla="*/ 143 w 681"/>
                  <a:gd name="T15" fmla="*/ 0 h 285"/>
                  <a:gd name="T16" fmla="*/ 114 w 681"/>
                  <a:gd name="T17" fmla="*/ 2 h 285"/>
                  <a:gd name="T18" fmla="*/ 87 w 681"/>
                  <a:gd name="T19" fmla="*/ 10 h 285"/>
                  <a:gd name="T20" fmla="*/ 63 w 681"/>
                  <a:gd name="T21" fmla="*/ 24 h 285"/>
                  <a:gd name="T22" fmla="*/ 42 w 681"/>
                  <a:gd name="T23" fmla="*/ 42 h 285"/>
                  <a:gd name="T24" fmla="*/ 24 w 681"/>
                  <a:gd name="T25" fmla="*/ 62 h 285"/>
                  <a:gd name="T26" fmla="*/ 12 w 681"/>
                  <a:gd name="T27" fmla="*/ 87 h 285"/>
                  <a:gd name="T28" fmla="*/ 4 w 681"/>
                  <a:gd name="T29" fmla="*/ 113 h 285"/>
                  <a:gd name="T30" fmla="*/ 0 w 681"/>
                  <a:gd name="T31" fmla="*/ 142 h 285"/>
                  <a:gd name="T32" fmla="*/ 1 w 681"/>
                  <a:gd name="T33" fmla="*/ 157 h 285"/>
                  <a:gd name="T34" fmla="*/ 7 w 681"/>
                  <a:gd name="T35" fmla="*/ 185 h 285"/>
                  <a:gd name="T36" fmla="*/ 18 w 681"/>
                  <a:gd name="T37" fmla="*/ 211 h 285"/>
                  <a:gd name="T38" fmla="*/ 33 w 681"/>
                  <a:gd name="T39" fmla="*/ 233 h 285"/>
                  <a:gd name="T40" fmla="*/ 52 w 681"/>
                  <a:gd name="T41" fmla="*/ 252 h 285"/>
                  <a:gd name="T42" fmla="*/ 75 w 681"/>
                  <a:gd name="T43" fmla="*/ 267 h 285"/>
                  <a:gd name="T44" fmla="*/ 101 w 681"/>
                  <a:gd name="T45" fmla="*/ 279 h 285"/>
                  <a:gd name="T46" fmla="*/ 129 w 681"/>
                  <a:gd name="T47" fmla="*/ 284 h 285"/>
                  <a:gd name="T48" fmla="*/ 608 w 681"/>
                  <a:gd name="T49" fmla="*/ 285 h 285"/>
                  <a:gd name="T50" fmla="*/ 616 w 681"/>
                  <a:gd name="T51" fmla="*/ 285 h 285"/>
                  <a:gd name="T52" fmla="*/ 630 w 681"/>
                  <a:gd name="T53" fmla="*/ 281 h 285"/>
                  <a:gd name="T54" fmla="*/ 649 w 681"/>
                  <a:gd name="T55" fmla="*/ 272 h 285"/>
                  <a:gd name="T56" fmla="*/ 669 w 681"/>
                  <a:gd name="T57" fmla="*/ 252 h 285"/>
                  <a:gd name="T58" fmla="*/ 678 w 681"/>
                  <a:gd name="T59" fmla="*/ 234 h 285"/>
                  <a:gd name="T60" fmla="*/ 681 w 681"/>
                  <a:gd name="T61" fmla="*/ 220 h 285"/>
                  <a:gd name="T62" fmla="*/ 681 w 681"/>
                  <a:gd name="T63" fmla="*/ 73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81" h="285">
                    <a:moveTo>
                      <a:pt x="681" y="73"/>
                    </a:moveTo>
                    <a:lnTo>
                      <a:pt x="681" y="73"/>
                    </a:lnTo>
                    <a:lnTo>
                      <a:pt x="681" y="65"/>
                    </a:lnTo>
                    <a:lnTo>
                      <a:pt x="680" y="58"/>
                    </a:lnTo>
                    <a:lnTo>
                      <a:pt x="678" y="51"/>
                    </a:lnTo>
                    <a:lnTo>
                      <a:pt x="675" y="44"/>
                    </a:lnTo>
                    <a:lnTo>
                      <a:pt x="669" y="31"/>
                    </a:lnTo>
                    <a:lnTo>
                      <a:pt x="660" y="21"/>
                    </a:lnTo>
                    <a:lnTo>
                      <a:pt x="649" y="13"/>
                    </a:lnTo>
                    <a:lnTo>
                      <a:pt x="637" y="6"/>
                    </a:lnTo>
                    <a:lnTo>
                      <a:pt x="630" y="3"/>
                    </a:lnTo>
                    <a:lnTo>
                      <a:pt x="623" y="1"/>
                    </a:lnTo>
                    <a:lnTo>
                      <a:pt x="616" y="0"/>
                    </a:lnTo>
                    <a:lnTo>
                      <a:pt x="608" y="0"/>
                    </a:lnTo>
                    <a:lnTo>
                      <a:pt x="143" y="0"/>
                    </a:lnTo>
                    <a:lnTo>
                      <a:pt x="143" y="0"/>
                    </a:lnTo>
                    <a:lnTo>
                      <a:pt x="129" y="0"/>
                    </a:lnTo>
                    <a:lnTo>
                      <a:pt x="114" y="2"/>
                    </a:lnTo>
                    <a:lnTo>
                      <a:pt x="101" y="6"/>
                    </a:lnTo>
                    <a:lnTo>
                      <a:pt x="87" y="10"/>
                    </a:lnTo>
                    <a:lnTo>
                      <a:pt x="75" y="17"/>
                    </a:lnTo>
                    <a:lnTo>
                      <a:pt x="63" y="24"/>
                    </a:lnTo>
                    <a:lnTo>
                      <a:pt x="52" y="32"/>
                    </a:lnTo>
                    <a:lnTo>
                      <a:pt x="42" y="42"/>
                    </a:lnTo>
                    <a:lnTo>
                      <a:pt x="33" y="52"/>
                    </a:lnTo>
                    <a:lnTo>
                      <a:pt x="24" y="62"/>
                    </a:lnTo>
                    <a:lnTo>
                      <a:pt x="18" y="74"/>
                    </a:lnTo>
                    <a:lnTo>
                      <a:pt x="12" y="87"/>
                    </a:lnTo>
                    <a:lnTo>
                      <a:pt x="7" y="99"/>
                    </a:lnTo>
                    <a:lnTo>
                      <a:pt x="4" y="113"/>
                    </a:lnTo>
                    <a:lnTo>
                      <a:pt x="1" y="127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1" y="157"/>
                    </a:lnTo>
                    <a:lnTo>
                      <a:pt x="4" y="171"/>
                    </a:lnTo>
                    <a:lnTo>
                      <a:pt x="7" y="185"/>
                    </a:lnTo>
                    <a:lnTo>
                      <a:pt x="12" y="198"/>
                    </a:lnTo>
                    <a:lnTo>
                      <a:pt x="18" y="211"/>
                    </a:lnTo>
                    <a:lnTo>
                      <a:pt x="24" y="222"/>
                    </a:lnTo>
                    <a:lnTo>
                      <a:pt x="33" y="233"/>
                    </a:lnTo>
                    <a:lnTo>
                      <a:pt x="42" y="243"/>
                    </a:lnTo>
                    <a:lnTo>
                      <a:pt x="52" y="252"/>
                    </a:lnTo>
                    <a:lnTo>
                      <a:pt x="63" y="261"/>
                    </a:lnTo>
                    <a:lnTo>
                      <a:pt x="75" y="267"/>
                    </a:lnTo>
                    <a:lnTo>
                      <a:pt x="87" y="273"/>
                    </a:lnTo>
                    <a:lnTo>
                      <a:pt x="101" y="279"/>
                    </a:lnTo>
                    <a:lnTo>
                      <a:pt x="114" y="283"/>
                    </a:lnTo>
                    <a:lnTo>
                      <a:pt x="129" y="284"/>
                    </a:lnTo>
                    <a:lnTo>
                      <a:pt x="143" y="285"/>
                    </a:lnTo>
                    <a:lnTo>
                      <a:pt x="608" y="285"/>
                    </a:lnTo>
                    <a:lnTo>
                      <a:pt x="608" y="285"/>
                    </a:lnTo>
                    <a:lnTo>
                      <a:pt x="616" y="285"/>
                    </a:lnTo>
                    <a:lnTo>
                      <a:pt x="623" y="284"/>
                    </a:lnTo>
                    <a:lnTo>
                      <a:pt x="630" y="281"/>
                    </a:lnTo>
                    <a:lnTo>
                      <a:pt x="637" y="279"/>
                    </a:lnTo>
                    <a:lnTo>
                      <a:pt x="649" y="272"/>
                    </a:lnTo>
                    <a:lnTo>
                      <a:pt x="660" y="264"/>
                    </a:lnTo>
                    <a:lnTo>
                      <a:pt x="669" y="252"/>
                    </a:lnTo>
                    <a:lnTo>
                      <a:pt x="675" y="241"/>
                    </a:lnTo>
                    <a:lnTo>
                      <a:pt x="678" y="234"/>
                    </a:lnTo>
                    <a:lnTo>
                      <a:pt x="680" y="227"/>
                    </a:lnTo>
                    <a:lnTo>
                      <a:pt x="681" y="220"/>
                    </a:lnTo>
                    <a:lnTo>
                      <a:pt x="681" y="212"/>
                    </a:lnTo>
                    <a:lnTo>
                      <a:pt x="681" y="73"/>
                    </a:lnTo>
                    <a:close/>
                  </a:path>
                </a:pathLst>
              </a:custGeom>
              <a:solidFill>
                <a:srgbClr val="06A1C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" name="Freeform 33"/>
              <p:cNvSpPr>
                <a:spLocks noEditPoints="1"/>
              </p:cNvSpPr>
              <p:nvPr/>
            </p:nvSpPr>
            <p:spPr bwMode="auto">
              <a:xfrm>
                <a:off x="1038349" y="4765030"/>
                <a:ext cx="592138" cy="277813"/>
              </a:xfrm>
              <a:custGeom>
                <a:avLst/>
                <a:gdLst>
                  <a:gd name="T0" fmla="*/ 175 w 746"/>
                  <a:gd name="T1" fmla="*/ 350 h 350"/>
                  <a:gd name="T2" fmla="*/ 123 w 746"/>
                  <a:gd name="T3" fmla="*/ 342 h 350"/>
                  <a:gd name="T4" fmla="*/ 77 w 746"/>
                  <a:gd name="T5" fmla="*/ 320 h 350"/>
                  <a:gd name="T6" fmla="*/ 40 w 746"/>
                  <a:gd name="T7" fmla="*/ 287 h 350"/>
                  <a:gd name="T8" fmla="*/ 14 w 746"/>
                  <a:gd name="T9" fmla="*/ 244 h 350"/>
                  <a:gd name="T10" fmla="*/ 1 w 746"/>
                  <a:gd name="T11" fmla="*/ 193 h 350"/>
                  <a:gd name="T12" fmla="*/ 1 w 746"/>
                  <a:gd name="T13" fmla="*/ 158 h 350"/>
                  <a:gd name="T14" fmla="*/ 14 w 746"/>
                  <a:gd name="T15" fmla="*/ 107 h 350"/>
                  <a:gd name="T16" fmla="*/ 40 w 746"/>
                  <a:gd name="T17" fmla="*/ 64 h 350"/>
                  <a:gd name="T18" fmla="*/ 77 w 746"/>
                  <a:gd name="T19" fmla="*/ 31 h 350"/>
                  <a:gd name="T20" fmla="*/ 123 w 746"/>
                  <a:gd name="T21" fmla="*/ 9 h 350"/>
                  <a:gd name="T22" fmla="*/ 175 w 746"/>
                  <a:gd name="T23" fmla="*/ 0 h 350"/>
                  <a:gd name="T24" fmla="*/ 652 w 746"/>
                  <a:gd name="T25" fmla="*/ 0 h 350"/>
                  <a:gd name="T26" fmla="*/ 681 w 746"/>
                  <a:gd name="T27" fmla="*/ 9 h 350"/>
                  <a:gd name="T28" fmla="*/ 707 w 746"/>
                  <a:gd name="T29" fmla="*/ 25 h 350"/>
                  <a:gd name="T30" fmla="*/ 727 w 746"/>
                  <a:gd name="T31" fmla="*/ 47 h 350"/>
                  <a:gd name="T32" fmla="*/ 741 w 746"/>
                  <a:gd name="T33" fmla="*/ 75 h 350"/>
                  <a:gd name="T34" fmla="*/ 746 w 746"/>
                  <a:gd name="T35" fmla="*/ 106 h 350"/>
                  <a:gd name="T36" fmla="*/ 745 w 746"/>
                  <a:gd name="T37" fmla="*/ 256 h 350"/>
                  <a:gd name="T38" fmla="*/ 738 w 746"/>
                  <a:gd name="T39" fmla="*/ 287 h 350"/>
                  <a:gd name="T40" fmla="*/ 721 w 746"/>
                  <a:gd name="T41" fmla="*/ 312 h 350"/>
                  <a:gd name="T42" fmla="*/ 699 w 746"/>
                  <a:gd name="T43" fmla="*/ 332 h 350"/>
                  <a:gd name="T44" fmla="*/ 672 w 746"/>
                  <a:gd name="T45" fmla="*/ 346 h 350"/>
                  <a:gd name="T46" fmla="*/ 640 w 746"/>
                  <a:gd name="T47" fmla="*/ 350 h 350"/>
                  <a:gd name="T48" fmla="*/ 175 w 746"/>
                  <a:gd name="T49" fmla="*/ 65 h 350"/>
                  <a:gd name="T50" fmla="*/ 142 w 746"/>
                  <a:gd name="T51" fmla="*/ 70 h 350"/>
                  <a:gd name="T52" fmla="*/ 113 w 746"/>
                  <a:gd name="T53" fmla="*/ 84 h 350"/>
                  <a:gd name="T54" fmla="*/ 90 w 746"/>
                  <a:gd name="T55" fmla="*/ 105 h 350"/>
                  <a:gd name="T56" fmla="*/ 74 w 746"/>
                  <a:gd name="T57" fmla="*/ 132 h 350"/>
                  <a:gd name="T58" fmla="*/ 65 w 746"/>
                  <a:gd name="T59" fmla="*/ 164 h 350"/>
                  <a:gd name="T60" fmla="*/ 65 w 746"/>
                  <a:gd name="T61" fmla="*/ 187 h 350"/>
                  <a:gd name="T62" fmla="*/ 74 w 746"/>
                  <a:gd name="T63" fmla="*/ 218 h 350"/>
                  <a:gd name="T64" fmla="*/ 90 w 746"/>
                  <a:gd name="T65" fmla="*/ 246 h 350"/>
                  <a:gd name="T66" fmla="*/ 113 w 746"/>
                  <a:gd name="T67" fmla="*/ 267 h 350"/>
                  <a:gd name="T68" fmla="*/ 142 w 746"/>
                  <a:gd name="T69" fmla="*/ 281 h 350"/>
                  <a:gd name="T70" fmla="*/ 175 w 746"/>
                  <a:gd name="T71" fmla="*/ 285 h 350"/>
                  <a:gd name="T72" fmla="*/ 648 w 746"/>
                  <a:gd name="T73" fmla="*/ 285 h 350"/>
                  <a:gd name="T74" fmla="*/ 669 w 746"/>
                  <a:gd name="T75" fmla="*/ 274 h 350"/>
                  <a:gd name="T76" fmla="*/ 680 w 746"/>
                  <a:gd name="T77" fmla="*/ 253 h 350"/>
                  <a:gd name="T78" fmla="*/ 681 w 746"/>
                  <a:gd name="T79" fmla="*/ 106 h 350"/>
                  <a:gd name="T80" fmla="*/ 674 w 746"/>
                  <a:gd name="T81" fmla="*/ 83 h 350"/>
                  <a:gd name="T82" fmla="*/ 657 w 746"/>
                  <a:gd name="T83" fmla="*/ 68 h 350"/>
                  <a:gd name="T84" fmla="*/ 175 w 746"/>
                  <a:gd name="T85" fmla="*/ 65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46" h="350">
                    <a:moveTo>
                      <a:pt x="640" y="350"/>
                    </a:moveTo>
                    <a:lnTo>
                      <a:pt x="175" y="350"/>
                    </a:lnTo>
                    <a:lnTo>
                      <a:pt x="175" y="350"/>
                    </a:lnTo>
                    <a:lnTo>
                      <a:pt x="157" y="349"/>
                    </a:lnTo>
                    <a:lnTo>
                      <a:pt x="140" y="347"/>
                    </a:lnTo>
                    <a:lnTo>
                      <a:pt x="123" y="342"/>
                    </a:lnTo>
                    <a:lnTo>
                      <a:pt x="107" y="336"/>
                    </a:lnTo>
                    <a:lnTo>
                      <a:pt x="91" y="329"/>
                    </a:lnTo>
                    <a:lnTo>
                      <a:pt x="77" y="320"/>
                    </a:lnTo>
                    <a:lnTo>
                      <a:pt x="63" y="310"/>
                    </a:lnTo>
                    <a:lnTo>
                      <a:pt x="52" y="299"/>
                    </a:lnTo>
                    <a:lnTo>
                      <a:pt x="40" y="287"/>
                    </a:lnTo>
                    <a:lnTo>
                      <a:pt x="30" y="273"/>
                    </a:lnTo>
                    <a:lnTo>
                      <a:pt x="22" y="259"/>
                    </a:lnTo>
                    <a:lnTo>
                      <a:pt x="14" y="244"/>
                    </a:lnTo>
                    <a:lnTo>
                      <a:pt x="8" y="227"/>
                    </a:lnTo>
                    <a:lnTo>
                      <a:pt x="3" y="210"/>
                    </a:lnTo>
                    <a:lnTo>
                      <a:pt x="1" y="193"/>
                    </a:lnTo>
                    <a:lnTo>
                      <a:pt x="0" y="175"/>
                    </a:lnTo>
                    <a:lnTo>
                      <a:pt x="0" y="175"/>
                    </a:lnTo>
                    <a:lnTo>
                      <a:pt x="1" y="158"/>
                    </a:lnTo>
                    <a:lnTo>
                      <a:pt x="3" y="141"/>
                    </a:lnTo>
                    <a:lnTo>
                      <a:pt x="8" y="123"/>
                    </a:lnTo>
                    <a:lnTo>
                      <a:pt x="14" y="107"/>
                    </a:lnTo>
                    <a:lnTo>
                      <a:pt x="22" y="92"/>
                    </a:lnTo>
                    <a:lnTo>
                      <a:pt x="30" y="78"/>
                    </a:lnTo>
                    <a:lnTo>
                      <a:pt x="40" y="64"/>
                    </a:lnTo>
                    <a:lnTo>
                      <a:pt x="52" y="51"/>
                    </a:lnTo>
                    <a:lnTo>
                      <a:pt x="63" y="40"/>
                    </a:lnTo>
                    <a:lnTo>
                      <a:pt x="77" y="31"/>
                    </a:lnTo>
                    <a:lnTo>
                      <a:pt x="91" y="21"/>
                    </a:lnTo>
                    <a:lnTo>
                      <a:pt x="107" y="14"/>
                    </a:lnTo>
                    <a:lnTo>
                      <a:pt x="123" y="9"/>
                    </a:lnTo>
                    <a:lnTo>
                      <a:pt x="140" y="4"/>
                    </a:lnTo>
                    <a:lnTo>
                      <a:pt x="157" y="2"/>
                    </a:lnTo>
                    <a:lnTo>
                      <a:pt x="175" y="0"/>
                    </a:lnTo>
                    <a:lnTo>
                      <a:pt x="640" y="0"/>
                    </a:lnTo>
                    <a:lnTo>
                      <a:pt x="640" y="0"/>
                    </a:lnTo>
                    <a:lnTo>
                      <a:pt x="652" y="0"/>
                    </a:lnTo>
                    <a:lnTo>
                      <a:pt x="662" y="3"/>
                    </a:lnTo>
                    <a:lnTo>
                      <a:pt x="672" y="5"/>
                    </a:lnTo>
                    <a:lnTo>
                      <a:pt x="681" y="9"/>
                    </a:lnTo>
                    <a:lnTo>
                      <a:pt x="690" y="13"/>
                    </a:lnTo>
                    <a:lnTo>
                      <a:pt x="699" y="18"/>
                    </a:lnTo>
                    <a:lnTo>
                      <a:pt x="707" y="25"/>
                    </a:lnTo>
                    <a:lnTo>
                      <a:pt x="714" y="32"/>
                    </a:lnTo>
                    <a:lnTo>
                      <a:pt x="721" y="39"/>
                    </a:lnTo>
                    <a:lnTo>
                      <a:pt x="727" y="47"/>
                    </a:lnTo>
                    <a:lnTo>
                      <a:pt x="733" y="55"/>
                    </a:lnTo>
                    <a:lnTo>
                      <a:pt x="738" y="64"/>
                    </a:lnTo>
                    <a:lnTo>
                      <a:pt x="741" y="75"/>
                    </a:lnTo>
                    <a:lnTo>
                      <a:pt x="743" y="84"/>
                    </a:lnTo>
                    <a:lnTo>
                      <a:pt x="745" y="94"/>
                    </a:lnTo>
                    <a:lnTo>
                      <a:pt x="746" y="106"/>
                    </a:lnTo>
                    <a:lnTo>
                      <a:pt x="746" y="245"/>
                    </a:lnTo>
                    <a:lnTo>
                      <a:pt x="746" y="245"/>
                    </a:lnTo>
                    <a:lnTo>
                      <a:pt x="745" y="256"/>
                    </a:lnTo>
                    <a:lnTo>
                      <a:pt x="743" y="267"/>
                    </a:lnTo>
                    <a:lnTo>
                      <a:pt x="741" y="276"/>
                    </a:lnTo>
                    <a:lnTo>
                      <a:pt x="738" y="287"/>
                    </a:lnTo>
                    <a:lnTo>
                      <a:pt x="733" y="296"/>
                    </a:lnTo>
                    <a:lnTo>
                      <a:pt x="727" y="304"/>
                    </a:lnTo>
                    <a:lnTo>
                      <a:pt x="721" y="312"/>
                    </a:lnTo>
                    <a:lnTo>
                      <a:pt x="714" y="319"/>
                    </a:lnTo>
                    <a:lnTo>
                      <a:pt x="707" y="326"/>
                    </a:lnTo>
                    <a:lnTo>
                      <a:pt x="699" y="332"/>
                    </a:lnTo>
                    <a:lnTo>
                      <a:pt x="690" y="338"/>
                    </a:lnTo>
                    <a:lnTo>
                      <a:pt x="681" y="342"/>
                    </a:lnTo>
                    <a:lnTo>
                      <a:pt x="672" y="346"/>
                    </a:lnTo>
                    <a:lnTo>
                      <a:pt x="662" y="348"/>
                    </a:lnTo>
                    <a:lnTo>
                      <a:pt x="652" y="350"/>
                    </a:lnTo>
                    <a:lnTo>
                      <a:pt x="640" y="350"/>
                    </a:lnTo>
                    <a:lnTo>
                      <a:pt x="640" y="350"/>
                    </a:lnTo>
                    <a:close/>
                    <a:moveTo>
                      <a:pt x="175" y="65"/>
                    </a:moveTo>
                    <a:lnTo>
                      <a:pt x="175" y="65"/>
                    </a:lnTo>
                    <a:lnTo>
                      <a:pt x="164" y="65"/>
                    </a:lnTo>
                    <a:lnTo>
                      <a:pt x="153" y="68"/>
                    </a:lnTo>
                    <a:lnTo>
                      <a:pt x="142" y="70"/>
                    </a:lnTo>
                    <a:lnTo>
                      <a:pt x="132" y="73"/>
                    </a:lnTo>
                    <a:lnTo>
                      <a:pt x="123" y="78"/>
                    </a:lnTo>
                    <a:lnTo>
                      <a:pt x="113" y="84"/>
                    </a:lnTo>
                    <a:lnTo>
                      <a:pt x="105" y="90"/>
                    </a:lnTo>
                    <a:lnTo>
                      <a:pt x="97" y="98"/>
                    </a:lnTo>
                    <a:lnTo>
                      <a:pt x="90" y="105"/>
                    </a:lnTo>
                    <a:lnTo>
                      <a:pt x="83" y="114"/>
                    </a:lnTo>
                    <a:lnTo>
                      <a:pt x="79" y="123"/>
                    </a:lnTo>
                    <a:lnTo>
                      <a:pt x="74" y="132"/>
                    </a:lnTo>
                    <a:lnTo>
                      <a:pt x="69" y="143"/>
                    </a:lnTo>
                    <a:lnTo>
                      <a:pt x="67" y="153"/>
                    </a:lnTo>
                    <a:lnTo>
                      <a:pt x="65" y="164"/>
                    </a:lnTo>
                    <a:lnTo>
                      <a:pt x="65" y="175"/>
                    </a:lnTo>
                    <a:lnTo>
                      <a:pt x="65" y="175"/>
                    </a:lnTo>
                    <a:lnTo>
                      <a:pt x="65" y="187"/>
                    </a:lnTo>
                    <a:lnTo>
                      <a:pt x="67" y="197"/>
                    </a:lnTo>
                    <a:lnTo>
                      <a:pt x="69" y="208"/>
                    </a:lnTo>
                    <a:lnTo>
                      <a:pt x="74" y="218"/>
                    </a:lnTo>
                    <a:lnTo>
                      <a:pt x="79" y="227"/>
                    </a:lnTo>
                    <a:lnTo>
                      <a:pt x="83" y="237"/>
                    </a:lnTo>
                    <a:lnTo>
                      <a:pt x="90" y="246"/>
                    </a:lnTo>
                    <a:lnTo>
                      <a:pt x="97" y="253"/>
                    </a:lnTo>
                    <a:lnTo>
                      <a:pt x="105" y="260"/>
                    </a:lnTo>
                    <a:lnTo>
                      <a:pt x="113" y="267"/>
                    </a:lnTo>
                    <a:lnTo>
                      <a:pt x="123" y="273"/>
                    </a:lnTo>
                    <a:lnTo>
                      <a:pt x="132" y="277"/>
                    </a:lnTo>
                    <a:lnTo>
                      <a:pt x="142" y="281"/>
                    </a:lnTo>
                    <a:lnTo>
                      <a:pt x="153" y="283"/>
                    </a:lnTo>
                    <a:lnTo>
                      <a:pt x="164" y="285"/>
                    </a:lnTo>
                    <a:lnTo>
                      <a:pt x="175" y="285"/>
                    </a:lnTo>
                    <a:lnTo>
                      <a:pt x="640" y="285"/>
                    </a:lnTo>
                    <a:lnTo>
                      <a:pt x="640" y="285"/>
                    </a:lnTo>
                    <a:lnTo>
                      <a:pt x="648" y="285"/>
                    </a:lnTo>
                    <a:lnTo>
                      <a:pt x="657" y="283"/>
                    </a:lnTo>
                    <a:lnTo>
                      <a:pt x="663" y="278"/>
                    </a:lnTo>
                    <a:lnTo>
                      <a:pt x="669" y="274"/>
                    </a:lnTo>
                    <a:lnTo>
                      <a:pt x="674" y="268"/>
                    </a:lnTo>
                    <a:lnTo>
                      <a:pt x="677" y="261"/>
                    </a:lnTo>
                    <a:lnTo>
                      <a:pt x="680" y="253"/>
                    </a:lnTo>
                    <a:lnTo>
                      <a:pt x="681" y="245"/>
                    </a:lnTo>
                    <a:lnTo>
                      <a:pt x="681" y="106"/>
                    </a:lnTo>
                    <a:lnTo>
                      <a:pt x="681" y="106"/>
                    </a:lnTo>
                    <a:lnTo>
                      <a:pt x="680" y="98"/>
                    </a:lnTo>
                    <a:lnTo>
                      <a:pt x="677" y="90"/>
                    </a:lnTo>
                    <a:lnTo>
                      <a:pt x="674" y="83"/>
                    </a:lnTo>
                    <a:lnTo>
                      <a:pt x="669" y="77"/>
                    </a:lnTo>
                    <a:lnTo>
                      <a:pt x="663" y="72"/>
                    </a:lnTo>
                    <a:lnTo>
                      <a:pt x="657" y="68"/>
                    </a:lnTo>
                    <a:lnTo>
                      <a:pt x="648" y="65"/>
                    </a:lnTo>
                    <a:lnTo>
                      <a:pt x="640" y="65"/>
                    </a:lnTo>
                    <a:lnTo>
                      <a:pt x="175" y="65"/>
                    </a:ln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cxnSp>
        <p:nvCxnSpPr>
          <p:cNvPr id="36" name="직선 연결선 35"/>
          <p:cNvCxnSpPr/>
          <p:nvPr userDrawn="1"/>
        </p:nvCxnSpPr>
        <p:spPr>
          <a:xfrm>
            <a:off x="8924498" y="1216637"/>
            <a:ext cx="141629" cy="0"/>
          </a:xfrm>
          <a:prstGeom prst="line">
            <a:avLst/>
          </a:prstGeom>
          <a:ln w="381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67604" y="874715"/>
            <a:ext cx="470634" cy="18466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ctr">
              <a:defRPr sz="1200">
                <a:solidFill>
                  <a:schemeClr val="tx1"/>
                </a:solidFill>
                <a:effectLst/>
                <a:latin typeface="Calibri" pitchFamily="34" charset="0"/>
                <a:cs typeface="Tahoma" pitchFamily="34" charset="0"/>
              </a:defRPr>
            </a:lvl1pPr>
          </a:lstStyle>
          <a:p>
            <a:fld id="{75D8F74E-B4A5-4AC5-9208-5754DED0CF49}" type="slidenum">
              <a:rPr lang="ko-KR" altLang="en-US" sz="1000" smtClean="0"/>
              <a:pPr/>
              <a:t>‹#›</a:t>
            </a:fld>
            <a:endParaRPr lang="ko-KR" altLang="en-US" sz="100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 userDrawn="1"/>
        </p:nvPicPr>
        <p:blipFill>
          <a:blip r:embed="rId2"/>
          <a:srcRect r="26606"/>
          <a:stretch>
            <a:fillRect/>
          </a:stretch>
        </p:blipFill>
        <p:spPr bwMode="auto">
          <a:xfrm flipV="1">
            <a:off x="0" y="6553244"/>
            <a:ext cx="9144000" cy="304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직사각형 10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4D2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6" name="텍스트 개체 틀 32"/>
          <p:cNvSpPr>
            <a:spLocks noGrp="1"/>
          </p:cNvSpPr>
          <p:nvPr>
            <p:ph type="body" sz="quarter" idx="10" hasCustomPrompt="1"/>
          </p:nvPr>
        </p:nvSpPr>
        <p:spPr>
          <a:xfrm>
            <a:off x="3080029" y="4178886"/>
            <a:ext cx="2965485" cy="54625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5000" b="1">
                <a:solidFill>
                  <a:schemeClr val="tx1"/>
                </a:solidFill>
                <a:latin typeface="Calibri" pitchFamily="34" charset="0"/>
                <a:cs typeface="Tahoma" pitchFamily="34" charset="0"/>
              </a:defRPr>
            </a:lvl1pPr>
          </a:lstStyle>
          <a:p>
            <a:pPr lvl="0"/>
            <a:r>
              <a:rPr lang="en-US" altLang="ko-KR" dirty="0" smtClean="0"/>
              <a:t>Thank</a:t>
            </a:r>
            <a:r>
              <a:rPr lang="ko-KR" altLang="en-US" dirty="0" smtClean="0"/>
              <a:t> </a:t>
            </a:r>
            <a:r>
              <a:rPr lang="en-US" altLang="ko-KR" dirty="0" smtClean="0"/>
              <a:t>You</a:t>
            </a:r>
            <a:endParaRPr lang="ko-KR" altLang="en-US" dirty="0"/>
          </a:p>
        </p:txBody>
      </p:sp>
      <p:grpSp>
        <p:nvGrpSpPr>
          <p:cNvPr id="2" name="그룹 106"/>
          <p:cNvGrpSpPr/>
          <p:nvPr userDrawn="1"/>
        </p:nvGrpSpPr>
        <p:grpSpPr>
          <a:xfrm>
            <a:off x="2409849" y="927770"/>
            <a:ext cx="4305848" cy="2554560"/>
            <a:chOff x="3262313" y="815330"/>
            <a:chExt cx="5667375" cy="3362325"/>
          </a:xfrm>
        </p:grpSpPr>
        <p:sp>
          <p:nvSpPr>
            <p:cNvPr id="108" name="Freeform 5"/>
            <p:cNvSpPr>
              <a:spLocks/>
            </p:cNvSpPr>
            <p:nvPr/>
          </p:nvSpPr>
          <p:spPr bwMode="auto">
            <a:xfrm>
              <a:off x="5076826" y="2677468"/>
              <a:ext cx="2111375" cy="1339850"/>
            </a:xfrm>
            <a:custGeom>
              <a:avLst/>
              <a:gdLst>
                <a:gd name="T0" fmla="*/ 1481 w 2661"/>
                <a:gd name="T1" fmla="*/ 1688 h 1688"/>
                <a:gd name="T2" fmla="*/ 1481 w 2661"/>
                <a:gd name="T3" fmla="*/ 1688 h 1688"/>
                <a:gd name="T4" fmla="*/ 1485 w 2661"/>
                <a:gd name="T5" fmla="*/ 1688 h 1688"/>
                <a:gd name="T6" fmla="*/ 1491 w 2661"/>
                <a:gd name="T7" fmla="*/ 1686 h 1688"/>
                <a:gd name="T8" fmla="*/ 1496 w 2661"/>
                <a:gd name="T9" fmla="*/ 1685 h 1688"/>
                <a:gd name="T10" fmla="*/ 1500 w 2661"/>
                <a:gd name="T11" fmla="*/ 1681 h 1688"/>
                <a:gd name="T12" fmla="*/ 1504 w 2661"/>
                <a:gd name="T13" fmla="*/ 1678 h 1688"/>
                <a:gd name="T14" fmla="*/ 1507 w 2661"/>
                <a:gd name="T15" fmla="*/ 1673 h 1688"/>
                <a:gd name="T16" fmla="*/ 1510 w 2661"/>
                <a:gd name="T17" fmla="*/ 1669 h 1688"/>
                <a:gd name="T18" fmla="*/ 1512 w 2661"/>
                <a:gd name="T19" fmla="*/ 1664 h 1688"/>
                <a:gd name="T20" fmla="*/ 2636 w 2661"/>
                <a:gd name="T21" fmla="*/ 1664 h 1688"/>
                <a:gd name="T22" fmla="*/ 2636 w 2661"/>
                <a:gd name="T23" fmla="*/ 1664 h 1688"/>
                <a:gd name="T24" fmla="*/ 2640 w 2661"/>
                <a:gd name="T25" fmla="*/ 1664 h 1688"/>
                <a:gd name="T26" fmla="*/ 2645 w 2661"/>
                <a:gd name="T27" fmla="*/ 1662 h 1688"/>
                <a:gd name="T28" fmla="*/ 2650 w 2661"/>
                <a:gd name="T29" fmla="*/ 1659 h 1688"/>
                <a:gd name="T30" fmla="*/ 2653 w 2661"/>
                <a:gd name="T31" fmla="*/ 1657 h 1688"/>
                <a:gd name="T32" fmla="*/ 2656 w 2661"/>
                <a:gd name="T33" fmla="*/ 1652 h 1688"/>
                <a:gd name="T34" fmla="*/ 2659 w 2661"/>
                <a:gd name="T35" fmla="*/ 1649 h 1688"/>
                <a:gd name="T36" fmla="*/ 2660 w 2661"/>
                <a:gd name="T37" fmla="*/ 1643 h 1688"/>
                <a:gd name="T38" fmla="*/ 2661 w 2661"/>
                <a:gd name="T39" fmla="*/ 1638 h 1688"/>
                <a:gd name="T40" fmla="*/ 2661 w 2661"/>
                <a:gd name="T41" fmla="*/ 26 h 1688"/>
                <a:gd name="T42" fmla="*/ 2661 w 2661"/>
                <a:gd name="T43" fmla="*/ 26 h 1688"/>
                <a:gd name="T44" fmla="*/ 2660 w 2661"/>
                <a:gd name="T45" fmla="*/ 20 h 1688"/>
                <a:gd name="T46" fmla="*/ 2659 w 2661"/>
                <a:gd name="T47" fmla="*/ 15 h 1688"/>
                <a:gd name="T48" fmla="*/ 2656 w 2661"/>
                <a:gd name="T49" fmla="*/ 11 h 1688"/>
                <a:gd name="T50" fmla="*/ 2653 w 2661"/>
                <a:gd name="T51" fmla="*/ 7 h 1688"/>
                <a:gd name="T52" fmla="*/ 2650 w 2661"/>
                <a:gd name="T53" fmla="*/ 4 h 1688"/>
                <a:gd name="T54" fmla="*/ 2645 w 2661"/>
                <a:gd name="T55" fmla="*/ 1 h 1688"/>
                <a:gd name="T56" fmla="*/ 2640 w 2661"/>
                <a:gd name="T57" fmla="*/ 0 h 1688"/>
                <a:gd name="T58" fmla="*/ 2636 w 2661"/>
                <a:gd name="T59" fmla="*/ 0 h 1688"/>
                <a:gd name="T60" fmla="*/ 26 w 2661"/>
                <a:gd name="T61" fmla="*/ 0 h 1688"/>
                <a:gd name="T62" fmla="*/ 26 w 2661"/>
                <a:gd name="T63" fmla="*/ 0 h 1688"/>
                <a:gd name="T64" fmla="*/ 21 w 2661"/>
                <a:gd name="T65" fmla="*/ 0 h 1688"/>
                <a:gd name="T66" fmla="*/ 15 w 2661"/>
                <a:gd name="T67" fmla="*/ 1 h 1688"/>
                <a:gd name="T68" fmla="*/ 12 w 2661"/>
                <a:gd name="T69" fmla="*/ 4 h 1688"/>
                <a:gd name="T70" fmla="*/ 7 w 2661"/>
                <a:gd name="T71" fmla="*/ 7 h 1688"/>
                <a:gd name="T72" fmla="*/ 5 w 2661"/>
                <a:gd name="T73" fmla="*/ 11 h 1688"/>
                <a:gd name="T74" fmla="*/ 3 w 2661"/>
                <a:gd name="T75" fmla="*/ 15 h 1688"/>
                <a:gd name="T76" fmla="*/ 0 w 2661"/>
                <a:gd name="T77" fmla="*/ 20 h 1688"/>
                <a:gd name="T78" fmla="*/ 0 w 2661"/>
                <a:gd name="T79" fmla="*/ 26 h 1688"/>
                <a:gd name="T80" fmla="*/ 0 w 2661"/>
                <a:gd name="T81" fmla="*/ 1638 h 1688"/>
                <a:gd name="T82" fmla="*/ 0 w 2661"/>
                <a:gd name="T83" fmla="*/ 1638 h 1688"/>
                <a:gd name="T84" fmla="*/ 0 w 2661"/>
                <a:gd name="T85" fmla="*/ 1643 h 1688"/>
                <a:gd name="T86" fmla="*/ 3 w 2661"/>
                <a:gd name="T87" fmla="*/ 1649 h 1688"/>
                <a:gd name="T88" fmla="*/ 5 w 2661"/>
                <a:gd name="T89" fmla="*/ 1652 h 1688"/>
                <a:gd name="T90" fmla="*/ 7 w 2661"/>
                <a:gd name="T91" fmla="*/ 1657 h 1688"/>
                <a:gd name="T92" fmla="*/ 12 w 2661"/>
                <a:gd name="T93" fmla="*/ 1659 h 1688"/>
                <a:gd name="T94" fmla="*/ 15 w 2661"/>
                <a:gd name="T95" fmla="*/ 1662 h 1688"/>
                <a:gd name="T96" fmla="*/ 21 w 2661"/>
                <a:gd name="T97" fmla="*/ 1664 h 1688"/>
                <a:gd name="T98" fmla="*/ 26 w 2661"/>
                <a:gd name="T99" fmla="*/ 1664 h 1688"/>
                <a:gd name="T100" fmla="*/ 1149 w 2661"/>
                <a:gd name="T101" fmla="*/ 1664 h 1688"/>
                <a:gd name="T102" fmla="*/ 1149 w 2661"/>
                <a:gd name="T103" fmla="*/ 1664 h 1688"/>
                <a:gd name="T104" fmla="*/ 1151 w 2661"/>
                <a:gd name="T105" fmla="*/ 1669 h 1688"/>
                <a:gd name="T106" fmla="*/ 1154 w 2661"/>
                <a:gd name="T107" fmla="*/ 1673 h 1688"/>
                <a:gd name="T108" fmla="*/ 1156 w 2661"/>
                <a:gd name="T109" fmla="*/ 1678 h 1688"/>
                <a:gd name="T110" fmla="*/ 1161 w 2661"/>
                <a:gd name="T111" fmla="*/ 1681 h 1688"/>
                <a:gd name="T112" fmla="*/ 1166 w 2661"/>
                <a:gd name="T113" fmla="*/ 1685 h 1688"/>
                <a:gd name="T114" fmla="*/ 1170 w 2661"/>
                <a:gd name="T115" fmla="*/ 1686 h 1688"/>
                <a:gd name="T116" fmla="*/ 1175 w 2661"/>
                <a:gd name="T117" fmla="*/ 1688 h 1688"/>
                <a:gd name="T118" fmla="*/ 1181 w 2661"/>
                <a:gd name="T119" fmla="*/ 1688 h 1688"/>
                <a:gd name="T120" fmla="*/ 1481 w 2661"/>
                <a:gd name="T121" fmla="*/ 1688 h 1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661" h="1688">
                  <a:moveTo>
                    <a:pt x="1481" y="1688"/>
                  </a:moveTo>
                  <a:lnTo>
                    <a:pt x="1481" y="1688"/>
                  </a:lnTo>
                  <a:lnTo>
                    <a:pt x="1485" y="1688"/>
                  </a:lnTo>
                  <a:lnTo>
                    <a:pt x="1491" y="1686"/>
                  </a:lnTo>
                  <a:lnTo>
                    <a:pt x="1496" y="1685"/>
                  </a:lnTo>
                  <a:lnTo>
                    <a:pt x="1500" y="1681"/>
                  </a:lnTo>
                  <a:lnTo>
                    <a:pt x="1504" y="1678"/>
                  </a:lnTo>
                  <a:lnTo>
                    <a:pt x="1507" y="1673"/>
                  </a:lnTo>
                  <a:lnTo>
                    <a:pt x="1510" y="1669"/>
                  </a:lnTo>
                  <a:lnTo>
                    <a:pt x="1512" y="1664"/>
                  </a:lnTo>
                  <a:lnTo>
                    <a:pt x="2636" y="1664"/>
                  </a:lnTo>
                  <a:lnTo>
                    <a:pt x="2636" y="1664"/>
                  </a:lnTo>
                  <a:lnTo>
                    <a:pt x="2640" y="1664"/>
                  </a:lnTo>
                  <a:lnTo>
                    <a:pt x="2645" y="1662"/>
                  </a:lnTo>
                  <a:lnTo>
                    <a:pt x="2650" y="1659"/>
                  </a:lnTo>
                  <a:lnTo>
                    <a:pt x="2653" y="1657"/>
                  </a:lnTo>
                  <a:lnTo>
                    <a:pt x="2656" y="1652"/>
                  </a:lnTo>
                  <a:lnTo>
                    <a:pt x="2659" y="1649"/>
                  </a:lnTo>
                  <a:lnTo>
                    <a:pt x="2660" y="1643"/>
                  </a:lnTo>
                  <a:lnTo>
                    <a:pt x="2661" y="1638"/>
                  </a:lnTo>
                  <a:lnTo>
                    <a:pt x="2661" y="26"/>
                  </a:lnTo>
                  <a:lnTo>
                    <a:pt x="2661" y="26"/>
                  </a:lnTo>
                  <a:lnTo>
                    <a:pt x="2660" y="20"/>
                  </a:lnTo>
                  <a:lnTo>
                    <a:pt x="2659" y="15"/>
                  </a:lnTo>
                  <a:lnTo>
                    <a:pt x="2656" y="11"/>
                  </a:lnTo>
                  <a:lnTo>
                    <a:pt x="2653" y="7"/>
                  </a:lnTo>
                  <a:lnTo>
                    <a:pt x="2650" y="4"/>
                  </a:lnTo>
                  <a:lnTo>
                    <a:pt x="2645" y="1"/>
                  </a:lnTo>
                  <a:lnTo>
                    <a:pt x="2640" y="0"/>
                  </a:lnTo>
                  <a:lnTo>
                    <a:pt x="263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1" y="0"/>
                  </a:lnTo>
                  <a:lnTo>
                    <a:pt x="15" y="1"/>
                  </a:lnTo>
                  <a:lnTo>
                    <a:pt x="12" y="4"/>
                  </a:lnTo>
                  <a:lnTo>
                    <a:pt x="7" y="7"/>
                  </a:lnTo>
                  <a:lnTo>
                    <a:pt x="5" y="11"/>
                  </a:lnTo>
                  <a:lnTo>
                    <a:pt x="3" y="15"/>
                  </a:lnTo>
                  <a:lnTo>
                    <a:pt x="0" y="20"/>
                  </a:lnTo>
                  <a:lnTo>
                    <a:pt x="0" y="26"/>
                  </a:lnTo>
                  <a:lnTo>
                    <a:pt x="0" y="1638"/>
                  </a:lnTo>
                  <a:lnTo>
                    <a:pt x="0" y="1638"/>
                  </a:lnTo>
                  <a:lnTo>
                    <a:pt x="0" y="1643"/>
                  </a:lnTo>
                  <a:lnTo>
                    <a:pt x="3" y="1649"/>
                  </a:lnTo>
                  <a:lnTo>
                    <a:pt x="5" y="1652"/>
                  </a:lnTo>
                  <a:lnTo>
                    <a:pt x="7" y="1657"/>
                  </a:lnTo>
                  <a:lnTo>
                    <a:pt x="12" y="1659"/>
                  </a:lnTo>
                  <a:lnTo>
                    <a:pt x="15" y="1662"/>
                  </a:lnTo>
                  <a:lnTo>
                    <a:pt x="21" y="1664"/>
                  </a:lnTo>
                  <a:lnTo>
                    <a:pt x="26" y="1664"/>
                  </a:lnTo>
                  <a:lnTo>
                    <a:pt x="1149" y="1664"/>
                  </a:lnTo>
                  <a:lnTo>
                    <a:pt x="1149" y="1664"/>
                  </a:lnTo>
                  <a:lnTo>
                    <a:pt x="1151" y="1669"/>
                  </a:lnTo>
                  <a:lnTo>
                    <a:pt x="1154" y="1673"/>
                  </a:lnTo>
                  <a:lnTo>
                    <a:pt x="1156" y="1678"/>
                  </a:lnTo>
                  <a:lnTo>
                    <a:pt x="1161" y="1681"/>
                  </a:lnTo>
                  <a:lnTo>
                    <a:pt x="1166" y="1685"/>
                  </a:lnTo>
                  <a:lnTo>
                    <a:pt x="1170" y="1686"/>
                  </a:lnTo>
                  <a:lnTo>
                    <a:pt x="1175" y="1688"/>
                  </a:lnTo>
                  <a:lnTo>
                    <a:pt x="1181" y="1688"/>
                  </a:lnTo>
                  <a:lnTo>
                    <a:pt x="1481" y="1688"/>
                  </a:lnTo>
                  <a:close/>
                </a:path>
              </a:pathLst>
            </a:custGeom>
            <a:solidFill>
              <a:srgbClr val="06A1C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9" name="Freeform 6"/>
            <p:cNvSpPr>
              <a:spLocks noEditPoints="1"/>
            </p:cNvSpPr>
            <p:nvPr/>
          </p:nvSpPr>
          <p:spPr bwMode="auto">
            <a:xfrm>
              <a:off x="5049838" y="2650480"/>
              <a:ext cx="2163763" cy="1392238"/>
            </a:xfrm>
            <a:custGeom>
              <a:avLst/>
              <a:gdLst>
                <a:gd name="T0" fmla="*/ 1213 w 2724"/>
                <a:gd name="T1" fmla="*/ 1753 h 1753"/>
                <a:gd name="T2" fmla="*/ 1206 w 2724"/>
                <a:gd name="T3" fmla="*/ 1752 h 1753"/>
                <a:gd name="T4" fmla="*/ 1191 w 2724"/>
                <a:gd name="T5" fmla="*/ 1749 h 1753"/>
                <a:gd name="T6" fmla="*/ 1178 w 2724"/>
                <a:gd name="T7" fmla="*/ 1742 h 1753"/>
                <a:gd name="T8" fmla="*/ 1168 w 2724"/>
                <a:gd name="T9" fmla="*/ 1734 h 1753"/>
                <a:gd name="T10" fmla="*/ 58 w 2724"/>
                <a:gd name="T11" fmla="*/ 1728 h 1753"/>
                <a:gd name="T12" fmla="*/ 46 w 2724"/>
                <a:gd name="T13" fmla="*/ 1727 h 1753"/>
                <a:gd name="T14" fmla="*/ 25 w 2724"/>
                <a:gd name="T15" fmla="*/ 1718 h 1753"/>
                <a:gd name="T16" fmla="*/ 10 w 2724"/>
                <a:gd name="T17" fmla="*/ 1703 h 1753"/>
                <a:gd name="T18" fmla="*/ 1 w 2724"/>
                <a:gd name="T19" fmla="*/ 1682 h 1753"/>
                <a:gd name="T20" fmla="*/ 0 w 2724"/>
                <a:gd name="T21" fmla="*/ 58 h 1753"/>
                <a:gd name="T22" fmla="*/ 1 w 2724"/>
                <a:gd name="T23" fmla="*/ 46 h 1753"/>
                <a:gd name="T24" fmla="*/ 10 w 2724"/>
                <a:gd name="T25" fmla="*/ 25 h 1753"/>
                <a:gd name="T26" fmla="*/ 25 w 2724"/>
                <a:gd name="T27" fmla="*/ 9 h 1753"/>
                <a:gd name="T28" fmla="*/ 46 w 2724"/>
                <a:gd name="T29" fmla="*/ 1 h 1753"/>
                <a:gd name="T30" fmla="*/ 2668 w 2724"/>
                <a:gd name="T31" fmla="*/ 0 h 1753"/>
                <a:gd name="T32" fmla="*/ 2679 w 2724"/>
                <a:gd name="T33" fmla="*/ 1 h 1753"/>
                <a:gd name="T34" fmla="*/ 2699 w 2724"/>
                <a:gd name="T35" fmla="*/ 9 h 1753"/>
                <a:gd name="T36" fmla="*/ 2715 w 2724"/>
                <a:gd name="T37" fmla="*/ 25 h 1753"/>
                <a:gd name="T38" fmla="*/ 2723 w 2724"/>
                <a:gd name="T39" fmla="*/ 46 h 1753"/>
                <a:gd name="T40" fmla="*/ 2724 w 2724"/>
                <a:gd name="T41" fmla="*/ 1670 h 1753"/>
                <a:gd name="T42" fmla="*/ 2723 w 2724"/>
                <a:gd name="T43" fmla="*/ 1682 h 1753"/>
                <a:gd name="T44" fmla="*/ 2715 w 2724"/>
                <a:gd name="T45" fmla="*/ 1703 h 1753"/>
                <a:gd name="T46" fmla="*/ 2699 w 2724"/>
                <a:gd name="T47" fmla="*/ 1718 h 1753"/>
                <a:gd name="T48" fmla="*/ 2679 w 2724"/>
                <a:gd name="T49" fmla="*/ 1727 h 1753"/>
                <a:gd name="T50" fmla="*/ 1563 w 2724"/>
                <a:gd name="T51" fmla="*/ 1728 h 1753"/>
                <a:gd name="T52" fmla="*/ 1558 w 2724"/>
                <a:gd name="T53" fmla="*/ 1734 h 1753"/>
                <a:gd name="T54" fmla="*/ 1546 w 2724"/>
                <a:gd name="T55" fmla="*/ 1742 h 1753"/>
                <a:gd name="T56" fmla="*/ 1534 w 2724"/>
                <a:gd name="T57" fmla="*/ 1749 h 1753"/>
                <a:gd name="T58" fmla="*/ 1520 w 2724"/>
                <a:gd name="T59" fmla="*/ 1752 h 1753"/>
                <a:gd name="T60" fmla="*/ 1513 w 2724"/>
                <a:gd name="T61" fmla="*/ 1753 h 1753"/>
                <a:gd name="T62" fmla="*/ 1206 w 2724"/>
                <a:gd name="T63" fmla="*/ 1663 h 1753"/>
                <a:gd name="T64" fmla="*/ 1513 w 2724"/>
                <a:gd name="T65" fmla="*/ 1688 h 1753"/>
                <a:gd name="T66" fmla="*/ 1513 w 2724"/>
                <a:gd name="T67" fmla="*/ 1688 h 1753"/>
                <a:gd name="T68" fmla="*/ 1544 w 2724"/>
                <a:gd name="T69" fmla="*/ 1663 h 1753"/>
                <a:gd name="T70" fmla="*/ 2661 w 2724"/>
                <a:gd name="T71" fmla="*/ 63 h 1753"/>
                <a:gd name="T72" fmla="*/ 65 w 2724"/>
                <a:gd name="T73" fmla="*/ 1663 h 1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724" h="1753">
                  <a:moveTo>
                    <a:pt x="1513" y="1753"/>
                  </a:moveTo>
                  <a:lnTo>
                    <a:pt x="1213" y="1753"/>
                  </a:lnTo>
                  <a:lnTo>
                    <a:pt x="1213" y="1753"/>
                  </a:lnTo>
                  <a:lnTo>
                    <a:pt x="1206" y="1752"/>
                  </a:lnTo>
                  <a:lnTo>
                    <a:pt x="1198" y="1750"/>
                  </a:lnTo>
                  <a:lnTo>
                    <a:pt x="1191" y="1749"/>
                  </a:lnTo>
                  <a:lnTo>
                    <a:pt x="1185" y="1746"/>
                  </a:lnTo>
                  <a:lnTo>
                    <a:pt x="1178" y="1742"/>
                  </a:lnTo>
                  <a:lnTo>
                    <a:pt x="1172" y="1739"/>
                  </a:lnTo>
                  <a:lnTo>
                    <a:pt x="1168" y="1734"/>
                  </a:lnTo>
                  <a:lnTo>
                    <a:pt x="1162" y="1728"/>
                  </a:lnTo>
                  <a:lnTo>
                    <a:pt x="58" y="1728"/>
                  </a:lnTo>
                  <a:lnTo>
                    <a:pt x="58" y="1728"/>
                  </a:lnTo>
                  <a:lnTo>
                    <a:pt x="46" y="1727"/>
                  </a:lnTo>
                  <a:lnTo>
                    <a:pt x="36" y="1724"/>
                  </a:lnTo>
                  <a:lnTo>
                    <a:pt x="25" y="1718"/>
                  </a:lnTo>
                  <a:lnTo>
                    <a:pt x="17" y="1711"/>
                  </a:lnTo>
                  <a:lnTo>
                    <a:pt x="10" y="1703"/>
                  </a:lnTo>
                  <a:lnTo>
                    <a:pt x="5" y="1692"/>
                  </a:lnTo>
                  <a:lnTo>
                    <a:pt x="1" y="1682"/>
                  </a:lnTo>
                  <a:lnTo>
                    <a:pt x="0" y="1670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1" y="46"/>
                  </a:lnTo>
                  <a:lnTo>
                    <a:pt x="5" y="34"/>
                  </a:lnTo>
                  <a:lnTo>
                    <a:pt x="10" y="25"/>
                  </a:lnTo>
                  <a:lnTo>
                    <a:pt x="17" y="16"/>
                  </a:lnTo>
                  <a:lnTo>
                    <a:pt x="25" y="9"/>
                  </a:lnTo>
                  <a:lnTo>
                    <a:pt x="36" y="4"/>
                  </a:lnTo>
                  <a:lnTo>
                    <a:pt x="46" y="1"/>
                  </a:lnTo>
                  <a:lnTo>
                    <a:pt x="58" y="0"/>
                  </a:lnTo>
                  <a:lnTo>
                    <a:pt x="2668" y="0"/>
                  </a:lnTo>
                  <a:lnTo>
                    <a:pt x="2668" y="0"/>
                  </a:lnTo>
                  <a:lnTo>
                    <a:pt x="2679" y="1"/>
                  </a:lnTo>
                  <a:lnTo>
                    <a:pt x="2690" y="4"/>
                  </a:lnTo>
                  <a:lnTo>
                    <a:pt x="2699" y="9"/>
                  </a:lnTo>
                  <a:lnTo>
                    <a:pt x="2708" y="16"/>
                  </a:lnTo>
                  <a:lnTo>
                    <a:pt x="2715" y="25"/>
                  </a:lnTo>
                  <a:lnTo>
                    <a:pt x="2720" y="34"/>
                  </a:lnTo>
                  <a:lnTo>
                    <a:pt x="2723" y="46"/>
                  </a:lnTo>
                  <a:lnTo>
                    <a:pt x="2724" y="58"/>
                  </a:lnTo>
                  <a:lnTo>
                    <a:pt x="2724" y="1670"/>
                  </a:lnTo>
                  <a:lnTo>
                    <a:pt x="2724" y="1670"/>
                  </a:lnTo>
                  <a:lnTo>
                    <a:pt x="2723" y="1682"/>
                  </a:lnTo>
                  <a:lnTo>
                    <a:pt x="2720" y="1692"/>
                  </a:lnTo>
                  <a:lnTo>
                    <a:pt x="2715" y="1703"/>
                  </a:lnTo>
                  <a:lnTo>
                    <a:pt x="2708" y="1711"/>
                  </a:lnTo>
                  <a:lnTo>
                    <a:pt x="2699" y="1718"/>
                  </a:lnTo>
                  <a:lnTo>
                    <a:pt x="2690" y="1724"/>
                  </a:lnTo>
                  <a:lnTo>
                    <a:pt x="2679" y="1727"/>
                  </a:lnTo>
                  <a:lnTo>
                    <a:pt x="2668" y="1728"/>
                  </a:lnTo>
                  <a:lnTo>
                    <a:pt x="1563" y="1728"/>
                  </a:lnTo>
                  <a:lnTo>
                    <a:pt x="1563" y="1728"/>
                  </a:lnTo>
                  <a:lnTo>
                    <a:pt x="1558" y="1734"/>
                  </a:lnTo>
                  <a:lnTo>
                    <a:pt x="1552" y="1739"/>
                  </a:lnTo>
                  <a:lnTo>
                    <a:pt x="1546" y="1742"/>
                  </a:lnTo>
                  <a:lnTo>
                    <a:pt x="1541" y="1746"/>
                  </a:lnTo>
                  <a:lnTo>
                    <a:pt x="1534" y="1749"/>
                  </a:lnTo>
                  <a:lnTo>
                    <a:pt x="1527" y="1750"/>
                  </a:lnTo>
                  <a:lnTo>
                    <a:pt x="1520" y="1752"/>
                  </a:lnTo>
                  <a:lnTo>
                    <a:pt x="1513" y="1753"/>
                  </a:lnTo>
                  <a:lnTo>
                    <a:pt x="1513" y="1753"/>
                  </a:lnTo>
                  <a:close/>
                  <a:moveTo>
                    <a:pt x="65" y="1663"/>
                  </a:moveTo>
                  <a:lnTo>
                    <a:pt x="1206" y="1663"/>
                  </a:lnTo>
                  <a:lnTo>
                    <a:pt x="1213" y="1688"/>
                  </a:lnTo>
                  <a:lnTo>
                    <a:pt x="1513" y="1688"/>
                  </a:lnTo>
                  <a:lnTo>
                    <a:pt x="1513" y="1688"/>
                  </a:lnTo>
                  <a:lnTo>
                    <a:pt x="1513" y="1688"/>
                  </a:lnTo>
                  <a:lnTo>
                    <a:pt x="1519" y="1665"/>
                  </a:lnTo>
                  <a:lnTo>
                    <a:pt x="1544" y="1663"/>
                  </a:lnTo>
                  <a:lnTo>
                    <a:pt x="2661" y="1663"/>
                  </a:lnTo>
                  <a:lnTo>
                    <a:pt x="2661" y="63"/>
                  </a:lnTo>
                  <a:lnTo>
                    <a:pt x="65" y="63"/>
                  </a:lnTo>
                  <a:lnTo>
                    <a:pt x="65" y="1663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0" name="Freeform 7"/>
            <p:cNvSpPr>
              <a:spLocks/>
            </p:cNvSpPr>
            <p:nvPr/>
          </p:nvSpPr>
          <p:spPr bwMode="auto">
            <a:xfrm>
              <a:off x="6132513" y="3798243"/>
              <a:ext cx="974725" cy="119063"/>
            </a:xfrm>
            <a:custGeom>
              <a:avLst/>
              <a:gdLst>
                <a:gd name="T0" fmla="*/ 182 w 1229"/>
                <a:gd name="T1" fmla="*/ 0 h 151"/>
                <a:gd name="T2" fmla="*/ 1229 w 1229"/>
                <a:gd name="T3" fmla="*/ 0 h 151"/>
                <a:gd name="T4" fmla="*/ 1229 w 1229"/>
                <a:gd name="T5" fmla="*/ 151 h 151"/>
                <a:gd name="T6" fmla="*/ 0 w 1229"/>
                <a:gd name="T7" fmla="*/ 151 h 151"/>
                <a:gd name="T8" fmla="*/ 0 w 1229"/>
                <a:gd name="T9" fmla="*/ 151 h 151"/>
                <a:gd name="T10" fmla="*/ 2 w 1229"/>
                <a:gd name="T11" fmla="*/ 137 h 151"/>
                <a:gd name="T12" fmla="*/ 6 w 1229"/>
                <a:gd name="T13" fmla="*/ 123 h 151"/>
                <a:gd name="T14" fmla="*/ 12 w 1229"/>
                <a:gd name="T15" fmla="*/ 109 h 151"/>
                <a:gd name="T16" fmla="*/ 19 w 1229"/>
                <a:gd name="T17" fmla="*/ 95 h 151"/>
                <a:gd name="T18" fmla="*/ 27 w 1229"/>
                <a:gd name="T19" fmla="*/ 83 h 151"/>
                <a:gd name="T20" fmla="*/ 36 w 1229"/>
                <a:gd name="T21" fmla="*/ 70 h 151"/>
                <a:gd name="T22" fmla="*/ 47 w 1229"/>
                <a:gd name="T23" fmla="*/ 58 h 151"/>
                <a:gd name="T24" fmla="*/ 58 w 1229"/>
                <a:gd name="T25" fmla="*/ 47 h 151"/>
                <a:gd name="T26" fmla="*/ 71 w 1229"/>
                <a:gd name="T27" fmla="*/ 36 h 151"/>
                <a:gd name="T28" fmla="*/ 85 w 1229"/>
                <a:gd name="T29" fmla="*/ 27 h 151"/>
                <a:gd name="T30" fmla="*/ 99 w 1229"/>
                <a:gd name="T31" fmla="*/ 20 h 151"/>
                <a:gd name="T32" fmla="*/ 115 w 1229"/>
                <a:gd name="T33" fmla="*/ 13 h 151"/>
                <a:gd name="T34" fmla="*/ 131 w 1229"/>
                <a:gd name="T35" fmla="*/ 7 h 151"/>
                <a:gd name="T36" fmla="*/ 147 w 1229"/>
                <a:gd name="T37" fmla="*/ 3 h 151"/>
                <a:gd name="T38" fmla="*/ 165 w 1229"/>
                <a:gd name="T39" fmla="*/ 0 h 151"/>
                <a:gd name="T40" fmla="*/ 182 w 1229"/>
                <a:gd name="T41" fmla="*/ 0 h 151"/>
                <a:gd name="T42" fmla="*/ 182 w 1229"/>
                <a:gd name="T43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29" h="151">
                  <a:moveTo>
                    <a:pt x="182" y="0"/>
                  </a:moveTo>
                  <a:lnTo>
                    <a:pt x="1229" y="0"/>
                  </a:lnTo>
                  <a:lnTo>
                    <a:pt x="1229" y="151"/>
                  </a:lnTo>
                  <a:lnTo>
                    <a:pt x="0" y="151"/>
                  </a:lnTo>
                  <a:lnTo>
                    <a:pt x="0" y="151"/>
                  </a:lnTo>
                  <a:lnTo>
                    <a:pt x="2" y="137"/>
                  </a:lnTo>
                  <a:lnTo>
                    <a:pt x="6" y="123"/>
                  </a:lnTo>
                  <a:lnTo>
                    <a:pt x="12" y="109"/>
                  </a:lnTo>
                  <a:lnTo>
                    <a:pt x="19" y="95"/>
                  </a:lnTo>
                  <a:lnTo>
                    <a:pt x="27" y="83"/>
                  </a:lnTo>
                  <a:lnTo>
                    <a:pt x="36" y="70"/>
                  </a:lnTo>
                  <a:lnTo>
                    <a:pt x="47" y="58"/>
                  </a:lnTo>
                  <a:lnTo>
                    <a:pt x="58" y="47"/>
                  </a:lnTo>
                  <a:lnTo>
                    <a:pt x="71" y="36"/>
                  </a:lnTo>
                  <a:lnTo>
                    <a:pt x="85" y="27"/>
                  </a:lnTo>
                  <a:lnTo>
                    <a:pt x="99" y="20"/>
                  </a:lnTo>
                  <a:lnTo>
                    <a:pt x="115" y="13"/>
                  </a:lnTo>
                  <a:lnTo>
                    <a:pt x="131" y="7"/>
                  </a:lnTo>
                  <a:lnTo>
                    <a:pt x="147" y="3"/>
                  </a:lnTo>
                  <a:lnTo>
                    <a:pt x="165" y="0"/>
                  </a:lnTo>
                  <a:lnTo>
                    <a:pt x="182" y="0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1" name="Freeform 8"/>
            <p:cNvSpPr>
              <a:spLocks noEditPoints="1"/>
            </p:cNvSpPr>
            <p:nvPr/>
          </p:nvSpPr>
          <p:spPr bwMode="auto">
            <a:xfrm>
              <a:off x="6107113" y="3772843"/>
              <a:ext cx="1025525" cy="169863"/>
            </a:xfrm>
            <a:custGeom>
              <a:avLst/>
              <a:gdLst>
                <a:gd name="T0" fmla="*/ 31 w 1291"/>
                <a:gd name="T1" fmla="*/ 213 h 213"/>
                <a:gd name="T2" fmla="*/ 25 w 1291"/>
                <a:gd name="T3" fmla="*/ 213 h 213"/>
                <a:gd name="T4" fmla="*/ 14 w 1291"/>
                <a:gd name="T5" fmla="*/ 208 h 213"/>
                <a:gd name="T6" fmla="*/ 8 w 1291"/>
                <a:gd name="T7" fmla="*/ 204 h 213"/>
                <a:gd name="T8" fmla="*/ 2 w 1291"/>
                <a:gd name="T9" fmla="*/ 193 h 213"/>
                <a:gd name="T10" fmla="*/ 0 w 1291"/>
                <a:gd name="T11" fmla="*/ 180 h 213"/>
                <a:gd name="T12" fmla="*/ 3 w 1291"/>
                <a:gd name="T13" fmla="*/ 161 h 213"/>
                <a:gd name="T14" fmla="*/ 14 w 1291"/>
                <a:gd name="T15" fmla="*/ 126 h 213"/>
                <a:gd name="T16" fmla="*/ 32 w 1291"/>
                <a:gd name="T17" fmla="*/ 95 h 213"/>
                <a:gd name="T18" fmla="*/ 56 w 1291"/>
                <a:gd name="T19" fmla="*/ 66 h 213"/>
                <a:gd name="T20" fmla="*/ 86 w 1291"/>
                <a:gd name="T21" fmla="*/ 42 h 213"/>
                <a:gd name="T22" fmla="*/ 118 w 1291"/>
                <a:gd name="T23" fmla="*/ 22 h 213"/>
                <a:gd name="T24" fmla="*/ 155 w 1291"/>
                <a:gd name="T25" fmla="*/ 8 h 213"/>
                <a:gd name="T26" fmla="*/ 193 w 1291"/>
                <a:gd name="T27" fmla="*/ 0 h 213"/>
                <a:gd name="T28" fmla="*/ 1260 w 1291"/>
                <a:gd name="T29" fmla="*/ 0 h 213"/>
                <a:gd name="T30" fmla="*/ 1266 w 1291"/>
                <a:gd name="T31" fmla="*/ 0 h 213"/>
                <a:gd name="T32" fmla="*/ 1278 w 1291"/>
                <a:gd name="T33" fmla="*/ 5 h 213"/>
                <a:gd name="T34" fmla="*/ 1286 w 1291"/>
                <a:gd name="T35" fmla="*/ 13 h 213"/>
                <a:gd name="T36" fmla="*/ 1290 w 1291"/>
                <a:gd name="T37" fmla="*/ 25 h 213"/>
                <a:gd name="T38" fmla="*/ 1291 w 1291"/>
                <a:gd name="T39" fmla="*/ 182 h 213"/>
                <a:gd name="T40" fmla="*/ 1290 w 1291"/>
                <a:gd name="T41" fmla="*/ 189 h 213"/>
                <a:gd name="T42" fmla="*/ 1286 w 1291"/>
                <a:gd name="T43" fmla="*/ 201 h 213"/>
                <a:gd name="T44" fmla="*/ 1278 w 1291"/>
                <a:gd name="T45" fmla="*/ 209 h 213"/>
                <a:gd name="T46" fmla="*/ 1266 w 1291"/>
                <a:gd name="T47" fmla="*/ 213 h 213"/>
                <a:gd name="T48" fmla="*/ 1260 w 1291"/>
                <a:gd name="T49" fmla="*/ 213 h 213"/>
                <a:gd name="T50" fmla="*/ 1228 w 1291"/>
                <a:gd name="T51" fmla="*/ 151 h 213"/>
                <a:gd name="T52" fmla="*/ 213 w 1291"/>
                <a:gd name="T53" fmla="*/ 63 h 213"/>
                <a:gd name="T54" fmla="*/ 201 w 1291"/>
                <a:gd name="T55" fmla="*/ 63 h 213"/>
                <a:gd name="T56" fmla="*/ 177 w 1291"/>
                <a:gd name="T57" fmla="*/ 66 h 213"/>
                <a:gd name="T58" fmla="*/ 155 w 1291"/>
                <a:gd name="T59" fmla="*/ 73 h 213"/>
                <a:gd name="T60" fmla="*/ 135 w 1291"/>
                <a:gd name="T61" fmla="*/ 84 h 213"/>
                <a:gd name="T62" fmla="*/ 117 w 1291"/>
                <a:gd name="T63" fmla="*/ 95 h 213"/>
                <a:gd name="T64" fmla="*/ 101 w 1291"/>
                <a:gd name="T65" fmla="*/ 110 h 213"/>
                <a:gd name="T66" fmla="*/ 87 w 1291"/>
                <a:gd name="T67" fmla="*/ 125 h 213"/>
                <a:gd name="T68" fmla="*/ 76 w 1291"/>
                <a:gd name="T69" fmla="*/ 143 h 213"/>
                <a:gd name="T70" fmla="*/ 72 w 1291"/>
                <a:gd name="T71" fmla="*/ 151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91" h="213">
                  <a:moveTo>
                    <a:pt x="1260" y="213"/>
                  </a:moveTo>
                  <a:lnTo>
                    <a:pt x="31" y="213"/>
                  </a:lnTo>
                  <a:lnTo>
                    <a:pt x="31" y="213"/>
                  </a:lnTo>
                  <a:lnTo>
                    <a:pt x="25" y="213"/>
                  </a:lnTo>
                  <a:lnTo>
                    <a:pt x="18" y="211"/>
                  </a:lnTo>
                  <a:lnTo>
                    <a:pt x="14" y="208"/>
                  </a:lnTo>
                  <a:lnTo>
                    <a:pt x="8" y="204"/>
                  </a:lnTo>
                  <a:lnTo>
                    <a:pt x="8" y="204"/>
                  </a:lnTo>
                  <a:lnTo>
                    <a:pt x="5" y="198"/>
                  </a:lnTo>
                  <a:lnTo>
                    <a:pt x="2" y="193"/>
                  </a:lnTo>
                  <a:lnTo>
                    <a:pt x="0" y="187"/>
                  </a:lnTo>
                  <a:lnTo>
                    <a:pt x="0" y="180"/>
                  </a:lnTo>
                  <a:lnTo>
                    <a:pt x="0" y="180"/>
                  </a:lnTo>
                  <a:lnTo>
                    <a:pt x="3" y="161"/>
                  </a:lnTo>
                  <a:lnTo>
                    <a:pt x="8" y="144"/>
                  </a:lnTo>
                  <a:lnTo>
                    <a:pt x="14" y="126"/>
                  </a:lnTo>
                  <a:lnTo>
                    <a:pt x="22" y="110"/>
                  </a:lnTo>
                  <a:lnTo>
                    <a:pt x="32" y="95"/>
                  </a:lnTo>
                  <a:lnTo>
                    <a:pt x="43" y="80"/>
                  </a:lnTo>
                  <a:lnTo>
                    <a:pt x="56" y="66"/>
                  </a:lnTo>
                  <a:lnTo>
                    <a:pt x="69" y="53"/>
                  </a:lnTo>
                  <a:lnTo>
                    <a:pt x="86" y="42"/>
                  </a:lnTo>
                  <a:lnTo>
                    <a:pt x="102" y="30"/>
                  </a:lnTo>
                  <a:lnTo>
                    <a:pt x="118" y="22"/>
                  </a:lnTo>
                  <a:lnTo>
                    <a:pt x="137" y="14"/>
                  </a:lnTo>
                  <a:lnTo>
                    <a:pt x="155" y="8"/>
                  </a:lnTo>
                  <a:lnTo>
                    <a:pt x="174" y="4"/>
                  </a:lnTo>
                  <a:lnTo>
                    <a:pt x="193" y="0"/>
                  </a:lnTo>
                  <a:lnTo>
                    <a:pt x="213" y="0"/>
                  </a:lnTo>
                  <a:lnTo>
                    <a:pt x="1260" y="0"/>
                  </a:lnTo>
                  <a:lnTo>
                    <a:pt x="1260" y="0"/>
                  </a:lnTo>
                  <a:lnTo>
                    <a:pt x="1266" y="0"/>
                  </a:lnTo>
                  <a:lnTo>
                    <a:pt x="1272" y="3"/>
                  </a:lnTo>
                  <a:lnTo>
                    <a:pt x="1278" y="5"/>
                  </a:lnTo>
                  <a:lnTo>
                    <a:pt x="1282" y="8"/>
                  </a:lnTo>
                  <a:lnTo>
                    <a:pt x="1286" y="13"/>
                  </a:lnTo>
                  <a:lnTo>
                    <a:pt x="1288" y="19"/>
                  </a:lnTo>
                  <a:lnTo>
                    <a:pt x="1290" y="25"/>
                  </a:lnTo>
                  <a:lnTo>
                    <a:pt x="1291" y="31"/>
                  </a:lnTo>
                  <a:lnTo>
                    <a:pt x="1291" y="182"/>
                  </a:lnTo>
                  <a:lnTo>
                    <a:pt x="1291" y="182"/>
                  </a:lnTo>
                  <a:lnTo>
                    <a:pt x="1290" y="189"/>
                  </a:lnTo>
                  <a:lnTo>
                    <a:pt x="1288" y="195"/>
                  </a:lnTo>
                  <a:lnTo>
                    <a:pt x="1286" y="201"/>
                  </a:lnTo>
                  <a:lnTo>
                    <a:pt x="1282" y="205"/>
                  </a:lnTo>
                  <a:lnTo>
                    <a:pt x="1278" y="209"/>
                  </a:lnTo>
                  <a:lnTo>
                    <a:pt x="1272" y="211"/>
                  </a:lnTo>
                  <a:lnTo>
                    <a:pt x="1266" y="213"/>
                  </a:lnTo>
                  <a:lnTo>
                    <a:pt x="1260" y="213"/>
                  </a:lnTo>
                  <a:lnTo>
                    <a:pt x="1260" y="213"/>
                  </a:lnTo>
                  <a:close/>
                  <a:moveTo>
                    <a:pt x="72" y="151"/>
                  </a:moveTo>
                  <a:lnTo>
                    <a:pt x="1228" y="151"/>
                  </a:lnTo>
                  <a:lnTo>
                    <a:pt x="1228" y="63"/>
                  </a:lnTo>
                  <a:lnTo>
                    <a:pt x="213" y="63"/>
                  </a:lnTo>
                  <a:lnTo>
                    <a:pt x="213" y="63"/>
                  </a:lnTo>
                  <a:lnTo>
                    <a:pt x="201" y="63"/>
                  </a:lnTo>
                  <a:lnTo>
                    <a:pt x="189" y="64"/>
                  </a:lnTo>
                  <a:lnTo>
                    <a:pt x="177" y="66"/>
                  </a:lnTo>
                  <a:lnTo>
                    <a:pt x="167" y="70"/>
                  </a:lnTo>
                  <a:lnTo>
                    <a:pt x="155" y="73"/>
                  </a:lnTo>
                  <a:lnTo>
                    <a:pt x="145" y="78"/>
                  </a:lnTo>
                  <a:lnTo>
                    <a:pt x="135" y="84"/>
                  </a:lnTo>
                  <a:lnTo>
                    <a:pt x="126" y="89"/>
                  </a:lnTo>
                  <a:lnTo>
                    <a:pt x="117" y="95"/>
                  </a:lnTo>
                  <a:lnTo>
                    <a:pt x="109" y="102"/>
                  </a:lnTo>
                  <a:lnTo>
                    <a:pt x="101" y="110"/>
                  </a:lnTo>
                  <a:lnTo>
                    <a:pt x="94" y="117"/>
                  </a:lnTo>
                  <a:lnTo>
                    <a:pt x="87" y="125"/>
                  </a:lnTo>
                  <a:lnTo>
                    <a:pt x="81" y="133"/>
                  </a:lnTo>
                  <a:lnTo>
                    <a:pt x="76" y="143"/>
                  </a:lnTo>
                  <a:lnTo>
                    <a:pt x="72" y="151"/>
                  </a:lnTo>
                  <a:lnTo>
                    <a:pt x="72" y="1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2" name="Freeform 9"/>
            <p:cNvSpPr>
              <a:spLocks/>
            </p:cNvSpPr>
            <p:nvPr/>
          </p:nvSpPr>
          <p:spPr bwMode="auto">
            <a:xfrm>
              <a:off x="5157788" y="3798243"/>
              <a:ext cx="974725" cy="119063"/>
            </a:xfrm>
            <a:custGeom>
              <a:avLst/>
              <a:gdLst>
                <a:gd name="T0" fmla="*/ 1046 w 1228"/>
                <a:gd name="T1" fmla="*/ 0 h 151"/>
                <a:gd name="T2" fmla="*/ 0 w 1228"/>
                <a:gd name="T3" fmla="*/ 0 h 151"/>
                <a:gd name="T4" fmla="*/ 0 w 1228"/>
                <a:gd name="T5" fmla="*/ 151 h 151"/>
                <a:gd name="T6" fmla="*/ 1228 w 1228"/>
                <a:gd name="T7" fmla="*/ 151 h 151"/>
                <a:gd name="T8" fmla="*/ 1228 w 1228"/>
                <a:gd name="T9" fmla="*/ 151 h 151"/>
                <a:gd name="T10" fmla="*/ 1226 w 1228"/>
                <a:gd name="T11" fmla="*/ 137 h 151"/>
                <a:gd name="T12" fmla="*/ 1222 w 1228"/>
                <a:gd name="T13" fmla="*/ 123 h 151"/>
                <a:gd name="T14" fmla="*/ 1218 w 1228"/>
                <a:gd name="T15" fmla="*/ 109 h 151"/>
                <a:gd name="T16" fmla="*/ 1211 w 1228"/>
                <a:gd name="T17" fmla="*/ 95 h 151"/>
                <a:gd name="T18" fmla="*/ 1203 w 1228"/>
                <a:gd name="T19" fmla="*/ 83 h 151"/>
                <a:gd name="T20" fmla="*/ 1193 w 1228"/>
                <a:gd name="T21" fmla="*/ 70 h 151"/>
                <a:gd name="T22" fmla="*/ 1183 w 1228"/>
                <a:gd name="T23" fmla="*/ 58 h 151"/>
                <a:gd name="T24" fmla="*/ 1171 w 1228"/>
                <a:gd name="T25" fmla="*/ 47 h 151"/>
                <a:gd name="T26" fmla="*/ 1159 w 1228"/>
                <a:gd name="T27" fmla="*/ 36 h 151"/>
                <a:gd name="T28" fmla="*/ 1145 w 1228"/>
                <a:gd name="T29" fmla="*/ 27 h 151"/>
                <a:gd name="T30" fmla="*/ 1130 w 1228"/>
                <a:gd name="T31" fmla="*/ 20 h 151"/>
                <a:gd name="T32" fmla="*/ 1115 w 1228"/>
                <a:gd name="T33" fmla="*/ 13 h 151"/>
                <a:gd name="T34" fmla="*/ 1098 w 1228"/>
                <a:gd name="T35" fmla="*/ 7 h 151"/>
                <a:gd name="T36" fmla="*/ 1081 w 1228"/>
                <a:gd name="T37" fmla="*/ 3 h 151"/>
                <a:gd name="T38" fmla="*/ 1064 w 1228"/>
                <a:gd name="T39" fmla="*/ 0 h 151"/>
                <a:gd name="T40" fmla="*/ 1046 w 1228"/>
                <a:gd name="T41" fmla="*/ 0 h 151"/>
                <a:gd name="T42" fmla="*/ 1046 w 1228"/>
                <a:gd name="T43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28" h="151">
                  <a:moveTo>
                    <a:pt x="1046" y="0"/>
                  </a:moveTo>
                  <a:lnTo>
                    <a:pt x="0" y="0"/>
                  </a:lnTo>
                  <a:lnTo>
                    <a:pt x="0" y="151"/>
                  </a:lnTo>
                  <a:lnTo>
                    <a:pt x="1228" y="151"/>
                  </a:lnTo>
                  <a:lnTo>
                    <a:pt x="1228" y="151"/>
                  </a:lnTo>
                  <a:lnTo>
                    <a:pt x="1226" y="137"/>
                  </a:lnTo>
                  <a:lnTo>
                    <a:pt x="1222" y="123"/>
                  </a:lnTo>
                  <a:lnTo>
                    <a:pt x="1218" y="109"/>
                  </a:lnTo>
                  <a:lnTo>
                    <a:pt x="1211" y="95"/>
                  </a:lnTo>
                  <a:lnTo>
                    <a:pt x="1203" y="83"/>
                  </a:lnTo>
                  <a:lnTo>
                    <a:pt x="1193" y="70"/>
                  </a:lnTo>
                  <a:lnTo>
                    <a:pt x="1183" y="58"/>
                  </a:lnTo>
                  <a:lnTo>
                    <a:pt x="1171" y="47"/>
                  </a:lnTo>
                  <a:lnTo>
                    <a:pt x="1159" y="36"/>
                  </a:lnTo>
                  <a:lnTo>
                    <a:pt x="1145" y="27"/>
                  </a:lnTo>
                  <a:lnTo>
                    <a:pt x="1130" y="20"/>
                  </a:lnTo>
                  <a:lnTo>
                    <a:pt x="1115" y="13"/>
                  </a:lnTo>
                  <a:lnTo>
                    <a:pt x="1098" y="7"/>
                  </a:lnTo>
                  <a:lnTo>
                    <a:pt x="1081" y="3"/>
                  </a:lnTo>
                  <a:lnTo>
                    <a:pt x="1064" y="0"/>
                  </a:lnTo>
                  <a:lnTo>
                    <a:pt x="1046" y="0"/>
                  </a:lnTo>
                  <a:lnTo>
                    <a:pt x="10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3" name="Freeform 10"/>
            <p:cNvSpPr>
              <a:spLocks noEditPoints="1"/>
            </p:cNvSpPr>
            <p:nvPr/>
          </p:nvSpPr>
          <p:spPr bwMode="auto">
            <a:xfrm>
              <a:off x="5132388" y="3772843"/>
              <a:ext cx="1023938" cy="169863"/>
            </a:xfrm>
            <a:custGeom>
              <a:avLst/>
              <a:gdLst>
                <a:gd name="T0" fmla="*/ 31 w 1290"/>
                <a:gd name="T1" fmla="*/ 213 h 213"/>
                <a:gd name="T2" fmla="*/ 26 w 1290"/>
                <a:gd name="T3" fmla="*/ 213 h 213"/>
                <a:gd name="T4" fmla="*/ 14 w 1290"/>
                <a:gd name="T5" fmla="*/ 209 h 213"/>
                <a:gd name="T6" fmla="*/ 6 w 1290"/>
                <a:gd name="T7" fmla="*/ 201 h 213"/>
                <a:gd name="T8" fmla="*/ 0 w 1290"/>
                <a:gd name="T9" fmla="*/ 189 h 213"/>
                <a:gd name="T10" fmla="*/ 0 w 1290"/>
                <a:gd name="T11" fmla="*/ 31 h 213"/>
                <a:gd name="T12" fmla="*/ 0 w 1290"/>
                <a:gd name="T13" fmla="*/ 25 h 213"/>
                <a:gd name="T14" fmla="*/ 6 w 1290"/>
                <a:gd name="T15" fmla="*/ 13 h 213"/>
                <a:gd name="T16" fmla="*/ 14 w 1290"/>
                <a:gd name="T17" fmla="*/ 5 h 213"/>
                <a:gd name="T18" fmla="*/ 26 w 1290"/>
                <a:gd name="T19" fmla="*/ 0 h 213"/>
                <a:gd name="T20" fmla="*/ 1077 w 1290"/>
                <a:gd name="T21" fmla="*/ 0 h 213"/>
                <a:gd name="T22" fmla="*/ 1097 w 1290"/>
                <a:gd name="T23" fmla="*/ 0 h 213"/>
                <a:gd name="T24" fmla="*/ 1136 w 1290"/>
                <a:gd name="T25" fmla="*/ 8 h 213"/>
                <a:gd name="T26" fmla="*/ 1172 w 1290"/>
                <a:gd name="T27" fmla="*/ 22 h 213"/>
                <a:gd name="T28" fmla="*/ 1206 w 1290"/>
                <a:gd name="T29" fmla="*/ 42 h 213"/>
                <a:gd name="T30" fmla="*/ 1235 w 1290"/>
                <a:gd name="T31" fmla="*/ 66 h 213"/>
                <a:gd name="T32" fmla="*/ 1259 w 1290"/>
                <a:gd name="T33" fmla="*/ 95 h 213"/>
                <a:gd name="T34" fmla="*/ 1277 w 1290"/>
                <a:gd name="T35" fmla="*/ 126 h 213"/>
                <a:gd name="T36" fmla="*/ 1288 w 1290"/>
                <a:gd name="T37" fmla="*/ 161 h 213"/>
                <a:gd name="T38" fmla="*/ 1290 w 1290"/>
                <a:gd name="T39" fmla="*/ 180 h 213"/>
                <a:gd name="T40" fmla="*/ 1289 w 1290"/>
                <a:gd name="T41" fmla="*/ 193 h 213"/>
                <a:gd name="T42" fmla="*/ 1282 w 1290"/>
                <a:gd name="T43" fmla="*/ 204 h 213"/>
                <a:gd name="T44" fmla="*/ 1278 w 1290"/>
                <a:gd name="T45" fmla="*/ 208 h 213"/>
                <a:gd name="T46" fmla="*/ 1266 w 1290"/>
                <a:gd name="T47" fmla="*/ 213 h 213"/>
                <a:gd name="T48" fmla="*/ 1259 w 1290"/>
                <a:gd name="T49" fmla="*/ 213 h 213"/>
                <a:gd name="T50" fmla="*/ 1219 w 1290"/>
                <a:gd name="T51" fmla="*/ 151 h 213"/>
                <a:gd name="T52" fmla="*/ 1215 w 1290"/>
                <a:gd name="T53" fmla="*/ 143 h 213"/>
                <a:gd name="T54" fmla="*/ 1204 w 1290"/>
                <a:gd name="T55" fmla="*/ 125 h 213"/>
                <a:gd name="T56" fmla="*/ 1190 w 1290"/>
                <a:gd name="T57" fmla="*/ 110 h 213"/>
                <a:gd name="T58" fmla="*/ 1175 w 1290"/>
                <a:gd name="T59" fmla="*/ 95 h 213"/>
                <a:gd name="T60" fmla="*/ 1156 w 1290"/>
                <a:gd name="T61" fmla="*/ 84 h 213"/>
                <a:gd name="T62" fmla="*/ 1135 w 1290"/>
                <a:gd name="T63" fmla="*/ 73 h 213"/>
                <a:gd name="T64" fmla="*/ 1113 w 1290"/>
                <a:gd name="T65" fmla="*/ 66 h 213"/>
                <a:gd name="T66" fmla="*/ 1090 w 1290"/>
                <a:gd name="T67" fmla="*/ 63 h 213"/>
                <a:gd name="T68" fmla="*/ 63 w 1290"/>
                <a:gd name="T69" fmla="*/ 6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90" h="213">
                  <a:moveTo>
                    <a:pt x="1259" y="213"/>
                  </a:moveTo>
                  <a:lnTo>
                    <a:pt x="31" y="213"/>
                  </a:lnTo>
                  <a:lnTo>
                    <a:pt x="31" y="213"/>
                  </a:lnTo>
                  <a:lnTo>
                    <a:pt x="26" y="213"/>
                  </a:lnTo>
                  <a:lnTo>
                    <a:pt x="19" y="211"/>
                  </a:lnTo>
                  <a:lnTo>
                    <a:pt x="14" y="209"/>
                  </a:lnTo>
                  <a:lnTo>
                    <a:pt x="9" y="205"/>
                  </a:lnTo>
                  <a:lnTo>
                    <a:pt x="6" y="201"/>
                  </a:lnTo>
                  <a:lnTo>
                    <a:pt x="2" y="195"/>
                  </a:lnTo>
                  <a:lnTo>
                    <a:pt x="0" y="189"/>
                  </a:lnTo>
                  <a:lnTo>
                    <a:pt x="0" y="182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2" y="19"/>
                  </a:lnTo>
                  <a:lnTo>
                    <a:pt x="6" y="13"/>
                  </a:lnTo>
                  <a:lnTo>
                    <a:pt x="9" y="8"/>
                  </a:lnTo>
                  <a:lnTo>
                    <a:pt x="14" y="5"/>
                  </a:lnTo>
                  <a:lnTo>
                    <a:pt x="19" y="3"/>
                  </a:lnTo>
                  <a:lnTo>
                    <a:pt x="26" y="0"/>
                  </a:lnTo>
                  <a:lnTo>
                    <a:pt x="31" y="0"/>
                  </a:lnTo>
                  <a:lnTo>
                    <a:pt x="1077" y="0"/>
                  </a:lnTo>
                  <a:lnTo>
                    <a:pt x="1077" y="0"/>
                  </a:lnTo>
                  <a:lnTo>
                    <a:pt x="1097" y="0"/>
                  </a:lnTo>
                  <a:lnTo>
                    <a:pt x="1117" y="4"/>
                  </a:lnTo>
                  <a:lnTo>
                    <a:pt x="1136" y="8"/>
                  </a:lnTo>
                  <a:lnTo>
                    <a:pt x="1155" y="14"/>
                  </a:lnTo>
                  <a:lnTo>
                    <a:pt x="1172" y="22"/>
                  </a:lnTo>
                  <a:lnTo>
                    <a:pt x="1190" y="30"/>
                  </a:lnTo>
                  <a:lnTo>
                    <a:pt x="1206" y="42"/>
                  </a:lnTo>
                  <a:lnTo>
                    <a:pt x="1221" y="53"/>
                  </a:lnTo>
                  <a:lnTo>
                    <a:pt x="1235" y="66"/>
                  </a:lnTo>
                  <a:lnTo>
                    <a:pt x="1248" y="80"/>
                  </a:lnTo>
                  <a:lnTo>
                    <a:pt x="1259" y="95"/>
                  </a:lnTo>
                  <a:lnTo>
                    <a:pt x="1268" y="110"/>
                  </a:lnTo>
                  <a:lnTo>
                    <a:pt x="1277" y="126"/>
                  </a:lnTo>
                  <a:lnTo>
                    <a:pt x="1284" y="144"/>
                  </a:lnTo>
                  <a:lnTo>
                    <a:pt x="1288" y="161"/>
                  </a:lnTo>
                  <a:lnTo>
                    <a:pt x="1290" y="180"/>
                  </a:lnTo>
                  <a:lnTo>
                    <a:pt x="1290" y="180"/>
                  </a:lnTo>
                  <a:lnTo>
                    <a:pt x="1290" y="187"/>
                  </a:lnTo>
                  <a:lnTo>
                    <a:pt x="1289" y="193"/>
                  </a:lnTo>
                  <a:lnTo>
                    <a:pt x="1287" y="198"/>
                  </a:lnTo>
                  <a:lnTo>
                    <a:pt x="1282" y="204"/>
                  </a:lnTo>
                  <a:lnTo>
                    <a:pt x="1282" y="204"/>
                  </a:lnTo>
                  <a:lnTo>
                    <a:pt x="1278" y="208"/>
                  </a:lnTo>
                  <a:lnTo>
                    <a:pt x="1272" y="211"/>
                  </a:lnTo>
                  <a:lnTo>
                    <a:pt x="1266" y="213"/>
                  </a:lnTo>
                  <a:lnTo>
                    <a:pt x="1259" y="213"/>
                  </a:lnTo>
                  <a:lnTo>
                    <a:pt x="1259" y="213"/>
                  </a:lnTo>
                  <a:close/>
                  <a:moveTo>
                    <a:pt x="63" y="151"/>
                  </a:moveTo>
                  <a:lnTo>
                    <a:pt x="1219" y="151"/>
                  </a:lnTo>
                  <a:lnTo>
                    <a:pt x="1219" y="151"/>
                  </a:lnTo>
                  <a:lnTo>
                    <a:pt x="1215" y="143"/>
                  </a:lnTo>
                  <a:lnTo>
                    <a:pt x="1209" y="133"/>
                  </a:lnTo>
                  <a:lnTo>
                    <a:pt x="1204" y="125"/>
                  </a:lnTo>
                  <a:lnTo>
                    <a:pt x="1198" y="117"/>
                  </a:lnTo>
                  <a:lnTo>
                    <a:pt x="1190" y="110"/>
                  </a:lnTo>
                  <a:lnTo>
                    <a:pt x="1183" y="102"/>
                  </a:lnTo>
                  <a:lnTo>
                    <a:pt x="1175" y="95"/>
                  </a:lnTo>
                  <a:lnTo>
                    <a:pt x="1165" y="89"/>
                  </a:lnTo>
                  <a:lnTo>
                    <a:pt x="1156" y="84"/>
                  </a:lnTo>
                  <a:lnTo>
                    <a:pt x="1146" y="78"/>
                  </a:lnTo>
                  <a:lnTo>
                    <a:pt x="1135" y="73"/>
                  </a:lnTo>
                  <a:lnTo>
                    <a:pt x="1125" y="70"/>
                  </a:lnTo>
                  <a:lnTo>
                    <a:pt x="1113" y="66"/>
                  </a:lnTo>
                  <a:lnTo>
                    <a:pt x="1102" y="64"/>
                  </a:lnTo>
                  <a:lnTo>
                    <a:pt x="1090" y="63"/>
                  </a:lnTo>
                  <a:lnTo>
                    <a:pt x="1077" y="63"/>
                  </a:lnTo>
                  <a:lnTo>
                    <a:pt x="63" y="63"/>
                  </a:lnTo>
                  <a:lnTo>
                    <a:pt x="63" y="1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4" name="Freeform 11"/>
            <p:cNvSpPr>
              <a:spLocks/>
            </p:cNvSpPr>
            <p:nvPr/>
          </p:nvSpPr>
          <p:spPr bwMode="auto">
            <a:xfrm>
              <a:off x="5157788" y="2617143"/>
              <a:ext cx="1949450" cy="1300163"/>
            </a:xfrm>
            <a:custGeom>
              <a:avLst/>
              <a:gdLst>
                <a:gd name="T0" fmla="*/ 1228 w 2457"/>
                <a:gd name="T1" fmla="*/ 1637 h 1637"/>
                <a:gd name="T2" fmla="*/ 1234 w 2457"/>
                <a:gd name="T3" fmla="*/ 1604 h 1637"/>
                <a:gd name="T4" fmla="*/ 1247 w 2457"/>
                <a:gd name="T5" fmla="*/ 1573 h 1637"/>
                <a:gd name="T6" fmla="*/ 1264 w 2457"/>
                <a:gd name="T7" fmla="*/ 1548 h 1637"/>
                <a:gd name="T8" fmla="*/ 1286 w 2457"/>
                <a:gd name="T9" fmla="*/ 1526 h 1637"/>
                <a:gd name="T10" fmla="*/ 1313 w 2457"/>
                <a:gd name="T11" fmla="*/ 1508 h 1637"/>
                <a:gd name="T12" fmla="*/ 1343 w 2457"/>
                <a:gd name="T13" fmla="*/ 1497 h 1637"/>
                <a:gd name="T14" fmla="*/ 1375 w 2457"/>
                <a:gd name="T15" fmla="*/ 1489 h 1637"/>
                <a:gd name="T16" fmla="*/ 1410 w 2457"/>
                <a:gd name="T17" fmla="*/ 1486 h 1637"/>
                <a:gd name="T18" fmla="*/ 2457 w 2457"/>
                <a:gd name="T19" fmla="*/ 0 h 1637"/>
                <a:gd name="T20" fmla="*/ 1410 w 2457"/>
                <a:gd name="T21" fmla="*/ 0 h 1637"/>
                <a:gd name="T22" fmla="*/ 1375 w 2457"/>
                <a:gd name="T23" fmla="*/ 3 h 1637"/>
                <a:gd name="T24" fmla="*/ 1343 w 2457"/>
                <a:gd name="T25" fmla="*/ 13 h 1637"/>
                <a:gd name="T26" fmla="*/ 1313 w 2457"/>
                <a:gd name="T27" fmla="*/ 29 h 1637"/>
                <a:gd name="T28" fmla="*/ 1286 w 2457"/>
                <a:gd name="T29" fmla="*/ 50 h 1637"/>
                <a:gd name="T30" fmla="*/ 1264 w 2457"/>
                <a:gd name="T31" fmla="*/ 74 h 1637"/>
                <a:gd name="T32" fmla="*/ 1247 w 2457"/>
                <a:gd name="T33" fmla="*/ 103 h 1637"/>
                <a:gd name="T34" fmla="*/ 1234 w 2457"/>
                <a:gd name="T35" fmla="*/ 136 h 1637"/>
                <a:gd name="T36" fmla="*/ 1228 w 2457"/>
                <a:gd name="T37" fmla="*/ 169 h 1637"/>
                <a:gd name="T38" fmla="*/ 1226 w 2457"/>
                <a:gd name="T39" fmla="*/ 152 h 1637"/>
                <a:gd name="T40" fmla="*/ 1218 w 2457"/>
                <a:gd name="T41" fmla="*/ 118 h 1637"/>
                <a:gd name="T42" fmla="*/ 1203 w 2457"/>
                <a:gd name="T43" fmla="*/ 88 h 1637"/>
                <a:gd name="T44" fmla="*/ 1183 w 2457"/>
                <a:gd name="T45" fmla="*/ 61 h 1637"/>
                <a:gd name="T46" fmla="*/ 1159 w 2457"/>
                <a:gd name="T47" fmla="*/ 38 h 1637"/>
                <a:gd name="T48" fmla="*/ 1130 w 2457"/>
                <a:gd name="T49" fmla="*/ 21 h 1637"/>
                <a:gd name="T50" fmla="*/ 1098 w 2457"/>
                <a:gd name="T51" fmla="*/ 8 h 1637"/>
                <a:gd name="T52" fmla="*/ 1064 w 2457"/>
                <a:gd name="T53" fmla="*/ 1 h 1637"/>
                <a:gd name="T54" fmla="*/ 0 w 2457"/>
                <a:gd name="T55" fmla="*/ 0 h 1637"/>
                <a:gd name="T56" fmla="*/ 1046 w 2457"/>
                <a:gd name="T57" fmla="*/ 1486 h 1637"/>
                <a:gd name="T58" fmla="*/ 1064 w 2457"/>
                <a:gd name="T59" fmla="*/ 1486 h 1637"/>
                <a:gd name="T60" fmla="*/ 1098 w 2457"/>
                <a:gd name="T61" fmla="*/ 1492 h 1637"/>
                <a:gd name="T62" fmla="*/ 1130 w 2457"/>
                <a:gd name="T63" fmla="*/ 1502 h 1637"/>
                <a:gd name="T64" fmla="*/ 1159 w 2457"/>
                <a:gd name="T65" fmla="*/ 1517 h 1637"/>
                <a:gd name="T66" fmla="*/ 1183 w 2457"/>
                <a:gd name="T67" fmla="*/ 1536 h 1637"/>
                <a:gd name="T68" fmla="*/ 1203 w 2457"/>
                <a:gd name="T69" fmla="*/ 1561 h 1637"/>
                <a:gd name="T70" fmla="*/ 1218 w 2457"/>
                <a:gd name="T71" fmla="*/ 1588 h 1637"/>
                <a:gd name="T72" fmla="*/ 1226 w 2457"/>
                <a:gd name="T73" fmla="*/ 1620 h 1637"/>
                <a:gd name="T74" fmla="*/ 1228 w 2457"/>
                <a:gd name="T75" fmla="*/ 1637 h 1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57" h="1637">
                  <a:moveTo>
                    <a:pt x="1228" y="1637"/>
                  </a:moveTo>
                  <a:lnTo>
                    <a:pt x="1228" y="1637"/>
                  </a:lnTo>
                  <a:lnTo>
                    <a:pt x="1230" y="1620"/>
                  </a:lnTo>
                  <a:lnTo>
                    <a:pt x="1234" y="1604"/>
                  </a:lnTo>
                  <a:lnTo>
                    <a:pt x="1240" y="1588"/>
                  </a:lnTo>
                  <a:lnTo>
                    <a:pt x="1247" y="1573"/>
                  </a:lnTo>
                  <a:lnTo>
                    <a:pt x="1255" y="1561"/>
                  </a:lnTo>
                  <a:lnTo>
                    <a:pt x="1264" y="1548"/>
                  </a:lnTo>
                  <a:lnTo>
                    <a:pt x="1275" y="1536"/>
                  </a:lnTo>
                  <a:lnTo>
                    <a:pt x="1286" y="1526"/>
                  </a:lnTo>
                  <a:lnTo>
                    <a:pt x="1299" y="1517"/>
                  </a:lnTo>
                  <a:lnTo>
                    <a:pt x="1313" y="1508"/>
                  </a:lnTo>
                  <a:lnTo>
                    <a:pt x="1327" y="1502"/>
                  </a:lnTo>
                  <a:lnTo>
                    <a:pt x="1343" y="1497"/>
                  </a:lnTo>
                  <a:lnTo>
                    <a:pt x="1359" y="1492"/>
                  </a:lnTo>
                  <a:lnTo>
                    <a:pt x="1375" y="1489"/>
                  </a:lnTo>
                  <a:lnTo>
                    <a:pt x="1393" y="1486"/>
                  </a:lnTo>
                  <a:lnTo>
                    <a:pt x="1410" y="1486"/>
                  </a:lnTo>
                  <a:lnTo>
                    <a:pt x="2457" y="1486"/>
                  </a:lnTo>
                  <a:lnTo>
                    <a:pt x="2457" y="0"/>
                  </a:lnTo>
                  <a:lnTo>
                    <a:pt x="1410" y="0"/>
                  </a:lnTo>
                  <a:lnTo>
                    <a:pt x="1410" y="0"/>
                  </a:lnTo>
                  <a:lnTo>
                    <a:pt x="1393" y="1"/>
                  </a:lnTo>
                  <a:lnTo>
                    <a:pt x="1375" y="3"/>
                  </a:lnTo>
                  <a:lnTo>
                    <a:pt x="1359" y="8"/>
                  </a:lnTo>
                  <a:lnTo>
                    <a:pt x="1343" y="13"/>
                  </a:lnTo>
                  <a:lnTo>
                    <a:pt x="1327" y="21"/>
                  </a:lnTo>
                  <a:lnTo>
                    <a:pt x="1313" y="29"/>
                  </a:lnTo>
                  <a:lnTo>
                    <a:pt x="1299" y="38"/>
                  </a:lnTo>
                  <a:lnTo>
                    <a:pt x="1286" y="50"/>
                  </a:lnTo>
                  <a:lnTo>
                    <a:pt x="1275" y="61"/>
                  </a:lnTo>
                  <a:lnTo>
                    <a:pt x="1264" y="74"/>
                  </a:lnTo>
                  <a:lnTo>
                    <a:pt x="1255" y="88"/>
                  </a:lnTo>
                  <a:lnTo>
                    <a:pt x="1247" y="103"/>
                  </a:lnTo>
                  <a:lnTo>
                    <a:pt x="1240" y="118"/>
                  </a:lnTo>
                  <a:lnTo>
                    <a:pt x="1234" y="136"/>
                  </a:lnTo>
                  <a:lnTo>
                    <a:pt x="1230" y="152"/>
                  </a:lnTo>
                  <a:lnTo>
                    <a:pt x="1228" y="169"/>
                  </a:lnTo>
                  <a:lnTo>
                    <a:pt x="1228" y="169"/>
                  </a:lnTo>
                  <a:lnTo>
                    <a:pt x="1226" y="152"/>
                  </a:lnTo>
                  <a:lnTo>
                    <a:pt x="1222" y="136"/>
                  </a:lnTo>
                  <a:lnTo>
                    <a:pt x="1218" y="118"/>
                  </a:lnTo>
                  <a:lnTo>
                    <a:pt x="1211" y="103"/>
                  </a:lnTo>
                  <a:lnTo>
                    <a:pt x="1203" y="88"/>
                  </a:lnTo>
                  <a:lnTo>
                    <a:pt x="1193" y="74"/>
                  </a:lnTo>
                  <a:lnTo>
                    <a:pt x="1183" y="61"/>
                  </a:lnTo>
                  <a:lnTo>
                    <a:pt x="1171" y="50"/>
                  </a:lnTo>
                  <a:lnTo>
                    <a:pt x="1159" y="38"/>
                  </a:lnTo>
                  <a:lnTo>
                    <a:pt x="1145" y="29"/>
                  </a:lnTo>
                  <a:lnTo>
                    <a:pt x="1130" y="21"/>
                  </a:lnTo>
                  <a:lnTo>
                    <a:pt x="1115" y="13"/>
                  </a:lnTo>
                  <a:lnTo>
                    <a:pt x="1098" y="8"/>
                  </a:lnTo>
                  <a:lnTo>
                    <a:pt x="1081" y="3"/>
                  </a:lnTo>
                  <a:lnTo>
                    <a:pt x="1064" y="1"/>
                  </a:lnTo>
                  <a:lnTo>
                    <a:pt x="1046" y="0"/>
                  </a:lnTo>
                  <a:lnTo>
                    <a:pt x="0" y="0"/>
                  </a:lnTo>
                  <a:lnTo>
                    <a:pt x="0" y="1486"/>
                  </a:lnTo>
                  <a:lnTo>
                    <a:pt x="1046" y="1486"/>
                  </a:lnTo>
                  <a:lnTo>
                    <a:pt x="1046" y="1486"/>
                  </a:lnTo>
                  <a:lnTo>
                    <a:pt x="1064" y="1486"/>
                  </a:lnTo>
                  <a:lnTo>
                    <a:pt x="1081" y="1489"/>
                  </a:lnTo>
                  <a:lnTo>
                    <a:pt x="1098" y="1492"/>
                  </a:lnTo>
                  <a:lnTo>
                    <a:pt x="1115" y="1497"/>
                  </a:lnTo>
                  <a:lnTo>
                    <a:pt x="1130" y="1502"/>
                  </a:lnTo>
                  <a:lnTo>
                    <a:pt x="1145" y="1508"/>
                  </a:lnTo>
                  <a:lnTo>
                    <a:pt x="1159" y="1517"/>
                  </a:lnTo>
                  <a:lnTo>
                    <a:pt x="1171" y="1526"/>
                  </a:lnTo>
                  <a:lnTo>
                    <a:pt x="1183" y="1536"/>
                  </a:lnTo>
                  <a:lnTo>
                    <a:pt x="1193" y="1548"/>
                  </a:lnTo>
                  <a:lnTo>
                    <a:pt x="1203" y="1561"/>
                  </a:lnTo>
                  <a:lnTo>
                    <a:pt x="1211" y="1573"/>
                  </a:lnTo>
                  <a:lnTo>
                    <a:pt x="1218" y="1588"/>
                  </a:lnTo>
                  <a:lnTo>
                    <a:pt x="1222" y="1604"/>
                  </a:lnTo>
                  <a:lnTo>
                    <a:pt x="1226" y="1620"/>
                  </a:lnTo>
                  <a:lnTo>
                    <a:pt x="1228" y="1637"/>
                  </a:lnTo>
                  <a:lnTo>
                    <a:pt x="1228" y="16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5" name="Freeform 12"/>
            <p:cNvSpPr>
              <a:spLocks noEditPoints="1"/>
            </p:cNvSpPr>
            <p:nvPr/>
          </p:nvSpPr>
          <p:spPr bwMode="auto">
            <a:xfrm>
              <a:off x="5132388" y="2593330"/>
              <a:ext cx="2000250" cy="1349375"/>
            </a:xfrm>
            <a:custGeom>
              <a:avLst/>
              <a:gdLst>
                <a:gd name="T0" fmla="*/ 1248 w 2519"/>
                <a:gd name="T1" fmla="*/ 1698 h 1699"/>
                <a:gd name="T2" fmla="*/ 1231 w 2519"/>
                <a:gd name="T3" fmla="*/ 1682 h 1699"/>
                <a:gd name="T4" fmla="*/ 1227 w 2519"/>
                <a:gd name="T5" fmla="*/ 1655 h 1699"/>
                <a:gd name="T6" fmla="*/ 1205 w 2519"/>
                <a:gd name="T7" fmla="*/ 1604 h 1699"/>
                <a:gd name="T8" fmla="*/ 1167 w 2519"/>
                <a:gd name="T9" fmla="*/ 1571 h 1699"/>
                <a:gd name="T10" fmla="*/ 1117 w 2519"/>
                <a:gd name="T11" fmla="*/ 1552 h 1699"/>
                <a:gd name="T12" fmla="*/ 31 w 2519"/>
                <a:gd name="T13" fmla="*/ 1549 h 1699"/>
                <a:gd name="T14" fmla="*/ 14 w 2519"/>
                <a:gd name="T15" fmla="*/ 1543 h 1699"/>
                <a:gd name="T16" fmla="*/ 0 w 2519"/>
                <a:gd name="T17" fmla="*/ 1523 h 1699"/>
                <a:gd name="T18" fmla="*/ 0 w 2519"/>
                <a:gd name="T19" fmla="*/ 25 h 1699"/>
                <a:gd name="T20" fmla="*/ 14 w 2519"/>
                <a:gd name="T21" fmla="*/ 5 h 1699"/>
                <a:gd name="T22" fmla="*/ 1077 w 2519"/>
                <a:gd name="T23" fmla="*/ 0 h 1699"/>
                <a:gd name="T24" fmla="*/ 1119 w 2519"/>
                <a:gd name="T25" fmla="*/ 4 h 1699"/>
                <a:gd name="T26" fmla="*/ 1171 w 2519"/>
                <a:gd name="T27" fmla="*/ 22 h 1699"/>
                <a:gd name="T28" fmla="*/ 1216 w 2519"/>
                <a:gd name="T29" fmla="*/ 51 h 1699"/>
                <a:gd name="T30" fmla="*/ 1252 w 2519"/>
                <a:gd name="T31" fmla="*/ 90 h 1699"/>
                <a:gd name="T32" fmla="*/ 1275 w 2519"/>
                <a:gd name="T33" fmla="*/ 80 h 1699"/>
                <a:gd name="T34" fmla="*/ 1314 w 2519"/>
                <a:gd name="T35" fmla="*/ 43 h 1699"/>
                <a:gd name="T36" fmla="*/ 1360 w 2519"/>
                <a:gd name="T37" fmla="*/ 16 h 1699"/>
                <a:gd name="T38" fmla="*/ 1413 w 2519"/>
                <a:gd name="T39" fmla="*/ 2 h 1699"/>
                <a:gd name="T40" fmla="*/ 2488 w 2519"/>
                <a:gd name="T41" fmla="*/ 0 h 1699"/>
                <a:gd name="T42" fmla="*/ 2510 w 2519"/>
                <a:gd name="T43" fmla="*/ 9 h 1699"/>
                <a:gd name="T44" fmla="*/ 2519 w 2519"/>
                <a:gd name="T45" fmla="*/ 31 h 1699"/>
                <a:gd name="T46" fmla="*/ 2516 w 2519"/>
                <a:gd name="T47" fmla="*/ 1529 h 1699"/>
                <a:gd name="T48" fmla="*/ 2500 w 2519"/>
                <a:gd name="T49" fmla="*/ 1546 h 1699"/>
                <a:gd name="T50" fmla="*/ 1441 w 2519"/>
                <a:gd name="T51" fmla="*/ 1549 h 1699"/>
                <a:gd name="T52" fmla="*/ 1389 w 2519"/>
                <a:gd name="T53" fmla="*/ 1556 h 1699"/>
                <a:gd name="T54" fmla="*/ 1341 w 2519"/>
                <a:gd name="T55" fmla="*/ 1578 h 1699"/>
                <a:gd name="T56" fmla="*/ 1307 w 2519"/>
                <a:gd name="T57" fmla="*/ 1616 h 1699"/>
                <a:gd name="T58" fmla="*/ 1290 w 2519"/>
                <a:gd name="T59" fmla="*/ 1670 h 1699"/>
                <a:gd name="T60" fmla="*/ 1285 w 2519"/>
                <a:gd name="T61" fmla="*/ 1687 h 1699"/>
                <a:gd name="T62" fmla="*/ 1266 w 2519"/>
                <a:gd name="T63" fmla="*/ 1699 h 1699"/>
                <a:gd name="T64" fmla="*/ 1077 w 2519"/>
                <a:gd name="T65" fmla="*/ 1486 h 1699"/>
                <a:gd name="T66" fmla="*/ 1120 w 2519"/>
                <a:gd name="T67" fmla="*/ 1490 h 1699"/>
                <a:gd name="T68" fmla="*/ 1172 w 2519"/>
                <a:gd name="T69" fmla="*/ 1504 h 1699"/>
                <a:gd name="T70" fmla="*/ 1217 w 2519"/>
                <a:gd name="T71" fmla="*/ 1529 h 1699"/>
                <a:gd name="T72" fmla="*/ 1252 w 2519"/>
                <a:gd name="T73" fmla="*/ 1564 h 1699"/>
                <a:gd name="T74" fmla="*/ 1274 w 2519"/>
                <a:gd name="T75" fmla="*/ 1555 h 1699"/>
                <a:gd name="T76" fmla="*/ 1312 w 2519"/>
                <a:gd name="T77" fmla="*/ 1522 h 1699"/>
                <a:gd name="T78" fmla="*/ 1359 w 2519"/>
                <a:gd name="T79" fmla="*/ 1499 h 1699"/>
                <a:gd name="T80" fmla="*/ 1412 w 2519"/>
                <a:gd name="T81" fmla="*/ 1487 h 1699"/>
                <a:gd name="T82" fmla="*/ 2456 w 2519"/>
                <a:gd name="T83" fmla="*/ 62 h 1699"/>
                <a:gd name="T84" fmla="*/ 1413 w 2519"/>
                <a:gd name="T85" fmla="*/ 66 h 1699"/>
                <a:gd name="T86" fmla="*/ 1361 w 2519"/>
                <a:gd name="T87" fmla="*/ 87 h 1699"/>
                <a:gd name="T88" fmla="*/ 1321 w 2519"/>
                <a:gd name="T89" fmla="*/ 124 h 1699"/>
                <a:gd name="T90" fmla="*/ 1295 w 2519"/>
                <a:gd name="T91" fmla="*/ 175 h 1699"/>
                <a:gd name="T92" fmla="*/ 1289 w 2519"/>
                <a:gd name="T93" fmla="*/ 208 h 1699"/>
                <a:gd name="T94" fmla="*/ 1277 w 2519"/>
                <a:gd name="T95" fmla="*/ 227 h 1699"/>
                <a:gd name="T96" fmla="*/ 1259 w 2519"/>
                <a:gd name="T97" fmla="*/ 231 h 1699"/>
                <a:gd name="T98" fmla="*/ 1243 w 2519"/>
                <a:gd name="T99" fmla="*/ 227 h 1699"/>
                <a:gd name="T100" fmla="*/ 1229 w 2519"/>
                <a:gd name="T101" fmla="*/ 208 h 1699"/>
                <a:gd name="T102" fmla="*/ 1223 w 2519"/>
                <a:gd name="T103" fmla="*/ 175 h 1699"/>
                <a:gd name="T104" fmla="*/ 1199 w 2519"/>
                <a:gd name="T105" fmla="*/ 124 h 1699"/>
                <a:gd name="T106" fmla="*/ 1158 w 2519"/>
                <a:gd name="T107" fmla="*/ 87 h 1699"/>
                <a:gd name="T108" fmla="*/ 1106 w 2519"/>
                <a:gd name="T109" fmla="*/ 66 h 1699"/>
                <a:gd name="T110" fmla="*/ 63 w 2519"/>
                <a:gd name="T111" fmla="*/ 1486 h 1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519" h="1699">
                  <a:moveTo>
                    <a:pt x="1259" y="1699"/>
                  </a:moveTo>
                  <a:lnTo>
                    <a:pt x="1259" y="1699"/>
                  </a:lnTo>
                  <a:lnTo>
                    <a:pt x="1253" y="1699"/>
                  </a:lnTo>
                  <a:lnTo>
                    <a:pt x="1248" y="1698"/>
                  </a:lnTo>
                  <a:lnTo>
                    <a:pt x="1243" y="1695"/>
                  </a:lnTo>
                  <a:lnTo>
                    <a:pt x="1238" y="1691"/>
                  </a:lnTo>
                  <a:lnTo>
                    <a:pt x="1235" y="1688"/>
                  </a:lnTo>
                  <a:lnTo>
                    <a:pt x="1231" y="1682"/>
                  </a:lnTo>
                  <a:lnTo>
                    <a:pt x="1229" y="1676"/>
                  </a:lnTo>
                  <a:lnTo>
                    <a:pt x="1228" y="1670"/>
                  </a:lnTo>
                  <a:lnTo>
                    <a:pt x="1228" y="1670"/>
                  </a:lnTo>
                  <a:lnTo>
                    <a:pt x="1227" y="1655"/>
                  </a:lnTo>
                  <a:lnTo>
                    <a:pt x="1223" y="1641"/>
                  </a:lnTo>
                  <a:lnTo>
                    <a:pt x="1219" y="1628"/>
                  </a:lnTo>
                  <a:lnTo>
                    <a:pt x="1212" y="1616"/>
                  </a:lnTo>
                  <a:lnTo>
                    <a:pt x="1205" y="1604"/>
                  </a:lnTo>
                  <a:lnTo>
                    <a:pt x="1197" y="1595"/>
                  </a:lnTo>
                  <a:lnTo>
                    <a:pt x="1187" y="1586"/>
                  </a:lnTo>
                  <a:lnTo>
                    <a:pt x="1177" y="1578"/>
                  </a:lnTo>
                  <a:lnTo>
                    <a:pt x="1167" y="1571"/>
                  </a:lnTo>
                  <a:lnTo>
                    <a:pt x="1155" y="1565"/>
                  </a:lnTo>
                  <a:lnTo>
                    <a:pt x="1142" y="1559"/>
                  </a:lnTo>
                  <a:lnTo>
                    <a:pt x="1129" y="1556"/>
                  </a:lnTo>
                  <a:lnTo>
                    <a:pt x="1117" y="1552"/>
                  </a:lnTo>
                  <a:lnTo>
                    <a:pt x="1104" y="1550"/>
                  </a:lnTo>
                  <a:lnTo>
                    <a:pt x="1091" y="1549"/>
                  </a:lnTo>
                  <a:lnTo>
                    <a:pt x="1077" y="1549"/>
                  </a:lnTo>
                  <a:lnTo>
                    <a:pt x="31" y="1549"/>
                  </a:lnTo>
                  <a:lnTo>
                    <a:pt x="31" y="1549"/>
                  </a:lnTo>
                  <a:lnTo>
                    <a:pt x="26" y="1548"/>
                  </a:lnTo>
                  <a:lnTo>
                    <a:pt x="19" y="1546"/>
                  </a:lnTo>
                  <a:lnTo>
                    <a:pt x="14" y="1543"/>
                  </a:lnTo>
                  <a:lnTo>
                    <a:pt x="9" y="1539"/>
                  </a:lnTo>
                  <a:lnTo>
                    <a:pt x="6" y="1535"/>
                  </a:lnTo>
                  <a:lnTo>
                    <a:pt x="2" y="1529"/>
                  </a:lnTo>
                  <a:lnTo>
                    <a:pt x="0" y="1523"/>
                  </a:lnTo>
                  <a:lnTo>
                    <a:pt x="0" y="151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2" y="19"/>
                  </a:lnTo>
                  <a:lnTo>
                    <a:pt x="6" y="14"/>
                  </a:lnTo>
                  <a:lnTo>
                    <a:pt x="9" y="9"/>
                  </a:lnTo>
                  <a:lnTo>
                    <a:pt x="14" y="5"/>
                  </a:lnTo>
                  <a:lnTo>
                    <a:pt x="19" y="2"/>
                  </a:lnTo>
                  <a:lnTo>
                    <a:pt x="26" y="1"/>
                  </a:lnTo>
                  <a:lnTo>
                    <a:pt x="31" y="0"/>
                  </a:lnTo>
                  <a:lnTo>
                    <a:pt x="1077" y="0"/>
                  </a:lnTo>
                  <a:lnTo>
                    <a:pt x="1077" y="0"/>
                  </a:lnTo>
                  <a:lnTo>
                    <a:pt x="1091" y="0"/>
                  </a:lnTo>
                  <a:lnTo>
                    <a:pt x="1105" y="2"/>
                  </a:lnTo>
                  <a:lnTo>
                    <a:pt x="1119" y="4"/>
                  </a:lnTo>
                  <a:lnTo>
                    <a:pt x="1133" y="7"/>
                  </a:lnTo>
                  <a:lnTo>
                    <a:pt x="1146" y="11"/>
                  </a:lnTo>
                  <a:lnTo>
                    <a:pt x="1158" y="16"/>
                  </a:lnTo>
                  <a:lnTo>
                    <a:pt x="1171" y="22"/>
                  </a:lnTo>
                  <a:lnTo>
                    <a:pt x="1183" y="27"/>
                  </a:lnTo>
                  <a:lnTo>
                    <a:pt x="1194" y="34"/>
                  </a:lnTo>
                  <a:lnTo>
                    <a:pt x="1206" y="43"/>
                  </a:lnTo>
                  <a:lnTo>
                    <a:pt x="1216" y="51"/>
                  </a:lnTo>
                  <a:lnTo>
                    <a:pt x="1226" y="60"/>
                  </a:lnTo>
                  <a:lnTo>
                    <a:pt x="1235" y="69"/>
                  </a:lnTo>
                  <a:lnTo>
                    <a:pt x="1244" y="80"/>
                  </a:lnTo>
                  <a:lnTo>
                    <a:pt x="1252" y="90"/>
                  </a:lnTo>
                  <a:lnTo>
                    <a:pt x="1259" y="102"/>
                  </a:lnTo>
                  <a:lnTo>
                    <a:pt x="1259" y="102"/>
                  </a:lnTo>
                  <a:lnTo>
                    <a:pt x="1267" y="90"/>
                  </a:lnTo>
                  <a:lnTo>
                    <a:pt x="1275" y="80"/>
                  </a:lnTo>
                  <a:lnTo>
                    <a:pt x="1284" y="69"/>
                  </a:lnTo>
                  <a:lnTo>
                    <a:pt x="1293" y="60"/>
                  </a:lnTo>
                  <a:lnTo>
                    <a:pt x="1303" y="51"/>
                  </a:lnTo>
                  <a:lnTo>
                    <a:pt x="1314" y="43"/>
                  </a:lnTo>
                  <a:lnTo>
                    <a:pt x="1325" y="34"/>
                  </a:lnTo>
                  <a:lnTo>
                    <a:pt x="1336" y="27"/>
                  </a:lnTo>
                  <a:lnTo>
                    <a:pt x="1348" y="22"/>
                  </a:lnTo>
                  <a:lnTo>
                    <a:pt x="1360" y="16"/>
                  </a:lnTo>
                  <a:lnTo>
                    <a:pt x="1373" y="11"/>
                  </a:lnTo>
                  <a:lnTo>
                    <a:pt x="1387" y="7"/>
                  </a:lnTo>
                  <a:lnTo>
                    <a:pt x="1399" y="4"/>
                  </a:lnTo>
                  <a:lnTo>
                    <a:pt x="1413" y="2"/>
                  </a:lnTo>
                  <a:lnTo>
                    <a:pt x="1427" y="0"/>
                  </a:lnTo>
                  <a:lnTo>
                    <a:pt x="1441" y="0"/>
                  </a:lnTo>
                  <a:lnTo>
                    <a:pt x="2488" y="0"/>
                  </a:lnTo>
                  <a:lnTo>
                    <a:pt x="2488" y="0"/>
                  </a:lnTo>
                  <a:lnTo>
                    <a:pt x="2494" y="1"/>
                  </a:lnTo>
                  <a:lnTo>
                    <a:pt x="2500" y="2"/>
                  </a:lnTo>
                  <a:lnTo>
                    <a:pt x="2506" y="5"/>
                  </a:lnTo>
                  <a:lnTo>
                    <a:pt x="2510" y="9"/>
                  </a:lnTo>
                  <a:lnTo>
                    <a:pt x="2514" y="14"/>
                  </a:lnTo>
                  <a:lnTo>
                    <a:pt x="2516" y="19"/>
                  </a:lnTo>
                  <a:lnTo>
                    <a:pt x="2518" y="25"/>
                  </a:lnTo>
                  <a:lnTo>
                    <a:pt x="2519" y="31"/>
                  </a:lnTo>
                  <a:lnTo>
                    <a:pt x="2519" y="1517"/>
                  </a:lnTo>
                  <a:lnTo>
                    <a:pt x="2519" y="1517"/>
                  </a:lnTo>
                  <a:lnTo>
                    <a:pt x="2518" y="1523"/>
                  </a:lnTo>
                  <a:lnTo>
                    <a:pt x="2516" y="1529"/>
                  </a:lnTo>
                  <a:lnTo>
                    <a:pt x="2514" y="1535"/>
                  </a:lnTo>
                  <a:lnTo>
                    <a:pt x="2510" y="1539"/>
                  </a:lnTo>
                  <a:lnTo>
                    <a:pt x="2506" y="1543"/>
                  </a:lnTo>
                  <a:lnTo>
                    <a:pt x="2500" y="1546"/>
                  </a:lnTo>
                  <a:lnTo>
                    <a:pt x="2494" y="1548"/>
                  </a:lnTo>
                  <a:lnTo>
                    <a:pt x="2488" y="1549"/>
                  </a:lnTo>
                  <a:lnTo>
                    <a:pt x="1441" y="1549"/>
                  </a:lnTo>
                  <a:lnTo>
                    <a:pt x="1441" y="1549"/>
                  </a:lnTo>
                  <a:lnTo>
                    <a:pt x="1428" y="1549"/>
                  </a:lnTo>
                  <a:lnTo>
                    <a:pt x="1416" y="1550"/>
                  </a:lnTo>
                  <a:lnTo>
                    <a:pt x="1402" y="1552"/>
                  </a:lnTo>
                  <a:lnTo>
                    <a:pt x="1389" y="1556"/>
                  </a:lnTo>
                  <a:lnTo>
                    <a:pt x="1376" y="1559"/>
                  </a:lnTo>
                  <a:lnTo>
                    <a:pt x="1365" y="1565"/>
                  </a:lnTo>
                  <a:lnTo>
                    <a:pt x="1353" y="1571"/>
                  </a:lnTo>
                  <a:lnTo>
                    <a:pt x="1341" y="1578"/>
                  </a:lnTo>
                  <a:lnTo>
                    <a:pt x="1332" y="1586"/>
                  </a:lnTo>
                  <a:lnTo>
                    <a:pt x="1323" y="1595"/>
                  </a:lnTo>
                  <a:lnTo>
                    <a:pt x="1314" y="1604"/>
                  </a:lnTo>
                  <a:lnTo>
                    <a:pt x="1307" y="1616"/>
                  </a:lnTo>
                  <a:lnTo>
                    <a:pt x="1301" y="1628"/>
                  </a:lnTo>
                  <a:lnTo>
                    <a:pt x="1296" y="1641"/>
                  </a:lnTo>
                  <a:lnTo>
                    <a:pt x="1293" y="1655"/>
                  </a:lnTo>
                  <a:lnTo>
                    <a:pt x="1290" y="1670"/>
                  </a:lnTo>
                  <a:lnTo>
                    <a:pt x="1290" y="1670"/>
                  </a:lnTo>
                  <a:lnTo>
                    <a:pt x="1289" y="1676"/>
                  </a:lnTo>
                  <a:lnTo>
                    <a:pt x="1288" y="1682"/>
                  </a:lnTo>
                  <a:lnTo>
                    <a:pt x="1285" y="1687"/>
                  </a:lnTo>
                  <a:lnTo>
                    <a:pt x="1281" y="1691"/>
                  </a:lnTo>
                  <a:lnTo>
                    <a:pt x="1277" y="1695"/>
                  </a:lnTo>
                  <a:lnTo>
                    <a:pt x="1271" y="1698"/>
                  </a:lnTo>
                  <a:lnTo>
                    <a:pt x="1266" y="1699"/>
                  </a:lnTo>
                  <a:lnTo>
                    <a:pt x="1259" y="1699"/>
                  </a:lnTo>
                  <a:lnTo>
                    <a:pt x="1259" y="1699"/>
                  </a:lnTo>
                  <a:close/>
                  <a:moveTo>
                    <a:pt x="63" y="1486"/>
                  </a:moveTo>
                  <a:lnTo>
                    <a:pt x="1077" y="1486"/>
                  </a:lnTo>
                  <a:lnTo>
                    <a:pt x="1077" y="1486"/>
                  </a:lnTo>
                  <a:lnTo>
                    <a:pt x="1092" y="1486"/>
                  </a:lnTo>
                  <a:lnTo>
                    <a:pt x="1106" y="1487"/>
                  </a:lnTo>
                  <a:lnTo>
                    <a:pt x="1120" y="1490"/>
                  </a:lnTo>
                  <a:lnTo>
                    <a:pt x="1134" y="1492"/>
                  </a:lnTo>
                  <a:lnTo>
                    <a:pt x="1148" y="1495"/>
                  </a:lnTo>
                  <a:lnTo>
                    <a:pt x="1161" y="1499"/>
                  </a:lnTo>
                  <a:lnTo>
                    <a:pt x="1172" y="1504"/>
                  </a:lnTo>
                  <a:lnTo>
                    <a:pt x="1185" y="1509"/>
                  </a:lnTo>
                  <a:lnTo>
                    <a:pt x="1195" y="1515"/>
                  </a:lnTo>
                  <a:lnTo>
                    <a:pt x="1207" y="1522"/>
                  </a:lnTo>
                  <a:lnTo>
                    <a:pt x="1217" y="1529"/>
                  </a:lnTo>
                  <a:lnTo>
                    <a:pt x="1227" y="1537"/>
                  </a:lnTo>
                  <a:lnTo>
                    <a:pt x="1236" y="1545"/>
                  </a:lnTo>
                  <a:lnTo>
                    <a:pt x="1244" y="1555"/>
                  </a:lnTo>
                  <a:lnTo>
                    <a:pt x="1252" y="1564"/>
                  </a:lnTo>
                  <a:lnTo>
                    <a:pt x="1259" y="1574"/>
                  </a:lnTo>
                  <a:lnTo>
                    <a:pt x="1259" y="1574"/>
                  </a:lnTo>
                  <a:lnTo>
                    <a:pt x="1267" y="1564"/>
                  </a:lnTo>
                  <a:lnTo>
                    <a:pt x="1274" y="1555"/>
                  </a:lnTo>
                  <a:lnTo>
                    <a:pt x="1284" y="1545"/>
                  </a:lnTo>
                  <a:lnTo>
                    <a:pt x="1293" y="1537"/>
                  </a:lnTo>
                  <a:lnTo>
                    <a:pt x="1302" y="1529"/>
                  </a:lnTo>
                  <a:lnTo>
                    <a:pt x="1312" y="1522"/>
                  </a:lnTo>
                  <a:lnTo>
                    <a:pt x="1323" y="1515"/>
                  </a:lnTo>
                  <a:lnTo>
                    <a:pt x="1334" y="1509"/>
                  </a:lnTo>
                  <a:lnTo>
                    <a:pt x="1346" y="1504"/>
                  </a:lnTo>
                  <a:lnTo>
                    <a:pt x="1359" y="1499"/>
                  </a:lnTo>
                  <a:lnTo>
                    <a:pt x="1372" y="1495"/>
                  </a:lnTo>
                  <a:lnTo>
                    <a:pt x="1384" y="1492"/>
                  </a:lnTo>
                  <a:lnTo>
                    <a:pt x="1398" y="1490"/>
                  </a:lnTo>
                  <a:lnTo>
                    <a:pt x="1412" y="1487"/>
                  </a:lnTo>
                  <a:lnTo>
                    <a:pt x="1427" y="1486"/>
                  </a:lnTo>
                  <a:lnTo>
                    <a:pt x="1441" y="1486"/>
                  </a:lnTo>
                  <a:lnTo>
                    <a:pt x="2456" y="1486"/>
                  </a:lnTo>
                  <a:lnTo>
                    <a:pt x="2456" y="62"/>
                  </a:lnTo>
                  <a:lnTo>
                    <a:pt x="1441" y="62"/>
                  </a:lnTo>
                  <a:lnTo>
                    <a:pt x="1441" y="62"/>
                  </a:lnTo>
                  <a:lnTo>
                    <a:pt x="1427" y="63"/>
                  </a:lnTo>
                  <a:lnTo>
                    <a:pt x="1413" y="66"/>
                  </a:lnTo>
                  <a:lnTo>
                    <a:pt x="1399" y="69"/>
                  </a:lnTo>
                  <a:lnTo>
                    <a:pt x="1385" y="74"/>
                  </a:lnTo>
                  <a:lnTo>
                    <a:pt x="1373" y="80"/>
                  </a:lnTo>
                  <a:lnTo>
                    <a:pt x="1361" y="87"/>
                  </a:lnTo>
                  <a:lnTo>
                    <a:pt x="1350" y="94"/>
                  </a:lnTo>
                  <a:lnTo>
                    <a:pt x="1339" y="103"/>
                  </a:lnTo>
                  <a:lnTo>
                    <a:pt x="1329" y="113"/>
                  </a:lnTo>
                  <a:lnTo>
                    <a:pt x="1321" y="124"/>
                  </a:lnTo>
                  <a:lnTo>
                    <a:pt x="1312" y="135"/>
                  </a:lnTo>
                  <a:lnTo>
                    <a:pt x="1306" y="148"/>
                  </a:lnTo>
                  <a:lnTo>
                    <a:pt x="1300" y="161"/>
                  </a:lnTo>
                  <a:lnTo>
                    <a:pt x="1295" y="175"/>
                  </a:lnTo>
                  <a:lnTo>
                    <a:pt x="1293" y="189"/>
                  </a:lnTo>
                  <a:lnTo>
                    <a:pt x="1290" y="202"/>
                  </a:lnTo>
                  <a:lnTo>
                    <a:pt x="1290" y="202"/>
                  </a:lnTo>
                  <a:lnTo>
                    <a:pt x="1289" y="208"/>
                  </a:lnTo>
                  <a:lnTo>
                    <a:pt x="1288" y="214"/>
                  </a:lnTo>
                  <a:lnTo>
                    <a:pt x="1285" y="219"/>
                  </a:lnTo>
                  <a:lnTo>
                    <a:pt x="1281" y="223"/>
                  </a:lnTo>
                  <a:lnTo>
                    <a:pt x="1277" y="227"/>
                  </a:lnTo>
                  <a:lnTo>
                    <a:pt x="1271" y="229"/>
                  </a:lnTo>
                  <a:lnTo>
                    <a:pt x="1266" y="231"/>
                  </a:lnTo>
                  <a:lnTo>
                    <a:pt x="1259" y="231"/>
                  </a:lnTo>
                  <a:lnTo>
                    <a:pt x="1259" y="231"/>
                  </a:lnTo>
                  <a:lnTo>
                    <a:pt x="1259" y="231"/>
                  </a:lnTo>
                  <a:lnTo>
                    <a:pt x="1253" y="231"/>
                  </a:lnTo>
                  <a:lnTo>
                    <a:pt x="1248" y="229"/>
                  </a:lnTo>
                  <a:lnTo>
                    <a:pt x="1243" y="227"/>
                  </a:lnTo>
                  <a:lnTo>
                    <a:pt x="1238" y="223"/>
                  </a:lnTo>
                  <a:lnTo>
                    <a:pt x="1235" y="219"/>
                  </a:lnTo>
                  <a:lnTo>
                    <a:pt x="1231" y="214"/>
                  </a:lnTo>
                  <a:lnTo>
                    <a:pt x="1229" y="208"/>
                  </a:lnTo>
                  <a:lnTo>
                    <a:pt x="1228" y="202"/>
                  </a:lnTo>
                  <a:lnTo>
                    <a:pt x="1228" y="202"/>
                  </a:lnTo>
                  <a:lnTo>
                    <a:pt x="1227" y="189"/>
                  </a:lnTo>
                  <a:lnTo>
                    <a:pt x="1223" y="175"/>
                  </a:lnTo>
                  <a:lnTo>
                    <a:pt x="1219" y="161"/>
                  </a:lnTo>
                  <a:lnTo>
                    <a:pt x="1213" y="148"/>
                  </a:lnTo>
                  <a:lnTo>
                    <a:pt x="1207" y="135"/>
                  </a:lnTo>
                  <a:lnTo>
                    <a:pt x="1199" y="124"/>
                  </a:lnTo>
                  <a:lnTo>
                    <a:pt x="1190" y="113"/>
                  </a:lnTo>
                  <a:lnTo>
                    <a:pt x="1180" y="103"/>
                  </a:lnTo>
                  <a:lnTo>
                    <a:pt x="1170" y="94"/>
                  </a:lnTo>
                  <a:lnTo>
                    <a:pt x="1158" y="87"/>
                  </a:lnTo>
                  <a:lnTo>
                    <a:pt x="1147" y="80"/>
                  </a:lnTo>
                  <a:lnTo>
                    <a:pt x="1133" y="74"/>
                  </a:lnTo>
                  <a:lnTo>
                    <a:pt x="1120" y="69"/>
                  </a:lnTo>
                  <a:lnTo>
                    <a:pt x="1106" y="66"/>
                  </a:lnTo>
                  <a:lnTo>
                    <a:pt x="1092" y="63"/>
                  </a:lnTo>
                  <a:lnTo>
                    <a:pt x="1077" y="62"/>
                  </a:lnTo>
                  <a:lnTo>
                    <a:pt x="63" y="62"/>
                  </a:lnTo>
                  <a:lnTo>
                    <a:pt x="63" y="14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6" name="Rectangle 13"/>
            <p:cNvSpPr>
              <a:spLocks noChangeArrowheads="1"/>
            </p:cNvSpPr>
            <p:nvPr/>
          </p:nvSpPr>
          <p:spPr bwMode="auto">
            <a:xfrm>
              <a:off x="6105526" y="2752080"/>
              <a:ext cx="52388" cy="1179513"/>
            </a:xfrm>
            <a:prstGeom prst="rect">
              <a:avLst/>
            </a:pr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7" name="Rectangle 14"/>
            <p:cNvSpPr>
              <a:spLocks noChangeArrowheads="1"/>
            </p:cNvSpPr>
            <p:nvPr/>
          </p:nvSpPr>
          <p:spPr bwMode="auto">
            <a:xfrm>
              <a:off x="5300663" y="2796530"/>
              <a:ext cx="639763" cy="136525"/>
            </a:xfrm>
            <a:prstGeom prst="rect">
              <a:avLst/>
            </a:prstGeom>
            <a:solidFill>
              <a:srgbClr val="06A1C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8" name="Freeform 15"/>
            <p:cNvSpPr>
              <a:spLocks noEditPoints="1"/>
            </p:cNvSpPr>
            <p:nvPr/>
          </p:nvSpPr>
          <p:spPr bwMode="auto">
            <a:xfrm>
              <a:off x="5275263" y="2771130"/>
              <a:ext cx="690563" cy="187325"/>
            </a:xfrm>
            <a:custGeom>
              <a:avLst/>
              <a:gdLst>
                <a:gd name="T0" fmla="*/ 837 w 869"/>
                <a:gd name="T1" fmla="*/ 237 h 237"/>
                <a:gd name="T2" fmla="*/ 31 w 869"/>
                <a:gd name="T3" fmla="*/ 237 h 237"/>
                <a:gd name="T4" fmla="*/ 31 w 869"/>
                <a:gd name="T5" fmla="*/ 237 h 237"/>
                <a:gd name="T6" fmla="*/ 25 w 869"/>
                <a:gd name="T7" fmla="*/ 235 h 237"/>
                <a:gd name="T8" fmla="*/ 19 w 869"/>
                <a:gd name="T9" fmla="*/ 234 h 237"/>
                <a:gd name="T10" fmla="*/ 14 w 869"/>
                <a:gd name="T11" fmla="*/ 231 h 237"/>
                <a:gd name="T12" fmla="*/ 9 w 869"/>
                <a:gd name="T13" fmla="*/ 227 h 237"/>
                <a:gd name="T14" fmla="*/ 6 w 869"/>
                <a:gd name="T15" fmla="*/ 223 h 237"/>
                <a:gd name="T16" fmla="*/ 2 w 869"/>
                <a:gd name="T17" fmla="*/ 217 h 237"/>
                <a:gd name="T18" fmla="*/ 1 w 869"/>
                <a:gd name="T19" fmla="*/ 211 h 237"/>
                <a:gd name="T20" fmla="*/ 0 w 869"/>
                <a:gd name="T21" fmla="*/ 205 h 237"/>
                <a:gd name="T22" fmla="*/ 0 w 869"/>
                <a:gd name="T23" fmla="*/ 33 h 237"/>
                <a:gd name="T24" fmla="*/ 0 w 869"/>
                <a:gd name="T25" fmla="*/ 33 h 237"/>
                <a:gd name="T26" fmla="*/ 1 w 869"/>
                <a:gd name="T27" fmla="*/ 26 h 237"/>
                <a:gd name="T28" fmla="*/ 2 w 869"/>
                <a:gd name="T29" fmla="*/ 20 h 237"/>
                <a:gd name="T30" fmla="*/ 6 w 869"/>
                <a:gd name="T31" fmla="*/ 14 h 237"/>
                <a:gd name="T32" fmla="*/ 9 w 869"/>
                <a:gd name="T33" fmla="*/ 10 h 237"/>
                <a:gd name="T34" fmla="*/ 14 w 869"/>
                <a:gd name="T35" fmla="*/ 6 h 237"/>
                <a:gd name="T36" fmla="*/ 19 w 869"/>
                <a:gd name="T37" fmla="*/ 4 h 237"/>
                <a:gd name="T38" fmla="*/ 25 w 869"/>
                <a:gd name="T39" fmla="*/ 1 h 237"/>
                <a:gd name="T40" fmla="*/ 31 w 869"/>
                <a:gd name="T41" fmla="*/ 0 h 237"/>
                <a:gd name="T42" fmla="*/ 837 w 869"/>
                <a:gd name="T43" fmla="*/ 0 h 237"/>
                <a:gd name="T44" fmla="*/ 837 w 869"/>
                <a:gd name="T45" fmla="*/ 0 h 237"/>
                <a:gd name="T46" fmla="*/ 843 w 869"/>
                <a:gd name="T47" fmla="*/ 1 h 237"/>
                <a:gd name="T48" fmla="*/ 849 w 869"/>
                <a:gd name="T49" fmla="*/ 4 h 237"/>
                <a:gd name="T50" fmla="*/ 855 w 869"/>
                <a:gd name="T51" fmla="*/ 6 h 237"/>
                <a:gd name="T52" fmla="*/ 859 w 869"/>
                <a:gd name="T53" fmla="*/ 10 h 237"/>
                <a:gd name="T54" fmla="*/ 863 w 869"/>
                <a:gd name="T55" fmla="*/ 14 h 237"/>
                <a:gd name="T56" fmla="*/ 866 w 869"/>
                <a:gd name="T57" fmla="*/ 20 h 237"/>
                <a:gd name="T58" fmla="*/ 867 w 869"/>
                <a:gd name="T59" fmla="*/ 26 h 237"/>
                <a:gd name="T60" fmla="*/ 869 w 869"/>
                <a:gd name="T61" fmla="*/ 33 h 237"/>
                <a:gd name="T62" fmla="*/ 869 w 869"/>
                <a:gd name="T63" fmla="*/ 205 h 237"/>
                <a:gd name="T64" fmla="*/ 869 w 869"/>
                <a:gd name="T65" fmla="*/ 205 h 237"/>
                <a:gd name="T66" fmla="*/ 867 w 869"/>
                <a:gd name="T67" fmla="*/ 211 h 237"/>
                <a:gd name="T68" fmla="*/ 866 w 869"/>
                <a:gd name="T69" fmla="*/ 217 h 237"/>
                <a:gd name="T70" fmla="*/ 863 w 869"/>
                <a:gd name="T71" fmla="*/ 223 h 237"/>
                <a:gd name="T72" fmla="*/ 859 w 869"/>
                <a:gd name="T73" fmla="*/ 227 h 237"/>
                <a:gd name="T74" fmla="*/ 855 w 869"/>
                <a:gd name="T75" fmla="*/ 231 h 237"/>
                <a:gd name="T76" fmla="*/ 849 w 869"/>
                <a:gd name="T77" fmla="*/ 234 h 237"/>
                <a:gd name="T78" fmla="*/ 843 w 869"/>
                <a:gd name="T79" fmla="*/ 235 h 237"/>
                <a:gd name="T80" fmla="*/ 837 w 869"/>
                <a:gd name="T81" fmla="*/ 237 h 237"/>
                <a:gd name="T82" fmla="*/ 837 w 869"/>
                <a:gd name="T83" fmla="*/ 237 h 237"/>
                <a:gd name="T84" fmla="*/ 62 w 869"/>
                <a:gd name="T85" fmla="*/ 173 h 237"/>
                <a:gd name="T86" fmla="*/ 806 w 869"/>
                <a:gd name="T87" fmla="*/ 173 h 237"/>
                <a:gd name="T88" fmla="*/ 806 w 869"/>
                <a:gd name="T89" fmla="*/ 64 h 237"/>
                <a:gd name="T90" fmla="*/ 62 w 869"/>
                <a:gd name="T91" fmla="*/ 64 h 237"/>
                <a:gd name="T92" fmla="*/ 62 w 869"/>
                <a:gd name="T93" fmla="*/ 173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69" h="237">
                  <a:moveTo>
                    <a:pt x="837" y="237"/>
                  </a:moveTo>
                  <a:lnTo>
                    <a:pt x="31" y="237"/>
                  </a:lnTo>
                  <a:lnTo>
                    <a:pt x="31" y="237"/>
                  </a:lnTo>
                  <a:lnTo>
                    <a:pt x="25" y="235"/>
                  </a:lnTo>
                  <a:lnTo>
                    <a:pt x="19" y="234"/>
                  </a:lnTo>
                  <a:lnTo>
                    <a:pt x="14" y="231"/>
                  </a:lnTo>
                  <a:lnTo>
                    <a:pt x="9" y="227"/>
                  </a:lnTo>
                  <a:lnTo>
                    <a:pt x="6" y="223"/>
                  </a:lnTo>
                  <a:lnTo>
                    <a:pt x="2" y="217"/>
                  </a:lnTo>
                  <a:lnTo>
                    <a:pt x="1" y="211"/>
                  </a:lnTo>
                  <a:lnTo>
                    <a:pt x="0" y="205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6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9" y="10"/>
                  </a:lnTo>
                  <a:lnTo>
                    <a:pt x="14" y="6"/>
                  </a:lnTo>
                  <a:lnTo>
                    <a:pt x="19" y="4"/>
                  </a:lnTo>
                  <a:lnTo>
                    <a:pt x="25" y="1"/>
                  </a:lnTo>
                  <a:lnTo>
                    <a:pt x="31" y="0"/>
                  </a:lnTo>
                  <a:lnTo>
                    <a:pt x="837" y="0"/>
                  </a:lnTo>
                  <a:lnTo>
                    <a:pt x="837" y="0"/>
                  </a:lnTo>
                  <a:lnTo>
                    <a:pt x="843" y="1"/>
                  </a:lnTo>
                  <a:lnTo>
                    <a:pt x="849" y="4"/>
                  </a:lnTo>
                  <a:lnTo>
                    <a:pt x="855" y="6"/>
                  </a:lnTo>
                  <a:lnTo>
                    <a:pt x="859" y="10"/>
                  </a:lnTo>
                  <a:lnTo>
                    <a:pt x="863" y="14"/>
                  </a:lnTo>
                  <a:lnTo>
                    <a:pt x="866" y="20"/>
                  </a:lnTo>
                  <a:lnTo>
                    <a:pt x="867" y="26"/>
                  </a:lnTo>
                  <a:lnTo>
                    <a:pt x="869" y="33"/>
                  </a:lnTo>
                  <a:lnTo>
                    <a:pt x="869" y="205"/>
                  </a:lnTo>
                  <a:lnTo>
                    <a:pt x="869" y="205"/>
                  </a:lnTo>
                  <a:lnTo>
                    <a:pt x="867" y="211"/>
                  </a:lnTo>
                  <a:lnTo>
                    <a:pt x="866" y="217"/>
                  </a:lnTo>
                  <a:lnTo>
                    <a:pt x="863" y="223"/>
                  </a:lnTo>
                  <a:lnTo>
                    <a:pt x="859" y="227"/>
                  </a:lnTo>
                  <a:lnTo>
                    <a:pt x="855" y="231"/>
                  </a:lnTo>
                  <a:lnTo>
                    <a:pt x="849" y="234"/>
                  </a:lnTo>
                  <a:lnTo>
                    <a:pt x="843" y="235"/>
                  </a:lnTo>
                  <a:lnTo>
                    <a:pt x="837" y="237"/>
                  </a:lnTo>
                  <a:lnTo>
                    <a:pt x="837" y="237"/>
                  </a:lnTo>
                  <a:close/>
                  <a:moveTo>
                    <a:pt x="62" y="173"/>
                  </a:moveTo>
                  <a:lnTo>
                    <a:pt x="806" y="173"/>
                  </a:lnTo>
                  <a:lnTo>
                    <a:pt x="806" y="64"/>
                  </a:lnTo>
                  <a:lnTo>
                    <a:pt x="62" y="64"/>
                  </a:lnTo>
                  <a:lnTo>
                    <a:pt x="62" y="1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9" name="Freeform 16"/>
            <p:cNvSpPr>
              <a:spLocks/>
            </p:cNvSpPr>
            <p:nvPr/>
          </p:nvSpPr>
          <p:spPr bwMode="auto">
            <a:xfrm>
              <a:off x="6537326" y="3871268"/>
              <a:ext cx="180975" cy="209550"/>
            </a:xfrm>
            <a:custGeom>
              <a:avLst/>
              <a:gdLst>
                <a:gd name="T0" fmla="*/ 114 w 228"/>
                <a:gd name="T1" fmla="*/ 231 h 264"/>
                <a:gd name="T2" fmla="*/ 228 w 228"/>
                <a:gd name="T3" fmla="*/ 264 h 264"/>
                <a:gd name="T4" fmla="*/ 228 w 228"/>
                <a:gd name="T5" fmla="*/ 0 h 264"/>
                <a:gd name="T6" fmla="*/ 0 w 228"/>
                <a:gd name="T7" fmla="*/ 0 h 264"/>
                <a:gd name="T8" fmla="*/ 0 w 228"/>
                <a:gd name="T9" fmla="*/ 264 h 264"/>
                <a:gd name="T10" fmla="*/ 114 w 228"/>
                <a:gd name="T11" fmla="*/ 231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8" h="264">
                  <a:moveTo>
                    <a:pt x="114" y="231"/>
                  </a:moveTo>
                  <a:lnTo>
                    <a:pt x="228" y="264"/>
                  </a:lnTo>
                  <a:lnTo>
                    <a:pt x="228" y="0"/>
                  </a:lnTo>
                  <a:lnTo>
                    <a:pt x="0" y="0"/>
                  </a:lnTo>
                  <a:lnTo>
                    <a:pt x="0" y="264"/>
                  </a:lnTo>
                  <a:lnTo>
                    <a:pt x="114" y="231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0" name="Freeform 17"/>
            <p:cNvSpPr>
              <a:spLocks/>
            </p:cNvSpPr>
            <p:nvPr/>
          </p:nvSpPr>
          <p:spPr bwMode="auto">
            <a:xfrm>
              <a:off x="5275263" y="3044180"/>
              <a:ext cx="690563" cy="50800"/>
            </a:xfrm>
            <a:custGeom>
              <a:avLst/>
              <a:gdLst>
                <a:gd name="T0" fmla="*/ 870 w 870"/>
                <a:gd name="T1" fmla="*/ 32 h 63"/>
                <a:gd name="T2" fmla="*/ 870 w 870"/>
                <a:gd name="T3" fmla="*/ 32 h 63"/>
                <a:gd name="T4" fmla="*/ 870 w 870"/>
                <a:gd name="T5" fmla="*/ 38 h 63"/>
                <a:gd name="T6" fmla="*/ 867 w 870"/>
                <a:gd name="T7" fmla="*/ 44 h 63"/>
                <a:gd name="T8" fmla="*/ 865 w 870"/>
                <a:gd name="T9" fmla="*/ 49 h 63"/>
                <a:gd name="T10" fmla="*/ 860 w 870"/>
                <a:gd name="T11" fmla="*/ 54 h 63"/>
                <a:gd name="T12" fmla="*/ 856 w 870"/>
                <a:gd name="T13" fmla="*/ 59 h 63"/>
                <a:gd name="T14" fmla="*/ 850 w 870"/>
                <a:gd name="T15" fmla="*/ 61 h 63"/>
                <a:gd name="T16" fmla="*/ 844 w 870"/>
                <a:gd name="T17" fmla="*/ 63 h 63"/>
                <a:gd name="T18" fmla="*/ 838 w 870"/>
                <a:gd name="T19" fmla="*/ 63 h 63"/>
                <a:gd name="T20" fmla="*/ 32 w 870"/>
                <a:gd name="T21" fmla="*/ 63 h 63"/>
                <a:gd name="T22" fmla="*/ 32 w 870"/>
                <a:gd name="T23" fmla="*/ 63 h 63"/>
                <a:gd name="T24" fmla="*/ 26 w 870"/>
                <a:gd name="T25" fmla="*/ 63 h 63"/>
                <a:gd name="T26" fmla="*/ 19 w 870"/>
                <a:gd name="T27" fmla="*/ 61 h 63"/>
                <a:gd name="T28" fmla="*/ 15 w 870"/>
                <a:gd name="T29" fmla="*/ 59 h 63"/>
                <a:gd name="T30" fmla="*/ 10 w 870"/>
                <a:gd name="T31" fmla="*/ 54 h 63"/>
                <a:gd name="T32" fmla="*/ 5 w 870"/>
                <a:gd name="T33" fmla="*/ 49 h 63"/>
                <a:gd name="T34" fmla="*/ 3 w 870"/>
                <a:gd name="T35" fmla="*/ 44 h 63"/>
                <a:gd name="T36" fmla="*/ 1 w 870"/>
                <a:gd name="T37" fmla="*/ 38 h 63"/>
                <a:gd name="T38" fmla="*/ 0 w 870"/>
                <a:gd name="T39" fmla="*/ 32 h 63"/>
                <a:gd name="T40" fmla="*/ 0 w 870"/>
                <a:gd name="T41" fmla="*/ 32 h 63"/>
                <a:gd name="T42" fmla="*/ 0 w 870"/>
                <a:gd name="T43" fmla="*/ 32 h 63"/>
                <a:gd name="T44" fmla="*/ 1 w 870"/>
                <a:gd name="T45" fmla="*/ 25 h 63"/>
                <a:gd name="T46" fmla="*/ 3 w 870"/>
                <a:gd name="T47" fmla="*/ 19 h 63"/>
                <a:gd name="T48" fmla="*/ 5 w 870"/>
                <a:gd name="T49" fmla="*/ 13 h 63"/>
                <a:gd name="T50" fmla="*/ 10 w 870"/>
                <a:gd name="T51" fmla="*/ 9 h 63"/>
                <a:gd name="T52" fmla="*/ 15 w 870"/>
                <a:gd name="T53" fmla="*/ 4 h 63"/>
                <a:gd name="T54" fmla="*/ 19 w 870"/>
                <a:gd name="T55" fmla="*/ 2 h 63"/>
                <a:gd name="T56" fmla="*/ 26 w 870"/>
                <a:gd name="T57" fmla="*/ 0 h 63"/>
                <a:gd name="T58" fmla="*/ 32 w 870"/>
                <a:gd name="T59" fmla="*/ 0 h 63"/>
                <a:gd name="T60" fmla="*/ 838 w 870"/>
                <a:gd name="T61" fmla="*/ 0 h 63"/>
                <a:gd name="T62" fmla="*/ 838 w 870"/>
                <a:gd name="T63" fmla="*/ 0 h 63"/>
                <a:gd name="T64" fmla="*/ 844 w 870"/>
                <a:gd name="T65" fmla="*/ 0 h 63"/>
                <a:gd name="T66" fmla="*/ 850 w 870"/>
                <a:gd name="T67" fmla="*/ 2 h 63"/>
                <a:gd name="T68" fmla="*/ 856 w 870"/>
                <a:gd name="T69" fmla="*/ 4 h 63"/>
                <a:gd name="T70" fmla="*/ 860 w 870"/>
                <a:gd name="T71" fmla="*/ 9 h 63"/>
                <a:gd name="T72" fmla="*/ 865 w 870"/>
                <a:gd name="T73" fmla="*/ 13 h 63"/>
                <a:gd name="T74" fmla="*/ 867 w 870"/>
                <a:gd name="T75" fmla="*/ 19 h 63"/>
                <a:gd name="T76" fmla="*/ 870 w 870"/>
                <a:gd name="T77" fmla="*/ 25 h 63"/>
                <a:gd name="T78" fmla="*/ 870 w 870"/>
                <a:gd name="T79" fmla="*/ 32 h 63"/>
                <a:gd name="T80" fmla="*/ 870 w 870"/>
                <a:gd name="T81" fmla="*/ 3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0" h="63">
                  <a:moveTo>
                    <a:pt x="870" y="32"/>
                  </a:moveTo>
                  <a:lnTo>
                    <a:pt x="870" y="32"/>
                  </a:lnTo>
                  <a:lnTo>
                    <a:pt x="870" y="38"/>
                  </a:lnTo>
                  <a:lnTo>
                    <a:pt x="867" y="44"/>
                  </a:lnTo>
                  <a:lnTo>
                    <a:pt x="865" y="49"/>
                  </a:lnTo>
                  <a:lnTo>
                    <a:pt x="860" y="54"/>
                  </a:lnTo>
                  <a:lnTo>
                    <a:pt x="856" y="59"/>
                  </a:lnTo>
                  <a:lnTo>
                    <a:pt x="850" y="61"/>
                  </a:lnTo>
                  <a:lnTo>
                    <a:pt x="844" y="63"/>
                  </a:lnTo>
                  <a:lnTo>
                    <a:pt x="838" y="63"/>
                  </a:lnTo>
                  <a:lnTo>
                    <a:pt x="32" y="63"/>
                  </a:lnTo>
                  <a:lnTo>
                    <a:pt x="32" y="63"/>
                  </a:lnTo>
                  <a:lnTo>
                    <a:pt x="26" y="63"/>
                  </a:lnTo>
                  <a:lnTo>
                    <a:pt x="19" y="61"/>
                  </a:lnTo>
                  <a:lnTo>
                    <a:pt x="15" y="59"/>
                  </a:lnTo>
                  <a:lnTo>
                    <a:pt x="10" y="54"/>
                  </a:lnTo>
                  <a:lnTo>
                    <a:pt x="5" y="49"/>
                  </a:lnTo>
                  <a:lnTo>
                    <a:pt x="3" y="44"/>
                  </a:lnTo>
                  <a:lnTo>
                    <a:pt x="1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5"/>
                  </a:lnTo>
                  <a:lnTo>
                    <a:pt x="3" y="19"/>
                  </a:lnTo>
                  <a:lnTo>
                    <a:pt x="5" y="13"/>
                  </a:lnTo>
                  <a:lnTo>
                    <a:pt x="10" y="9"/>
                  </a:lnTo>
                  <a:lnTo>
                    <a:pt x="15" y="4"/>
                  </a:lnTo>
                  <a:lnTo>
                    <a:pt x="19" y="2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838" y="0"/>
                  </a:lnTo>
                  <a:lnTo>
                    <a:pt x="838" y="0"/>
                  </a:lnTo>
                  <a:lnTo>
                    <a:pt x="844" y="0"/>
                  </a:lnTo>
                  <a:lnTo>
                    <a:pt x="850" y="2"/>
                  </a:lnTo>
                  <a:lnTo>
                    <a:pt x="856" y="4"/>
                  </a:lnTo>
                  <a:lnTo>
                    <a:pt x="860" y="9"/>
                  </a:lnTo>
                  <a:lnTo>
                    <a:pt x="865" y="13"/>
                  </a:lnTo>
                  <a:lnTo>
                    <a:pt x="867" y="19"/>
                  </a:lnTo>
                  <a:lnTo>
                    <a:pt x="870" y="25"/>
                  </a:lnTo>
                  <a:lnTo>
                    <a:pt x="870" y="32"/>
                  </a:lnTo>
                  <a:lnTo>
                    <a:pt x="870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1" name="Freeform 18"/>
            <p:cNvSpPr>
              <a:spLocks/>
            </p:cNvSpPr>
            <p:nvPr/>
          </p:nvSpPr>
          <p:spPr bwMode="auto">
            <a:xfrm>
              <a:off x="5275263" y="3182293"/>
              <a:ext cx="690563" cy="49213"/>
            </a:xfrm>
            <a:custGeom>
              <a:avLst/>
              <a:gdLst>
                <a:gd name="T0" fmla="*/ 870 w 870"/>
                <a:gd name="T1" fmla="*/ 33 h 64"/>
                <a:gd name="T2" fmla="*/ 870 w 870"/>
                <a:gd name="T3" fmla="*/ 33 h 64"/>
                <a:gd name="T4" fmla="*/ 870 w 870"/>
                <a:gd name="T5" fmla="*/ 38 h 64"/>
                <a:gd name="T6" fmla="*/ 867 w 870"/>
                <a:gd name="T7" fmla="*/ 44 h 64"/>
                <a:gd name="T8" fmla="*/ 865 w 870"/>
                <a:gd name="T9" fmla="*/ 50 h 64"/>
                <a:gd name="T10" fmla="*/ 860 w 870"/>
                <a:gd name="T11" fmla="*/ 55 h 64"/>
                <a:gd name="T12" fmla="*/ 856 w 870"/>
                <a:gd name="T13" fmla="*/ 59 h 64"/>
                <a:gd name="T14" fmla="*/ 850 w 870"/>
                <a:gd name="T15" fmla="*/ 62 h 64"/>
                <a:gd name="T16" fmla="*/ 844 w 870"/>
                <a:gd name="T17" fmla="*/ 64 h 64"/>
                <a:gd name="T18" fmla="*/ 838 w 870"/>
                <a:gd name="T19" fmla="*/ 64 h 64"/>
                <a:gd name="T20" fmla="*/ 32 w 870"/>
                <a:gd name="T21" fmla="*/ 64 h 64"/>
                <a:gd name="T22" fmla="*/ 32 w 870"/>
                <a:gd name="T23" fmla="*/ 64 h 64"/>
                <a:gd name="T24" fmla="*/ 26 w 870"/>
                <a:gd name="T25" fmla="*/ 64 h 64"/>
                <a:gd name="T26" fmla="*/ 19 w 870"/>
                <a:gd name="T27" fmla="*/ 62 h 64"/>
                <a:gd name="T28" fmla="*/ 15 w 870"/>
                <a:gd name="T29" fmla="*/ 59 h 64"/>
                <a:gd name="T30" fmla="*/ 10 w 870"/>
                <a:gd name="T31" fmla="*/ 55 h 64"/>
                <a:gd name="T32" fmla="*/ 5 w 870"/>
                <a:gd name="T33" fmla="*/ 50 h 64"/>
                <a:gd name="T34" fmla="*/ 3 w 870"/>
                <a:gd name="T35" fmla="*/ 44 h 64"/>
                <a:gd name="T36" fmla="*/ 1 w 870"/>
                <a:gd name="T37" fmla="*/ 38 h 64"/>
                <a:gd name="T38" fmla="*/ 0 w 870"/>
                <a:gd name="T39" fmla="*/ 33 h 64"/>
                <a:gd name="T40" fmla="*/ 0 w 870"/>
                <a:gd name="T41" fmla="*/ 33 h 64"/>
                <a:gd name="T42" fmla="*/ 0 w 870"/>
                <a:gd name="T43" fmla="*/ 33 h 64"/>
                <a:gd name="T44" fmla="*/ 1 w 870"/>
                <a:gd name="T45" fmla="*/ 26 h 64"/>
                <a:gd name="T46" fmla="*/ 3 w 870"/>
                <a:gd name="T47" fmla="*/ 20 h 64"/>
                <a:gd name="T48" fmla="*/ 5 w 870"/>
                <a:gd name="T49" fmla="*/ 14 h 64"/>
                <a:gd name="T50" fmla="*/ 10 w 870"/>
                <a:gd name="T51" fmla="*/ 9 h 64"/>
                <a:gd name="T52" fmla="*/ 15 w 870"/>
                <a:gd name="T53" fmla="*/ 5 h 64"/>
                <a:gd name="T54" fmla="*/ 19 w 870"/>
                <a:gd name="T55" fmla="*/ 3 h 64"/>
                <a:gd name="T56" fmla="*/ 26 w 870"/>
                <a:gd name="T57" fmla="*/ 0 h 64"/>
                <a:gd name="T58" fmla="*/ 32 w 870"/>
                <a:gd name="T59" fmla="*/ 0 h 64"/>
                <a:gd name="T60" fmla="*/ 838 w 870"/>
                <a:gd name="T61" fmla="*/ 0 h 64"/>
                <a:gd name="T62" fmla="*/ 838 w 870"/>
                <a:gd name="T63" fmla="*/ 0 h 64"/>
                <a:gd name="T64" fmla="*/ 844 w 870"/>
                <a:gd name="T65" fmla="*/ 0 h 64"/>
                <a:gd name="T66" fmla="*/ 850 w 870"/>
                <a:gd name="T67" fmla="*/ 3 h 64"/>
                <a:gd name="T68" fmla="*/ 856 w 870"/>
                <a:gd name="T69" fmla="*/ 5 h 64"/>
                <a:gd name="T70" fmla="*/ 860 w 870"/>
                <a:gd name="T71" fmla="*/ 9 h 64"/>
                <a:gd name="T72" fmla="*/ 865 w 870"/>
                <a:gd name="T73" fmla="*/ 14 h 64"/>
                <a:gd name="T74" fmla="*/ 867 w 870"/>
                <a:gd name="T75" fmla="*/ 20 h 64"/>
                <a:gd name="T76" fmla="*/ 870 w 870"/>
                <a:gd name="T77" fmla="*/ 26 h 64"/>
                <a:gd name="T78" fmla="*/ 870 w 870"/>
                <a:gd name="T79" fmla="*/ 33 h 64"/>
                <a:gd name="T80" fmla="*/ 870 w 870"/>
                <a:gd name="T81" fmla="*/ 3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0" h="64">
                  <a:moveTo>
                    <a:pt x="870" y="33"/>
                  </a:moveTo>
                  <a:lnTo>
                    <a:pt x="870" y="33"/>
                  </a:lnTo>
                  <a:lnTo>
                    <a:pt x="870" y="38"/>
                  </a:lnTo>
                  <a:lnTo>
                    <a:pt x="867" y="44"/>
                  </a:lnTo>
                  <a:lnTo>
                    <a:pt x="865" y="50"/>
                  </a:lnTo>
                  <a:lnTo>
                    <a:pt x="860" y="55"/>
                  </a:lnTo>
                  <a:lnTo>
                    <a:pt x="856" y="59"/>
                  </a:lnTo>
                  <a:lnTo>
                    <a:pt x="850" y="62"/>
                  </a:lnTo>
                  <a:lnTo>
                    <a:pt x="844" y="64"/>
                  </a:lnTo>
                  <a:lnTo>
                    <a:pt x="838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6" y="64"/>
                  </a:lnTo>
                  <a:lnTo>
                    <a:pt x="19" y="62"/>
                  </a:lnTo>
                  <a:lnTo>
                    <a:pt x="15" y="59"/>
                  </a:lnTo>
                  <a:lnTo>
                    <a:pt x="10" y="55"/>
                  </a:lnTo>
                  <a:lnTo>
                    <a:pt x="5" y="50"/>
                  </a:lnTo>
                  <a:lnTo>
                    <a:pt x="3" y="44"/>
                  </a:lnTo>
                  <a:lnTo>
                    <a:pt x="1" y="3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6"/>
                  </a:lnTo>
                  <a:lnTo>
                    <a:pt x="3" y="20"/>
                  </a:lnTo>
                  <a:lnTo>
                    <a:pt x="5" y="14"/>
                  </a:lnTo>
                  <a:lnTo>
                    <a:pt x="10" y="9"/>
                  </a:lnTo>
                  <a:lnTo>
                    <a:pt x="15" y="5"/>
                  </a:lnTo>
                  <a:lnTo>
                    <a:pt x="19" y="3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838" y="0"/>
                  </a:lnTo>
                  <a:lnTo>
                    <a:pt x="838" y="0"/>
                  </a:lnTo>
                  <a:lnTo>
                    <a:pt x="844" y="0"/>
                  </a:lnTo>
                  <a:lnTo>
                    <a:pt x="850" y="3"/>
                  </a:lnTo>
                  <a:lnTo>
                    <a:pt x="856" y="5"/>
                  </a:lnTo>
                  <a:lnTo>
                    <a:pt x="860" y="9"/>
                  </a:lnTo>
                  <a:lnTo>
                    <a:pt x="865" y="14"/>
                  </a:lnTo>
                  <a:lnTo>
                    <a:pt x="867" y="20"/>
                  </a:lnTo>
                  <a:lnTo>
                    <a:pt x="870" y="26"/>
                  </a:lnTo>
                  <a:lnTo>
                    <a:pt x="870" y="33"/>
                  </a:lnTo>
                  <a:lnTo>
                    <a:pt x="870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2" name="Freeform 19"/>
            <p:cNvSpPr>
              <a:spLocks/>
            </p:cNvSpPr>
            <p:nvPr/>
          </p:nvSpPr>
          <p:spPr bwMode="auto">
            <a:xfrm>
              <a:off x="5275263" y="3318818"/>
              <a:ext cx="690563" cy="50800"/>
            </a:xfrm>
            <a:custGeom>
              <a:avLst/>
              <a:gdLst>
                <a:gd name="T0" fmla="*/ 870 w 870"/>
                <a:gd name="T1" fmla="*/ 32 h 64"/>
                <a:gd name="T2" fmla="*/ 870 w 870"/>
                <a:gd name="T3" fmla="*/ 32 h 64"/>
                <a:gd name="T4" fmla="*/ 870 w 870"/>
                <a:gd name="T5" fmla="*/ 38 h 64"/>
                <a:gd name="T6" fmla="*/ 867 w 870"/>
                <a:gd name="T7" fmla="*/ 44 h 64"/>
                <a:gd name="T8" fmla="*/ 865 w 870"/>
                <a:gd name="T9" fmla="*/ 50 h 64"/>
                <a:gd name="T10" fmla="*/ 860 w 870"/>
                <a:gd name="T11" fmla="*/ 54 h 64"/>
                <a:gd name="T12" fmla="*/ 856 w 870"/>
                <a:gd name="T13" fmla="*/ 59 h 64"/>
                <a:gd name="T14" fmla="*/ 850 w 870"/>
                <a:gd name="T15" fmla="*/ 61 h 64"/>
                <a:gd name="T16" fmla="*/ 844 w 870"/>
                <a:gd name="T17" fmla="*/ 64 h 64"/>
                <a:gd name="T18" fmla="*/ 838 w 870"/>
                <a:gd name="T19" fmla="*/ 64 h 64"/>
                <a:gd name="T20" fmla="*/ 32 w 870"/>
                <a:gd name="T21" fmla="*/ 64 h 64"/>
                <a:gd name="T22" fmla="*/ 32 w 870"/>
                <a:gd name="T23" fmla="*/ 64 h 64"/>
                <a:gd name="T24" fmla="*/ 26 w 870"/>
                <a:gd name="T25" fmla="*/ 64 h 64"/>
                <a:gd name="T26" fmla="*/ 19 w 870"/>
                <a:gd name="T27" fmla="*/ 61 h 64"/>
                <a:gd name="T28" fmla="*/ 15 w 870"/>
                <a:gd name="T29" fmla="*/ 59 h 64"/>
                <a:gd name="T30" fmla="*/ 10 w 870"/>
                <a:gd name="T31" fmla="*/ 54 h 64"/>
                <a:gd name="T32" fmla="*/ 5 w 870"/>
                <a:gd name="T33" fmla="*/ 50 h 64"/>
                <a:gd name="T34" fmla="*/ 3 w 870"/>
                <a:gd name="T35" fmla="*/ 44 h 64"/>
                <a:gd name="T36" fmla="*/ 1 w 870"/>
                <a:gd name="T37" fmla="*/ 38 h 64"/>
                <a:gd name="T38" fmla="*/ 0 w 870"/>
                <a:gd name="T39" fmla="*/ 32 h 64"/>
                <a:gd name="T40" fmla="*/ 0 w 870"/>
                <a:gd name="T41" fmla="*/ 32 h 64"/>
                <a:gd name="T42" fmla="*/ 0 w 870"/>
                <a:gd name="T43" fmla="*/ 32 h 64"/>
                <a:gd name="T44" fmla="*/ 1 w 870"/>
                <a:gd name="T45" fmla="*/ 25 h 64"/>
                <a:gd name="T46" fmla="*/ 3 w 870"/>
                <a:gd name="T47" fmla="*/ 20 h 64"/>
                <a:gd name="T48" fmla="*/ 5 w 870"/>
                <a:gd name="T49" fmla="*/ 14 h 64"/>
                <a:gd name="T50" fmla="*/ 10 w 870"/>
                <a:gd name="T51" fmla="*/ 9 h 64"/>
                <a:gd name="T52" fmla="*/ 15 w 870"/>
                <a:gd name="T53" fmla="*/ 4 h 64"/>
                <a:gd name="T54" fmla="*/ 19 w 870"/>
                <a:gd name="T55" fmla="*/ 2 h 64"/>
                <a:gd name="T56" fmla="*/ 26 w 870"/>
                <a:gd name="T57" fmla="*/ 0 h 64"/>
                <a:gd name="T58" fmla="*/ 32 w 870"/>
                <a:gd name="T59" fmla="*/ 0 h 64"/>
                <a:gd name="T60" fmla="*/ 838 w 870"/>
                <a:gd name="T61" fmla="*/ 0 h 64"/>
                <a:gd name="T62" fmla="*/ 838 w 870"/>
                <a:gd name="T63" fmla="*/ 0 h 64"/>
                <a:gd name="T64" fmla="*/ 844 w 870"/>
                <a:gd name="T65" fmla="*/ 0 h 64"/>
                <a:gd name="T66" fmla="*/ 850 w 870"/>
                <a:gd name="T67" fmla="*/ 2 h 64"/>
                <a:gd name="T68" fmla="*/ 856 w 870"/>
                <a:gd name="T69" fmla="*/ 4 h 64"/>
                <a:gd name="T70" fmla="*/ 860 w 870"/>
                <a:gd name="T71" fmla="*/ 9 h 64"/>
                <a:gd name="T72" fmla="*/ 865 w 870"/>
                <a:gd name="T73" fmla="*/ 14 h 64"/>
                <a:gd name="T74" fmla="*/ 867 w 870"/>
                <a:gd name="T75" fmla="*/ 20 h 64"/>
                <a:gd name="T76" fmla="*/ 870 w 870"/>
                <a:gd name="T77" fmla="*/ 25 h 64"/>
                <a:gd name="T78" fmla="*/ 870 w 870"/>
                <a:gd name="T79" fmla="*/ 32 h 64"/>
                <a:gd name="T80" fmla="*/ 870 w 870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0" h="64">
                  <a:moveTo>
                    <a:pt x="870" y="32"/>
                  </a:moveTo>
                  <a:lnTo>
                    <a:pt x="870" y="32"/>
                  </a:lnTo>
                  <a:lnTo>
                    <a:pt x="870" y="38"/>
                  </a:lnTo>
                  <a:lnTo>
                    <a:pt x="867" y="44"/>
                  </a:lnTo>
                  <a:lnTo>
                    <a:pt x="865" y="50"/>
                  </a:lnTo>
                  <a:lnTo>
                    <a:pt x="860" y="54"/>
                  </a:lnTo>
                  <a:lnTo>
                    <a:pt x="856" y="59"/>
                  </a:lnTo>
                  <a:lnTo>
                    <a:pt x="850" y="61"/>
                  </a:lnTo>
                  <a:lnTo>
                    <a:pt x="844" y="64"/>
                  </a:lnTo>
                  <a:lnTo>
                    <a:pt x="838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6" y="64"/>
                  </a:lnTo>
                  <a:lnTo>
                    <a:pt x="19" y="61"/>
                  </a:lnTo>
                  <a:lnTo>
                    <a:pt x="15" y="59"/>
                  </a:lnTo>
                  <a:lnTo>
                    <a:pt x="10" y="54"/>
                  </a:lnTo>
                  <a:lnTo>
                    <a:pt x="5" y="50"/>
                  </a:lnTo>
                  <a:lnTo>
                    <a:pt x="3" y="44"/>
                  </a:lnTo>
                  <a:lnTo>
                    <a:pt x="1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5"/>
                  </a:lnTo>
                  <a:lnTo>
                    <a:pt x="3" y="20"/>
                  </a:lnTo>
                  <a:lnTo>
                    <a:pt x="5" y="14"/>
                  </a:lnTo>
                  <a:lnTo>
                    <a:pt x="10" y="9"/>
                  </a:lnTo>
                  <a:lnTo>
                    <a:pt x="15" y="4"/>
                  </a:lnTo>
                  <a:lnTo>
                    <a:pt x="19" y="2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838" y="0"/>
                  </a:lnTo>
                  <a:lnTo>
                    <a:pt x="838" y="0"/>
                  </a:lnTo>
                  <a:lnTo>
                    <a:pt x="844" y="0"/>
                  </a:lnTo>
                  <a:lnTo>
                    <a:pt x="850" y="2"/>
                  </a:lnTo>
                  <a:lnTo>
                    <a:pt x="856" y="4"/>
                  </a:lnTo>
                  <a:lnTo>
                    <a:pt x="860" y="9"/>
                  </a:lnTo>
                  <a:lnTo>
                    <a:pt x="865" y="14"/>
                  </a:lnTo>
                  <a:lnTo>
                    <a:pt x="867" y="20"/>
                  </a:lnTo>
                  <a:lnTo>
                    <a:pt x="870" y="25"/>
                  </a:lnTo>
                  <a:lnTo>
                    <a:pt x="870" y="32"/>
                  </a:lnTo>
                  <a:lnTo>
                    <a:pt x="870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3" name="Freeform 20"/>
            <p:cNvSpPr>
              <a:spLocks/>
            </p:cNvSpPr>
            <p:nvPr/>
          </p:nvSpPr>
          <p:spPr bwMode="auto">
            <a:xfrm>
              <a:off x="5275263" y="3455343"/>
              <a:ext cx="690563" cy="50800"/>
            </a:xfrm>
            <a:custGeom>
              <a:avLst/>
              <a:gdLst>
                <a:gd name="T0" fmla="*/ 870 w 870"/>
                <a:gd name="T1" fmla="*/ 33 h 64"/>
                <a:gd name="T2" fmla="*/ 870 w 870"/>
                <a:gd name="T3" fmla="*/ 33 h 64"/>
                <a:gd name="T4" fmla="*/ 870 w 870"/>
                <a:gd name="T5" fmla="*/ 39 h 64"/>
                <a:gd name="T6" fmla="*/ 867 w 870"/>
                <a:gd name="T7" fmla="*/ 44 h 64"/>
                <a:gd name="T8" fmla="*/ 865 w 870"/>
                <a:gd name="T9" fmla="*/ 50 h 64"/>
                <a:gd name="T10" fmla="*/ 860 w 870"/>
                <a:gd name="T11" fmla="*/ 55 h 64"/>
                <a:gd name="T12" fmla="*/ 856 w 870"/>
                <a:gd name="T13" fmla="*/ 60 h 64"/>
                <a:gd name="T14" fmla="*/ 850 w 870"/>
                <a:gd name="T15" fmla="*/ 62 h 64"/>
                <a:gd name="T16" fmla="*/ 844 w 870"/>
                <a:gd name="T17" fmla="*/ 64 h 64"/>
                <a:gd name="T18" fmla="*/ 838 w 870"/>
                <a:gd name="T19" fmla="*/ 64 h 64"/>
                <a:gd name="T20" fmla="*/ 32 w 870"/>
                <a:gd name="T21" fmla="*/ 64 h 64"/>
                <a:gd name="T22" fmla="*/ 32 w 870"/>
                <a:gd name="T23" fmla="*/ 64 h 64"/>
                <a:gd name="T24" fmla="*/ 26 w 870"/>
                <a:gd name="T25" fmla="*/ 64 h 64"/>
                <a:gd name="T26" fmla="*/ 19 w 870"/>
                <a:gd name="T27" fmla="*/ 62 h 64"/>
                <a:gd name="T28" fmla="*/ 15 w 870"/>
                <a:gd name="T29" fmla="*/ 60 h 64"/>
                <a:gd name="T30" fmla="*/ 10 w 870"/>
                <a:gd name="T31" fmla="*/ 55 h 64"/>
                <a:gd name="T32" fmla="*/ 5 w 870"/>
                <a:gd name="T33" fmla="*/ 50 h 64"/>
                <a:gd name="T34" fmla="*/ 3 w 870"/>
                <a:gd name="T35" fmla="*/ 44 h 64"/>
                <a:gd name="T36" fmla="*/ 1 w 870"/>
                <a:gd name="T37" fmla="*/ 39 h 64"/>
                <a:gd name="T38" fmla="*/ 0 w 870"/>
                <a:gd name="T39" fmla="*/ 33 h 64"/>
                <a:gd name="T40" fmla="*/ 0 w 870"/>
                <a:gd name="T41" fmla="*/ 33 h 64"/>
                <a:gd name="T42" fmla="*/ 0 w 870"/>
                <a:gd name="T43" fmla="*/ 33 h 64"/>
                <a:gd name="T44" fmla="*/ 1 w 870"/>
                <a:gd name="T45" fmla="*/ 26 h 64"/>
                <a:gd name="T46" fmla="*/ 3 w 870"/>
                <a:gd name="T47" fmla="*/ 20 h 64"/>
                <a:gd name="T48" fmla="*/ 5 w 870"/>
                <a:gd name="T49" fmla="*/ 14 h 64"/>
                <a:gd name="T50" fmla="*/ 10 w 870"/>
                <a:gd name="T51" fmla="*/ 10 h 64"/>
                <a:gd name="T52" fmla="*/ 15 w 870"/>
                <a:gd name="T53" fmla="*/ 5 h 64"/>
                <a:gd name="T54" fmla="*/ 19 w 870"/>
                <a:gd name="T55" fmla="*/ 3 h 64"/>
                <a:gd name="T56" fmla="*/ 26 w 870"/>
                <a:gd name="T57" fmla="*/ 0 h 64"/>
                <a:gd name="T58" fmla="*/ 32 w 870"/>
                <a:gd name="T59" fmla="*/ 0 h 64"/>
                <a:gd name="T60" fmla="*/ 838 w 870"/>
                <a:gd name="T61" fmla="*/ 0 h 64"/>
                <a:gd name="T62" fmla="*/ 838 w 870"/>
                <a:gd name="T63" fmla="*/ 0 h 64"/>
                <a:gd name="T64" fmla="*/ 844 w 870"/>
                <a:gd name="T65" fmla="*/ 0 h 64"/>
                <a:gd name="T66" fmla="*/ 850 w 870"/>
                <a:gd name="T67" fmla="*/ 3 h 64"/>
                <a:gd name="T68" fmla="*/ 856 w 870"/>
                <a:gd name="T69" fmla="*/ 5 h 64"/>
                <a:gd name="T70" fmla="*/ 860 w 870"/>
                <a:gd name="T71" fmla="*/ 10 h 64"/>
                <a:gd name="T72" fmla="*/ 865 w 870"/>
                <a:gd name="T73" fmla="*/ 14 h 64"/>
                <a:gd name="T74" fmla="*/ 867 w 870"/>
                <a:gd name="T75" fmla="*/ 20 h 64"/>
                <a:gd name="T76" fmla="*/ 870 w 870"/>
                <a:gd name="T77" fmla="*/ 26 h 64"/>
                <a:gd name="T78" fmla="*/ 870 w 870"/>
                <a:gd name="T79" fmla="*/ 33 h 64"/>
                <a:gd name="T80" fmla="*/ 870 w 870"/>
                <a:gd name="T81" fmla="*/ 3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0" h="64">
                  <a:moveTo>
                    <a:pt x="870" y="33"/>
                  </a:moveTo>
                  <a:lnTo>
                    <a:pt x="870" y="33"/>
                  </a:lnTo>
                  <a:lnTo>
                    <a:pt x="870" y="39"/>
                  </a:lnTo>
                  <a:lnTo>
                    <a:pt x="867" y="44"/>
                  </a:lnTo>
                  <a:lnTo>
                    <a:pt x="865" y="50"/>
                  </a:lnTo>
                  <a:lnTo>
                    <a:pt x="860" y="55"/>
                  </a:lnTo>
                  <a:lnTo>
                    <a:pt x="856" y="60"/>
                  </a:lnTo>
                  <a:lnTo>
                    <a:pt x="850" y="62"/>
                  </a:lnTo>
                  <a:lnTo>
                    <a:pt x="844" y="64"/>
                  </a:lnTo>
                  <a:lnTo>
                    <a:pt x="838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6" y="64"/>
                  </a:lnTo>
                  <a:lnTo>
                    <a:pt x="19" y="62"/>
                  </a:lnTo>
                  <a:lnTo>
                    <a:pt x="15" y="60"/>
                  </a:lnTo>
                  <a:lnTo>
                    <a:pt x="10" y="55"/>
                  </a:lnTo>
                  <a:lnTo>
                    <a:pt x="5" y="50"/>
                  </a:lnTo>
                  <a:lnTo>
                    <a:pt x="3" y="44"/>
                  </a:lnTo>
                  <a:lnTo>
                    <a:pt x="1" y="39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6"/>
                  </a:lnTo>
                  <a:lnTo>
                    <a:pt x="3" y="20"/>
                  </a:lnTo>
                  <a:lnTo>
                    <a:pt x="5" y="14"/>
                  </a:lnTo>
                  <a:lnTo>
                    <a:pt x="10" y="10"/>
                  </a:lnTo>
                  <a:lnTo>
                    <a:pt x="15" y="5"/>
                  </a:lnTo>
                  <a:lnTo>
                    <a:pt x="19" y="3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838" y="0"/>
                  </a:lnTo>
                  <a:lnTo>
                    <a:pt x="838" y="0"/>
                  </a:lnTo>
                  <a:lnTo>
                    <a:pt x="844" y="0"/>
                  </a:lnTo>
                  <a:lnTo>
                    <a:pt x="850" y="3"/>
                  </a:lnTo>
                  <a:lnTo>
                    <a:pt x="856" y="5"/>
                  </a:lnTo>
                  <a:lnTo>
                    <a:pt x="860" y="10"/>
                  </a:lnTo>
                  <a:lnTo>
                    <a:pt x="865" y="14"/>
                  </a:lnTo>
                  <a:lnTo>
                    <a:pt x="867" y="20"/>
                  </a:lnTo>
                  <a:lnTo>
                    <a:pt x="870" y="26"/>
                  </a:lnTo>
                  <a:lnTo>
                    <a:pt x="870" y="33"/>
                  </a:lnTo>
                  <a:lnTo>
                    <a:pt x="870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4" name="Freeform 21"/>
            <p:cNvSpPr>
              <a:spLocks/>
            </p:cNvSpPr>
            <p:nvPr/>
          </p:nvSpPr>
          <p:spPr bwMode="auto">
            <a:xfrm>
              <a:off x="5275263" y="3593455"/>
              <a:ext cx="690563" cy="49213"/>
            </a:xfrm>
            <a:custGeom>
              <a:avLst/>
              <a:gdLst>
                <a:gd name="T0" fmla="*/ 870 w 870"/>
                <a:gd name="T1" fmla="*/ 33 h 64"/>
                <a:gd name="T2" fmla="*/ 870 w 870"/>
                <a:gd name="T3" fmla="*/ 33 h 64"/>
                <a:gd name="T4" fmla="*/ 870 w 870"/>
                <a:gd name="T5" fmla="*/ 38 h 64"/>
                <a:gd name="T6" fmla="*/ 867 w 870"/>
                <a:gd name="T7" fmla="*/ 44 h 64"/>
                <a:gd name="T8" fmla="*/ 865 w 870"/>
                <a:gd name="T9" fmla="*/ 50 h 64"/>
                <a:gd name="T10" fmla="*/ 860 w 870"/>
                <a:gd name="T11" fmla="*/ 55 h 64"/>
                <a:gd name="T12" fmla="*/ 856 w 870"/>
                <a:gd name="T13" fmla="*/ 59 h 64"/>
                <a:gd name="T14" fmla="*/ 850 w 870"/>
                <a:gd name="T15" fmla="*/ 62 h 64"/>
                <a:gd name="T16" fmla="*/ 844 w 870"/>
                <a:gd name="T17" fmla="*/ 64 h 64"/>
                <a:gd name="T18" fmla="*/ 838 w 870"/>
                <a:gd name="T19" fmla="*/ 64 h 64"/>
                <a:gd name="T20" fmla="*/ 32 w 870"/>
                <a:gd name="T21" fmla="*/ 64 h 64"/>
                <a:gd name="T22" fmla="*/ 32 w 870"/>
                <a:gd name="T23" fmla="*/ 64 h 64"/>
                <a:gd name="T24" fmla="*/ 26 w 870"/>
                <a:gd name="T25" fmla="*/ 64 h 64"/>
                <a:gd name="T26" fmla="*/ 19 w 870"/>
                <a:gd name="T27" fmla="*/ 62 h 64"/>
                <a:gd name="T28" fmla="*/ 15 w 870"/>
                <a:gd name="T29" fmla="*/ 59 h 64"/>
                <a:gd name="T30" fmla="*/ 10 w 870"/>
                <a:gd name="T31" fmla="*/ 55 h 64"/>
                <a:gd name="T32" fmla="*/ 5 w 870"/>
                <a:gd name="T33" fmla="*/ 50 h 64"/>
                <a:gd name="T34" fmla="*/ 3 w 870"/>
                <a:gd name="T35" fmla="*/ 44 h 64"/>
                <a:gd name="T36" fmla="*/ 1 w 870"/>
                <a:gd name="T37" fmla="*/ 38 h 64"/>
                <a:gd name="T38" fmla="*/ 0 w 870"/>
                <a:gd name="T39" fmla="*/ 33 h 64"/>
                <a:gd name="T40" fmla="*/ 0 w 870"/>
                <a:gd name="T41" fmla="*/ 33 h 64"/>
                <a:gd name="T42" fmla="*/ 0 w 870"/>
                <a:gd name="T43" fmla="*/ 33 h 64"/>
                <a:gd name="T44" fmla="*/ 1 w 870"/>
                <a:gd name="T45" fmla="*/ 26 h 64"/>
                <a:gd name="T46" fmla="*/ 3 w 870"/>
                <a:gd name="T47" fmla="*/ 20 h 64"/>
                <a:gd name="T48" fmla="*/ 5 w 870"/>
                <a:gd name="T49" fmla="*/ 14 h 64"/>
                <a:gd name="T50" fmla="*/ 10 w 870"/>
                <a:gd name="T51" fmla="*/ 9 h 64"/>
                <a:gd name="T52" fmla="*/ 15 w 870"/>
                <a:gd name="T53" fmla="*/ 6 h 64"/>
                <a:gd name="T54" fmla="*/ 19 w 870"/>
                <a:gd name="T55" fmla="*/ 2 h 64"/>
                <a:gd name="T56" fmla="*/ 26 w 870"/>
                <a:gd name="T57" fmla="*/ 0 h 64"/>
                <a:gd name="T58" fmla="*/ 32 w 870"/>
                <a:gd name="T59" fmla="*/ 0 h 64"/>
                <a:gd name="T60" fmla="*/ 838 w 870"/>
                <a:gd name="T61" fmla="*/ 0 h 64"/>
                <a:gd name="T62" fmla="*/ 838 w 870"/>
                <a:gd name="T63" fmla="*/ 0 h 64"/>
                <a:gd name="T64" fmla="*/ 844 w 870"/>
                <a:gd name="T65" fmla="*/ 0 h 64"/>
                <a:gd name="T66" fmla="*/ 850 w 870"/>
                <a:gd name="T67" fmla="*/ 2 h 64"/>
                <a:gd name="T68" fmla="*/ 856 w 870"/>
                <a:gd name="T69" fmla="*/ 6 h 64"/>
                <a:gd name="T70" fmla="*/ 860 w 870"/>
                <a:gd name="T71" fmla="*/ 9 h 64"/>
                <a:gd name="T72" fmla="*/ 865 w 870"/>
                <a:gd name="T73" fmla="*/ 14 h 64"/>
                <a:gd name="T74" fmla="*/ 867 w 870"/>
                <a:gd name="T75" fmla="*/ 20 h 64"/>
                <a:gd name="T76" fmla="*/ 870 w 870"/>
                <a:gd name="T77" fmla="*/ 26 h 64"/>
                <a:gd name="T78" fmla="*/ 870 w 870"/>
                <a:gd name="T79" fmla="*/ 33 h 64"/>
                <a:gd name="T80" fmla="*/ 870 w 870"/>
                <a:gd name="T81" fmla="*/ 3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0" h="64">
                  <a:moveTo>
                    <a:pt x="870" y="33"/>
                  </a:moveTo>
                  <a:lnTo>
                    <a:pt x="870" y="33"/>
                  </a:lnTo>
                  <a:lnTo>
                    <a:pt x="870" y="38"/>
                  </a:lnTo>
                  <a:lnTo>
                    <a:pt x="867" y="44"/>
                  </a:lnTo>
                  <a:lnTo>
                    <a:pt x="865" y="50"/>
                  </a:lnTo>
                  <a:lnTo>
                    <a:pt x="860" y="55"/>
                  </a:lnTo>
                  <a:lnTo>
                    <a:pt x="856" y="59"/>
                  </a:lnTo>
                  <a:lnTo>
                    <a:pt x="850" y="62"/>
                  </a:lnTo>
                  <a:lnTo>
                    <a:pt x="844" y="64"/>
                  </a:lnTo>
                  <a:lnTo>
                    <a:pt x="838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6" y="64"/>
                  </a:lnTo>
                  <a:lnTo>
                    <a:pt x="19" y="62"/>
                  </a:lnTo>
                  <a:lnTo>
                    <a:pt x="15" y="59"/>
                  </a:lnTo>
                  <a:lnTo>
                    <a:pt x="10" y="55"/>
                  </a:lnTo>
                  <a:lnTo>
                    <a:pt x="5" y="50"/>
                  </a:lnTo>
                  <a:lnTo>
                    <a:pt x="3" y="44"/>
                  </a:lnTo>
                  <a:lnTo>
                    <a:pt x="1" y="3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6"/>
                  </a:lnTo>
                  <a:lnTo>
                    <a:pt x="3" y="20"/>
                  </a:lnTo>
                  <a:lnTo>
                    <a:pt x="5" y="14"/>
                  </a:lnTo>
                  <a:lnTo>
                    <a:pt x="10" y="9"/>
                  </a:lnTo>
                  <a:lnTo>
                    <a:pt x="15" y="6"/>
                  </a:lnTo>
                  <a:lnTo>
                    <a:pt x="19" y="2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838" y="0"/>
                  </a:lnTo>
                  <a:lnTo>
                    <a:pt x="838" y="0"/>
                  </a:lnTo>
                  <a:lnTo>
                    <a:pt x="844" y="0"/>
                  </a:lnTo>
                  <a:lnTo>
                    <a:pt x="850" y="2"/>
                  </a:lnTo>
                  <a:lnTo>
                    <a:pt x="856" y="6"/>
                  </a:lnTo>
                  <a:lnTo>
                    <a:pt x="860" y="9"/>
                  </a:lnTo>
                  <a:lnTo>
                    <a:pt x="865" y="14"/>
                  </a:lnTo>
                  <a:lnTo>
                    <a:pt x="867" y="20"/>
                  </a:lnTo>
                  <a:lnTo>
                    <a:pt x="870" y="26"/>
                  </a:lnTo>
                  <a:lnTo>
                    <a:pt x="870" y="33"/>
                  </a:lnTo>
                  <a:lnTo>
                    <a:pt x="870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5" name="Freeform 22"/>
            <p:cNvSpPr>
              <a:spLocks/>
            </p:cNvSpPr>
            <p:nvPr/>
          </p:nvSpPr>
          <p:spPr bwMode="auto">
            <a:xfrm>
              <a:off x="6297613" y="3044180"/>
              <a:ext cx="690563" cy="50800"/>
            </a:xfrm>
            <a:custGeom>
              <a:avLst/>
              <a:gdLst>
                <a:gd name="T0" fmla="*/ 870 w 870"/>
                <a:gd name="T1" fmla="*/ 32 h 63"/>
                <a:gd name="T2" fmla="*/ 870 w 870"/>
                <a:gd name="T3" fmla="*/ 32 h 63"/>
                <a:gd name="T4" fmla="*/ 870 w 870"/>
                <a:gd name="T5" fmla="*/ 38 h 63"/>
                <a:gd name="T6" fmla="*/ 867 w 870"/>
                <a:gd name="T7" fmla="*/ 44 h 63"/>
                <a:gd name="T8" fmla="*/ 864 w 870"/>
                <a:gd name="T9" fmla="*/ 49 h 63"/>
                <a:gd name="T10" fmla="*/ 860 w 870"/>
                <a:gd name="T11" fmla="*/ 54 h 63"/>
                <a:gd name="T12" fmla="*/ 856 w 870"/>
                <a:gd name="T13" fmla="*/ 59 h 63"/>
                <a:gd name="T14" fmla="*/ 850 w 870"/>
                <a:gd name="T15" fmla="*/ 61 h 63"/>
                <a:gd name="T16" fmla="*/ 844 w 870"/>
                <a:gd name="T17" fmla="*/ 63 h 63"/>
                <a:gd name="T18" fmla="*/ 837 w 870"/>
                <a:gd name="T19" fmla="*/ 63 h 63"/>
                <a:gd name="T20" fmla="*/ 32 w 870"/>
                <a:gd name="T21" fmla="*/ 63 h 63"/>
                <a:gd name="T22" fmla="*/ 32 w 870"/>
                <a:gd name="T23" fmla="*/ 63 h 63"/>
                <a:gd name="T24" fmla="*/ 25 w 870"/>
                <a:gd name="T25" fmla="*/ 63 h 63"/>
                <a:gd name="T26" fmla="*/ 20 w 870"/>
                <a:gd name="T27" fmla="*/ 61 h 63"/>
                <a:gd name="T28" fmla="*/ 14 w 870"/>
                <a:gd name="T29" fmla="*/ 59 h 63"/>
                <a:gd name="T30" fmla="*/ 9 w 870"/>
                <a:gd name="T31" fmla="*/ 54 h 63"/>
                <a:gd name="T32" fmla="*/ 6 w 870"/>
                <a:gd name="T33" fmla="*/ 49 h 63"/>
                <a:gd name="T34" fmla="*/ 2 w 870"/>
                <a:gd name="T35" fmla="*/ 44 h 63"/>
                <a:gd name="T36" fmla="*/ 1 w 870"/>
                <a:gd name="T37" fmla="*/ 38 h 63"/>
                <a:gd name="T38" fmla="*/ 0 w 870"/>
                <a:gd name="T39" fmla="*/ 32 h 63"/>
                <a:gd name="T40" fmla="*/ 0 w 870"/>
                <a:gd name="T41" fmla="*/ 32 h 63"/>
                <a:gd name="T42" fmla="*/ 0 w 870"/>
                <a:gd name="T43" fmla="*/ 32 h 63"/>
                <a:gd name="T44" fmla="*/ 1 w 870"/>
                <a:gd name="T45" fmla="*/ 25 h 63"/>
                <a:gd name="T46" fmla="*/ 2 w 870"/>
                <a:gd name="T47" fmla="*/ 19 h 63"/>
                <a:gd name="T48" fmla="*/ 6 w 870"/>
                <a:gd name="T49" fmla="*/ 13 h 63"/>
                <a:gd name="T50" fmla="*/ 9 w 870"/>
                <a:gd name="T51" fmla="*/ 9 h 63"/>
                <a:gd name="T52" fmla="*/ 14 w 870"/>
                <a:gd name="T53" fmla="*/ 4 h 63"/>
                <a:gd name="T54" fmla="*/ 20 w 870"/>
                <a:gd name="T55" fmla="*/ 2 h 63"/>
                <a:gd name="T56" fmla="*/ 25 w 870"/>
                <a:gd name="T57" fmla="*/ 0 h 63"/>
                <a:gd name="T58" fmla="*/ 32 w 870"/>
                <a:gd name="T59" fmla="*/ 0 h 63"/>
                <a:gd name="T60" fmla="*/ 837 w 870"/>
                <a:gd name="T61" fmla="*/ 0 h 63"/>
                <a:gd name="T62" fmla="*/ 837 w 870"/>
                <a:gd name="T63" fmla="*/ 0 h 63"/>
                <a:gd name="T64" fmla="*/ 844 w 870"/>
                <a:gd name="T65" fmla="*/ 0 h 63"/>
                <a:gd name="T66" fmla="*/ 850 w 870"/>
                <a:gd name="T67" fmla="*/ 2 h 63"/>
                <a:gd name="T68" fmla="*/ 856 w 870"/>
                <a:gd name="T69" fmla="*/ 4 h 63"/>
                <a:gd name="T70" fmla="*/ 860 w 870"/>
                <a:gd name="T71" fmla="*/ 9 h 63"/>
                <a:gd name="T72" fmla="*/ 864 w 870"/>
                <a:gd name="T73" fmla="*/ 13 h 63"/>
                <a:gd name="T74" fmla="*/ 867 w 870"/>
                <a:gd name="T75" fmla="*/ 19 h 63"/>
                <a:gd name="T76" fmla="*/ 870 w 870"/>
                <a:gd name="T77" fmla="*/ 25 h 63"/>
                <a:gd name="T78" fmla="*/ 870 w 870"/>
                <a:gd name="T79" fmla="*/ 32 h 63"/>
                <a:gd name="T80" fmla="*/ 870 w 870"/>
                <a:gd name="T81" fmla="*/ 3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0" h="63">
                  <a:moveTo>
                    <a:pt x="870" y="32"/>
                  </a:moveTo>
                  <a:lnTo>
                    <a:pt x="870" y="32"/>
                  </a:lnTo>
                  <a:lnTo>
                    <a:pt x="870" y="38"/>
                  </a:lnTo>
                  <a:lnTo>
                    <a:pt x="867" y="44"/>
                  </a:lnTo>
                  <a:lnTo>
                    <a:pt x="864" y="49"/>
                  </a:lnTo>
                  <a:lnTo>
                    <a:pt x="860" y="54"/>
                  </a:lnTo>
                  <a:lnTo>
                    <a:pt x="856" y="59"/>
                  </a:lnTo>
                  <a:lnTo>
                    <a:pt x="850" y="61"/>
                  </a:lnTo>
                  <a:lnTo>
                    <a:pt x="844" y="63"/>
                  </a:lnTo>
                  <a:lnTo>
                    <a:pt x="837" y="63"/>
                  </a:lnTo>
                  <a:lnTo>
                    <a:pt x="32" y="63"/>
                  </a:lnTo>
                  <a:lnTo>
                    <a:pt x="32" y="63"/>
                  </a:lnTo>
                  <a:lnTo>
                    <a:pt x="25" y="63"/>
                  </a:lnTo>
                  <a:lnTo>
                    <a:pt x="20" y="61"/>
                  </a:lnTo>
                  <a:lnTo>
                    <a:pt x="14" y="59"/>
                  </a:lnTo>
                  <a:lnTo>
                    <a:pt x="9" y="54"/>
                  </a:lnTo>
                  <a:lnTo>
                    <a:pt x="6" y="49"/>
                  </a:lnTo>
                  <a:lnTo>
                    <a:pt x="2" y="44"/>
                  </a:lnTo>
                  <a:lnTo>
                    <a:pt x="1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5"/>
                  </a:lnTo>
                  <a:lnTo>
                    <a:pt x="2" y="19"/>
                  </a:lnTo>
                  <a:lnTo>
                    <a:pt x="6" y="13"/>
                  </a:lnTo>
                  <a:lnTo>
                    <a:pt x="9" y="9"/>
                  </a:lnTo>
                  <a:lnTo>
                    <a:pt x="14" y="4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837" y="0"/>
                  </a:lnTo>
                  <a:lnTo>
                    <a:pt x="837" y="0"/>
                  </a:lnTo>
                  <a:lnTo>
                    <a:pt x="844" y="0"/>
                  </a:lnTo>
                  <a:lnTo>
                    <a:pt x="850" y="2"/>
                  </a:lnTo>
                  <a:lnTo>
                    <a:pt x="856" y="4"/>
                  </a:lnTo>
                  <a:lnTo>
                    <a:pt x="860" y="9"/>
                  </a:lnTo>
                  <a:lnTo>
                    <a:pt x="864" y="13"/>
                  </a:lnTo>
                  <a:lnTo>
                    <a:pt x="867" y="19"/>
                  </a:lnTo>
                  <a:lnTo>
                    <a:pt x="870" y="25"/>
                  </a:lnTo>
                  <a:lnTo>
                    <a:pt x="870" y="32"/>
                  </a:lnTo>
                  <a:lnTo>
                    <a:pt x="870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6" name="Freeform 23"/>
            <p:cNvSpPr>
              <a:spLocks/>
            </p:cNvSpPr>
            <p:nvPr/>
          </p:nvSpPr>
          <p:spPr bwMode="auto">
            <a:xfrm>
              <a:off x="6297613" y="3182293"/>
              <a:ext cx="690563" cy="49213"/>
            </a:xfrm>
            <a:custGeom>
              <a:avLst/>
              <a:gdLst>
                <a:gd name="T0" fmla="*/ 870 w 870"/>
                <a:gd name="T1" fmla="*/ 33 h 64"/>
                <a:gd name="T2" fmla="*/ 870 w 870"/>
                <a:gd name="T3" fmla="*/ 33 h 64"/>
                <a:gd name="T4" fmla="*/ 870 w 870"/>
                <a:gd name="T5" fmla="*/ 38 h 64"/>
                <a:gd name="T6" fmla="*/ 867 w 870"/>
                <a:gd name="T7" fmla="*/ 44 h 64"/>
                <a:gd name="T8" fmla="*/ 864 w 870"/>
                <a:gd name="T9" fmla="*/ 50 h 64"/>
                <a:gd name="T10" fmla="*/ 860 w 870"/>
                <a:gd name="T11" fmla="*/ 55 h 64"/>
                <a:gd name="T12" fmla="*/ 856 w 870"/>
                <a:gd name="T13" fmla="*/ 59 h 64"/>
                <a:gd name="T14" fmla="*/ 850 w 870"/>
                <a:gd name="T15" fmla="*/ 62 h 64"/>
                <a:gd name="T16" fmla="*/ 844 w 870"/>
                <a:gd name="T17" fmla="*/ 64 h 64"/>
                <a:gd name="T18" fmla="*/ 837 w 870"/>
                <a:gd name="T19" fmla="*/ 64 h 64"/>
                <a:gd name="T20" fmla="*/ 32 w 870"/>
                <a:gd name="T21" fmla="*/ 64 h 64"/>
                <a:gd name="T22" fmla="*/ 32 w 870"/>
                <a:gd name="T23" fmla="*/ 64 h 64"/>
                <a:gd name="T24" fmla="*/ 25 w 870"/>
                <a:gd name="T25" fmla="*/ 64 h 64"/>
                <a:gd name="T26" fmla="*/ 20 w 870"/>
                <a:gd name="T27" fmla="*/ 62 h 64"/>
                <a:gd name="T28" fmla="*/ 14 w 870"/>
                <a:gd name="T29" fmla="*/ 59 h 64"/>
                <a:gd name="T30" fmla="*/ 9 w 870"/>
                <a:gd name="T31" fmla="*/ 55 h 64"/>
                <a:gd name="T32" fmla="*/ 6 w 870"/>
                <a:gd name="T33" fmla="*/ 50 h 64"/>
                <a:gd name="T34" fmla="*/ 2 w 870"/>
                <a:gd name="T35" fmla="*/ 44 h 64"/>
                <a:gd name="T36" fmla="*/ 1 w 870"/>
                <a:gd name="T37" fmla="*/ 38 h 64"/>
                <a:gd name="T38" fmla="*/ 0 w 870"/>
                <a:gd name="T39" fmla="*/ 33 h 64"/>
                <a:gd name="T40" fmla="*/ 0 w 870"/>
                <a:gd name="T41" fmla="*/ 33 h 64"/>
                <a:gd name="T42" fmla="*/ 0 w 870"/>
                <a:gd name="T43" fmla="*/ 33 h 64"/>
                <a:gd name="T44" fmla="*/ 1 w 870"/>
                <a:gd name="T45" fmla="*/ 26 h 64"/>
                <a:gd name="T46" fmla="*/ 2 w 870"/>
                <a:gd name="T47" fmla="*/ 20 h 64"/>
                <a:gd name="T48" fmla="*/ 6 w 870"/>
                <a:gd name="T49" fmla="*/ 14 h 64"/>
                <a:gd name="T50" fmla="*/ 9 w 870"/>
                <a:gd name="T51" fmla="*/ 9 h 64"/>
                <a:gd name="T52" fmla="*/ 14 w 870"/>
                <a:gd name="T53" fmla="*/ 5 h 64"/>
                <a:gd name="T54" fmla="*/ 20 w 870"/>
                <a:gd name="T55" fmla="*/ 3 h 64"/>
                <a:gd name="T56" fmla="*/ 25 w 870"/>
                <a:gd name="T57" fmla="*/ 0 h 64"/>
                <a:gd name="T58" fmla="*/ 32 w 870"/>
                <a:gd name="T59" fmla="*/ 0 h 64"/>
                <a:gd name="T60" fmla="*/ 837 w 870"/>
                <a:gd name="T61" fmla="*/ 0 h 64"/>
                <a:gd name="T62" fmla="*/ 837 w 870"/>
                <a:gd name="T63" fmla="*/ 0 h 64"/>
                <a:gd name="T64" fmla="*/ 844 w 870"/>
                <a:gd name="T65" fmla="*/ 0 h 64"/>
                <a:gd name="T66" fmla="*/ 850 w 870"/>
                <a:gd name="T67" fmla="*/ 3 h 64"/>
                <a:gd name="T68" fmla="*/ 856 w 870"/>
                <a:gd name="T69" fmla="*/ 5 h 64"/>
                <a:gd name="T70" fmla="*/ 860 w 870"/>
                <a:gd name="T71" fmla="*/ 9 h 64"/>
                <a:gd name="T72" fmla="*/ 864 w 870"/>
                <a:gd name="T73" fmla="*/ 14 h 64"/>
                <a:gd name="T74" fmla="*/ 867 w 870"/>
                <a:gd name="T75" fmla="*/ 20 h 64"/>
                <a:gd name="T76" fmla="*/ 870 w 870"/>
                <a:gd name="T77" fmla="*/ 26 h 64"/>
                <a:gd name="T78" fmla="*/ 870 w 870"/>
                <a:gd name="T79" fmla="*/ 33 h 64"/>
                <a:gd name="T80" fmla="*/ 870 w 870"/>
                <a:gd name="T81" fmla="*/ 3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0" h="64">
                  <a:moveTo>
                    <a:pt x="870" y="33"/>
                  </a:moveTo>
                  <a:lnTo>
                    <a:pt x="870" y="33"/>
                  </a:lnTo>
                  <a:lnTo>
                    <a:pt x="870" y="38"/>
                  </a:lnTo>
                  <a:lnTo>
                    <a:pt x="867" y="44"/>
                  </a:lnTo>
                  <a:lnTo>
                    <a:pt x="864" y="50"/>
                  </a:lnTo>
                  <a:lnTo>
                    <a:pt x="860" y="55"/>
                  </a:lnTo>
                  <a:lnTo>
                    <a:pt x="856" y="59"/>
                  </a:lnTo>
                  <a:lnTo>
                    <a:pt x="850" y="62"/>
                  </a:lnTo>
                  <a:lnTo>
                    <a:pt x="844" y="64"/>
                  </a:lnTo>
                  <a:lnTo>
                    <a:pt x="837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5" y="64"/>
                  </a:lnTo>
                  <a:lnTo>
                    <a:pt x="20" y="62"/>
                  </a:lnTo>
                  <a:lnTo>
                    <a:pt x="14" y="59"/>
                  </a:lnTo>
                  <a:lnTo>
                    <a:pt x="9" y="55"/>
                  </a:lnTo>
                  <a:lnTo>
                    <a:pt x="6" y="50"/>
                  </a:lnTo>
                  <a:lnTo>
                    <a:pt x="2" y="44"/>
                  </a:lnTo>
                  <a:lnTo>
                    <a:pt x="1" y="3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6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9" y="9"/>
                  </a:lnTo>
                  <a:lnTo>
                    <a:pt x="14" y="5"/>
                  </a:lnTo>
                  <a:lnTo>
                    <a:pt x="20" y="3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837" y="0"/>
                  </a:lnTo>
                  <a:lnTo>
                    <a:pt x="837" y="0"/>
                  </a:lnTo>
                  <a:lnTo>
                    <a:pt x="844" y="0"/>
                  </a:lnTo>
                  <a:lnTo>
                    <a:pt x="850" y="3"/>
                  </a:lnTo>
                  <a:lnTo>
                    <a:pt x="856" y="5"/>
                  </a:lnTo>
                  <a:lnTo>
                    <a:pt x="860" y="9"/>
                  </a:lnTo>
                  <a:lnTo>
                    <a:pt x="864" y="14"/>
                  </a:lnTo>
                  <a:lnTo>
                    <a:pt x="867" y="20"/>
                  </a:lnTo>
                  <a:lnTo>
                    <a:pt x="870" y="26"/>
                  </a:lnTo>
                  <a:lnTo>
                    <a:pt x="870" y="33"/>
                  </a:lnTo>
                  <a:lnTo>
                    <a:pt x="870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7" name="Freeform 24"/>
            <p:cNvSpPr>
              <a:spLocks/>
            </p:cNvSpPr>
            <p:nvPr/>
          </p:nvSpPr>
          <p:spPr bwMode="auto">
            <a:xfrm>
              <a:off x="6297613" y="2771130"/>
              <a:ext cx="690563" cy="50800"/>
            </a:xfrm>
            <a:custGeom>
              <a:avLst/>
              <a:gdLst>
                <a:gd name="T0" fmla="*/ 870 w 870"/>
                <a:gd name="T1" fmla="*/ 33 h 64"/>
                <a:gd name="T2" fmla="*/ 870 w 870"/>
                <a:gd name="T3" fmla="*/ 33 h 64"/>
                <a:gd name="T4" fmla="*/ 870 w 870"/>
                <a:gd name="T5" fmla="*/ 39 h 64"/>
                <a:gd name="T6" fmla="*/ 867 w 870"/>
                <a:gd name="T7" fmla="*/ 44 h 64"/>
                <a:gd name="T8" fmla="*/ 864 w 870"/>
                <a:gd name="T9" fmla="*/ 50 h 64"/>
                <a:gd name="T10" fmla="*/ 860 w 870"/>
                <a:gd name="T11" fmla="*/ 55 h 64"/>
                <a:gd name="T12" fmla="*/ 856 w 870"/>
                <a:gd name="T13" fmla="*/ 59 h 64"/>
                <a:gd name="T14" fmla="*/ 850 w 870"/>
                <a:gd name="T15" fmla="*/ 62 h 64"/>
                <a:gd name="T16" fmla="*/ 844 w 870"/>
                <a:gd name="T17" fmla="*/ 64 h 64"/>
                <a:gd name="T18" fmla="*/ 837 w 870"/>
                <a:gd name="T19" fmla="*/ 64 h 64"/>
                <a:gd name="T20" fmla="*/ 32 w 870"/>
                <a:gd name="T21" fmla="*/ 64 h 64"/>
                <a:gd name="T22" fmla="*/ 32 w 870"/>
                <a:gd name="T23" fmla="*/ 64 h 64"/>
                <a:gd name="T24" fmla="*/ 25 w 870"/>
                <a:gd name="T25" fmla="*/ 64 h 64"/>
                <a:gd name="T26" fmla="*/ 20 w 870"/>
                <a:gd name="T27" fmla="*/ 62 h 64"/>
                <a:gd name="T28" fmla="*/ 14 w 870"/>
                <a:gd name="T29" fmla="*/ 59 h 64"/>
                <a:gd name="T30" fmla="*/ 9 w 870"/>
                <a:gd name="T31" fmla="*/ 55 h 64"/>
                <a:gd name="T32" fmla="*/ 6 w 870"/>
                <a:gd name="T33" fmla="*/ 50 h 64"/>
                <a:gd name="T34" fmla="*/ 2 w 870"/>
                <a:gd name="T35" fmla="*/ 44 h 64"/>
                <a:gd name="T36" fmla="*/ 1 w 870"/>
                <a:gd name="T37" fmla="*/ 39 h 64"/>
                <a:gd name="T38" fmla="*/ 0 w 870"/>
                <a:gd name="T39" fmla="*/ 33 h 64"/>
                <a:gd name="T40" fmla="*/ 0 w 870"/>
                <a:gd name="T41" fmla="*/ 33 h 64"/>
                <a:gd name="T42" fmla="*/ 0 w 870"/>
                <a:gd name="T43" fmla="*/ 33 h 64"/>
                <a:gd name="T44" fmla="*/ 1 w 870"/>
                <a:gd name="T45" fmla="*/ 26 h 64"/>
                <a:gd name="T46" fmla="*/ 2 w 870"/>
                <a:gd name="T47" fmla="*/ 20 h 64"/>
                <a:gd name="T48" fmla="*/ 6 w 870"/>
                <a:gd name="T49" fmla="*/ 14 h 64"/>
                <a:gd name="T50" fmla="*/ 9 w 870"/>
                <a:gd name="T51" fmla="*/ 10 h 64"/>
                <a:gd name="T52" fmla="*/ 14 w 870"/>
                <a:gd name="T53" fmla="*/ 5 h 64"/>
                <a:gd name="T54" fmla="*/ 20 w 870"/>
                <a:gd name="T55" fmla="*/ 3 h 64"/>
                <a:gd name="T56" fmla="*/ 25 w 870"/>
                <a:gd name="T57" fmla="*/ 0 h 64"/>
                <a:gd name="T58" fmla="*/ 32 w 870"/>
                <a:gd name="T59" fmla="*/ 0 h 64"/>
                <a:gd name="T60" fmla="*/ 837 w 870"/>
                <a:gd name="T61" fmla="*/ 0 h 64"/>
                <a:gd name="T62" fmla="*/ 837 w 870"/>
                <a:gd name="T63" fmla="*/ 0 h 64"/>
                <a:gd name="T64" fmla="*/ 844 w 870"/>
                <a:gd name="T65" fmla="*/ 0 h 64"/>
                <a:gd name="T66" fmla="*/ 850 w 870"/>
                <a:gd name="T67" fmla="*/ 3 h 64"/>
                <a:gd name="T68" fmla="*/ 856 w 870"/>
                <a:gd name="T69" fmla="*/ 5 h 64"/>
                <a:gd name="T70" fmla="*/ 860 w 870"/>
                <a:gd name="T71" fmla="*/ 10 h 64"/>
                <a:gd name="T72" fmla="*/ 864 w 870"/>
                <a:gd name="T73" fmla="*/ 14 h 64"/>
                <a:gd name="T74" fmla="*/ 867 w 870"/>
                <a:gd name="T75" fmla="*/ 20 h 64"/>
                <a:gd name="T76" fmla="*/ 870 w 870"/>
                <a:gd name="T77" fmla="*/ 26 h 64"/>
                <a:gd name="T78" fmla="*/ 870 w 870"/>
                <a:gd name="T79" fmla="*/ 33 h 64"/>
                <a:gd name="T80" fmla="*/ 870 w 870"/>
                <a:gd name="T81" fmla="*/ 3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0" h="64">
                  <a:moveTo>
                    <a:pt x="870" y="33"/>
                  </a:moveTo>
                  <a:lnTo>
                    <a:pt x="870" y="33"/>
                  </a:lnTo>
                  <a:lnTo>
                    <a:pt x="870" y="39"/>
                  </a:lnTo>
                  <a:lnTo>
                    <a:pt x="867" y="44"/>
                  </a:lnTo>
                  <a:lnTo>
                    <a:pt x="864" y="50"/>
                  </a:lnTo>
                  <a:lnTo>
                    <a:pt x="860" y="55"/>
                  </a:lnTo>
                  <a:lnTo>
                    <a:pt x="856" y="59"/>
                  </a:lnTo>
                  <a:lnTo>
                    <a:pt x="850" y="62"/>
                  </a:lnTo>
                  <a:lnTo>
                    <a:pt x="844" y="64"/>
                  </a:lnTo>
                  <a:lnTo>
                    <a:pt x="837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5" y="64"/>
                  </a:lnTo>
                  <a:lnTo>
                    <a:pt x="20" y="62"/>
                  </a:lnTo>
                  <a:lnTo>
                    <a:pt x="14" y="59"/>
                  </a:lnTo>
                  <a:lnTo>
                    <a:pt x="9" y="55"/>
                  </a:lnTo>
                  <a:lnTo>
                    <a:pt x="6" y="50"/>
                  </a:lnTo>
                  <a:lnTo>
                    <a:pt x="2" y="44"/>
                  </a:lnTo>
                  <a:lnTo>
                    <a:pt x="1" y="39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6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9" y="10"/>
                  </a:lnTo>
                  <a:lnTo>
                    <a:pt x="14" y="5"/>
                  </a:lnTo>
                  <a:lnTo>
                    <a:pt x="20" y="3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837" y="0"/>
                  </a:lnTo>
                  <a:lnTo>
                    <a:pt x="837" y="0"/>
                  </a:lnTo>
                  <a:lnTo>
                    <a:pt x="844" y="0"/>
                  </a:lnTo>
                  <a:lnTo>
                    <a:pt x="850" y="3"/>
                  </a:lnTo>
                  <a:lnTo>
                    <a:pt x="856" y="5"/>
                  </a:lnTo>
                  <a:lnTo>
                    <a:pt x="860" y="10"/>
                  </a:lnTo>
                  <a:lnTo>
                    <a:pt x="864" y="14"/>
                  </a:lnTo>
                  <a:lnTo>
                    <a:pt x="867" y="20"/>
                  </a:lnTo>
                  <a:lnTo>
                    <a:pt x="870" y="26"/>
                  </a:lnTo>
                  <a:lnTo>
                    <a:pt x="870" y="33"/>
                  </a:lnTo>
                  <a:lnTo>
                    <a:pt x="870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8" name="Freeform 25"/>
            <p:cNvSpPr>
              <a:spLocks/>
            </p:cNvSpPr>
            <p:nvPr/>
          </p:nvSpPr>
          <p:spPr bwMode="auto">
            <a:xfrm>
              <a:off x="6297613" y="2907655"/>
              <a:ext cx="690563" cy="50800"/>
            </a:xfrm>
            <a:custGeom>
              <a:avLst/>
              <a:gdLst>
                <a:gd name="T0" fmla="*/ 870 w 870"/>
                <a:gd name="T1" fmla="*/ 32 h 64"/>
                <a:gd name="T2" fmla="*/ 870 w 870"/>
                <a:gd name="T3" fmla="*/ 32 h 64"/>
                <a:gd name="T4" fmla="*/ 870 w 870"/>
                <a:gd name="T5" fmla="*/ 38 h 64"/>
                <a:gd name="T6" fmla="*/ 867 w 870"/>
                <a:gd name="T7" fmla="*/ 44 h 64"/>
                <a:gd name="T8" fmla="*/ 864 w 870"/>
                <a:gd name="T9" fmla="*/ 50 h 64"/>
                <a:gd name="T10" fmla="*/ 860 w 870"/>
                <a:gd name="T11" fmla="*/ 54 h 64"/>
                <a:gd name="T12" fmla="*/ 856 w 870"/>
                <a:gd name="T13" fmla="*/ 59 h 64"/>
                <a:gd name="T14" fmla="*/ 850 w 870"/>
                <a:gd name="T15" fmla="*/ 61 h 64"/>
                <a:gd name="T16" fmla="*/ 844 w 870"/>
                <a:gd name="T17" fmla="*/ 64 h 64"/>
                <a:gd name="T18" fmla="*/ 837 w 870"/>
                <a:gd name="T19" fmla="*/ 64 h 64"/>
                <a:gd name="T20" fmla="*/ 32 w 870"/>
                <a:gd name="T21" fmla="*/ 64 h 64"/>
                <a:gd name="T22" fmla="*/ 32 w 870"/>
                <a:gd name="T23" fmla="*/ 64 h 64"/>
                <a:gd name="T24" fmla="*/ 25 w 870"/>
                <a:gd name="T25" fmla="*/ 64 h 64"/>
                <a:gd name="T26" fmla="*/ 20 w 870"/>
                <a:gd name="T27" fmla="*/ 61 h 64"/>
                <a:gd name="T28" fmla="*/ 14 w 870"/>
                <a:gd name="T29" fmla="*/ 59 h 64"/>
                <a:gd name="T30" fmla="*/ 9 w 870"/>
                <a:gd name="T31" fmla="*/ 54 h 64"/>
                <a:gd name="T32" fmla="*/ 6 w 870"/>
                <a:gd name="T33" fmla="*/ 50 h 64"/>
                <a:gd name="T34" fmla="*/ 2 w 870"/>
                <a:gd name="T35" fmla="*/ 44 h 64"/>
                <a:gd name="T36" fmla="*/ 1 w 870"/>
                <a:gd name="T37" fmla="*/ 38 h 64"/>
                <a:gd name="T38" fmla="*/ 0 w 870"/>
                <a:gd name="T39" fmla="*/ 32 h 64"/>
                <a:gd name="T40" fmla="*/ 0 w 870"/>
                <a:gd name="T41" fmla="*/ 32 h 64"/>
                <a:gd name="T42" fmla="*/ 0 w 870"/>
                <a:gd name="T43" fmla="*/ 32 h 64"/>
                <a:gd name="T44" fmla="*/ 1 w 870"/>
                <a:gd name="T45" fmla="*/ 25 h 64"/>
                <a:gd name="T46" fmla="*/ 2 w 870"/>
                <a:gd name="T47" fmla="*/ 20 h 64"/>
                <a:gd name="T48" fmla="*/ 6 w 870"/>
                <a:gd name="T49" fmla="*/ 14 h 64"/>
                <a:gd name="T50" fmla="*/ 9 w 870"/>
                <a:gd name="T51" fmla="*/ 9 h 64"/>
                <a:gd name="T52" fmla="*/ 14 w 870"/>
                <a:gd name="T53" fmla="*/ 6 h 64"/>
                <a:gd name="T54" fmla="*/ 20 w 870"/>
                <a:gd name="T55" fmla="*/ 2 h 64"/>
                <a:gd name="T56" fmla="*/ 25 w 870"/>
                <a:gd name="T57" fmla="*/ 0 h 64"/>
                <a:gd name="T58" fmla="*/ 32 w 870"/>
                <a:gd name="T59" fmla="*/ 0 h 64"/>
                <a:gd name="T60" fmla="*/ 837 w 870"/>
                <a:gd name="T61" fmla="*/ 0 h 64"/>
                <a:gd name="T62" fmla="*/ 837 w 870"/>
                <a:gd name="T63" fmla="*/ 0 h 64"/>
                <a:gd name="T64" fmla="*/ 844 w 870"/>
                <a:gd name="T65" fmla="*/ 0 h 64"/>
                <a:gd name="T66" fmla="*/ 850 w 870"/>
                <a:gd name="T67" fmla="*/ 2 h 64"/>
                <a:gd name="T68" fmla="*/ 856 w 870"/>
                <a:gd name="T69" fmla="*/ 6 h 64"/>
                <a:gd name="T70" fmla="*/ 860 w 870"/>
                <a:gd name="T71" fmla="*/ 9 h 64"/>
                <a:gd name="T72" fmla="*/ 864 w 870"/>
                <a:gd name="T73" fmla="*/ 14 h 64"/>
                <a:gd name="T74" fmla="*/ 867 w 870"/>
                <a:gd name="T75" fmla="*/ 20 h 64"/>
                <a:gd name="T76" fmla="*/ 870 w 870"/>
                <a:gd name="T77" fmla="*/ 25 h 64"/>
                <a:gd name="T78" fmla="*/ 870 w 870"/>
                <a:gd name="T79" fmla="*/ 32 h 64"/>
                <a:gd name="T80" fmla="*/ 870 w 870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0" h="64">
                  <a:moveTo>
                    <a:pt x="870" y="32"/>
                  </a:moveTo>
                  <a:lnTo>
                    <a:pt x="870" y="32"/>
                  </a:lnTo>
                  <a:lnTo>
                    <a:pt x="870" y="38"/>
                  </a:lnTo>
                  <a:lnTo>
                    <a:pt x="867" y="44"/>
                  </a:lnTo>
                  <a:lnTo>
                    <a:pt x="864" y="50"/>
                  </a:lnTo>
                  <a:lnTo>
                    <a:pt x="860" y="54"/>
                  </a:lnTo>
                  <a:lnTo>
                    <a:pt x="856" y="59"/>
                  </a:lnTo>
                  <a:lnTo>
                    <a:pt x="850" y="61"/>
                  </a:lnTo>
                  <a:lnTo>
                    <a:pt x="844" y="64"/>
                  </a:lnTo>
                  <a:lnTo>
                    <a:pt x="837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5" y="64"/>
                  </a:lnTo>
                  <a:lnTo>
                    <a:pt x="20" y="61"/>
                  </a:lnTo>
                  <a:lnTo>
                    <a:pt x="14" y="59"/>
                  </a:lnTo>
                  <a:lnTo>
                    <a:pt x="9" y="54"/>
                  </a:lnTo>
                  <a:lnTo>
                    <a:pt x="6" y="50"/>
                  </a:lnTo>
                  <a:lnTo>
                    <a:pt x="2" y="44"/>
                  </a:lnTo>
                  <a:lnTo>
                    <a:pt x="1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5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9" y="9"/>
                  </a:lnTo>
                  <a:lnTo>
                    <a:pt x="14" y="6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837" y="0"/>
                  </a:lnTo>
                  <a:lnTo>
                    <a:pt x="837" y="0"/>
                  </a:lnTo>
                  <a:lnTo>
                    <a:pt x="844" y="0"/>
                  </a:lnTo>
                  <a:lnTo>
                    <a:pt x="850" y="2"/>
                  </a:lnTo>
                  <a:lnTo>
                    <a:pt x="856" y="6"/>
                  </a:lnTo>
                  <a:lnTo>
                    <a:pt x="860" y="9"/>
                  </a:lnTo>
                  <a:lnTo>
                    <a:pt x="864" y="14"/>
                  </a:lnTo>
                  <a:lnTo>
                    <a:pt x="867" y="20"/>
                  </a:lnTo>
                  <a:lnTo>
                    <a:pt x="870" y="25"/>
                  </a:lnTo>
                  <a:lnTo>
                    <a:pt x="870" y="32"/>
                  </a:lnTo>
                  <a:lnTo>
                    <a:pt x="870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9" name="Freeform 26"/>
            <p:cNvSpPr>
              <a:spLocks/>
            </p:cNvSpPr>
            <p:nvPr/>
          </p:nvSpPr>
          <p:spPr bwMode="auto">
            <a:xfrm>
              <a:off x="6297613" y="3318818"/>
              <a:ext cx="690563" cy="50800"/>
            </a:xfrm>
            <a:custGeom>
              <a:avLst/>
              <a:gdLst>
                <a:gd name="T0" fmla="*/ 870 w 870"/>
                <a:gd name="T1" fmla="*/ 32 h 64"/>
                <a:gd name="T2" fmla="*/ 870 w 870"/>
                <a:gd name="T3" fmla="*/ 32 h 64"/>
                <a:gd name="T4" fmla="*/ 870 w 870"/>
                <a:gd name="T5" fmla="*/ 38 h 64"/>
                <a:gd name="T6" fmla="*/ 867 w 870"/>
                <a:gd name="T7" fmla="*/ 44 h 64"/>
                <a:gd name="T8" fmla="*/ 864 w 870"/>
                <a:gd name="T9" fmla="*/ 50 h 64"/>
                <a:gd name="T10" fmla="*/ 860 w 870"/>
                <a:gd name="T11" fmla="*/ 54 h 64"/>
                <a:gd name="T12" fmla="*/ 856 w 870"/>
                <a:gd name="T13" fmla="*/ 59 h 64"/>
                <a:gd name="T14" fmla="*/ 850 w 870"/>
                <a:gd name="T15" fmla="*/ 61 h 64"/>
                <a:gd name="T16" fmla="*/ 844 w 870"/>
                <a:gd name="T17" fmla="*/ 64 h 64"/>
                <a:gd name="T18" fmla="*/ 837 w 870"/>
                <a:gd name="T19" fmla="*/ 64 h 64"/>
                <a:gd name="T20" fmla="*/ 32 w 870"/>
                <a:gd name="T21" fmla="*/ 64 h 64"/>
                <a:gd name="T22" fmla="*/ 32 w 870"/>
                <a:gd name="T23" fmla="*/ 64 h 64"/>
                <a:gd name="T24" fmla="*/ 25 w 870"/>
                <a:gd name="T25" fmla="*/ 64 h 64"/>
                <a:gd name="T26" fmla="*/ 20 w 870"/>
                <a:gd name="T27" fmla="*/ 61 h 64"/>
                <a:gd name="T28" fmla="*/ 14 w 870"/>
                <a:gd name="T29" fmla="*/ 59 h 64"/>
                <a:gd name="T30" fmla="*/ 9 w 870"/>
                <a:gd name="T31" fmla="*/ 54 h 64"/>
                <a:gd name="T32" fmla="*/ 6 w 870"/>
                <a:gd name="T33" fmla="*/ 50 h 64"/>
                <a:gd name="T34" fmla="*/ 2 w 870"/>
                <a:gd name="T35" fmla="*/ 44 h 64"/>
                <a:gd name="T36" fmla="*/ 1 w 870"/>
                <a:gd name="T37" fmla="*/ 38 h 64"/>
                <a:gd name="T38" fmla="*/ 0 w 870"/>
                <a:gd name="T39" fmla="*/ 32 h 64"/>
                <a:gd name="T40" fmla="*/ 0 w 870"/>
                <a:gd name="T41" fmla="*/ 32 h 64"/>
                <a:gd name="T42" fmla="*/ 0 w 870"/>
                <a:gd name="T43" fmla="*/ 32 h 64"/>
                <a:gd name="T44" fmla="*/ 1 w 870"/>
                <a:gd name="T45" fmla="*/ 25 h 64"/>
                <a:gd name="T46" fmla="*/ 2 w 870"/>
                <a:gd name="T47" fmla="*/ 20 h 64"/>
                <a:gd name="T48" fmla="*/ 6 w 870"/>
                <a:gd name="T49" fmla="*/ 14 h 64"/>
                <a:gd name="T50" fmla="*/ 9 w 870"/>
                <a:gd name="T51" fmla="*/ 9 h 64"/>
                <a:gd name="T52" fmla="*/ 14 w 870"/>
                <a:gd name="T53" fmla="*/ 4 h 64"/>
                <a:gd name="T54" fmla="*/ 20 w 870"/>
                <a:gd name="T55" fmla="*/ 2 h 64"/>
                <a:gd name="T56" fmla="*/ 25 w 870"/>
                <a:gd name="T57" fmla="*/ 0 h 64"/>
                <a:gd name="T58" fmla="*/ 32 w 870"/>
                <a:gd name="T59" fmla="*/ 0 h 64"/>
                <a:gd name="T60" fmla="*/ 837 w 870"/>
                <a:gd name="T61" fmla="*/ 0 h 64"/>
                <a:gd name="T62" fmla="*/ 837 w 870"/>
                <a:gd name="T63" fmla="*/ 0 h 64"/>
                <a:gd name="T64" fmla="*/ 844 w 870"/>
                <a:gd name="T65" fmla="*/ 0 h 64"/>
                <a:gd name="T66" fmla="*/ 850 w 870"/>
                <a:gd name="T67" fmla="*/ 2 h 64"/>
                <a:gd name="T68" fmla="*/ 856 w 870"/>
                <a:gd name="T69" fmla="*/ 4 h 64"/>
                <a:gd name="T70" fmla="*/ 860 w 870"/>
                <a:gd name="T71" fmla="*/ 9 h 64"/>
                <a:gd name="T72" fmla="*/ 864 w 870"/>
                <a:gd name="T73" fmla="*/ 14 h 64"/>
                <a:gd name="T74" fmla="*/ 867 w 870"/>
                <a:gd name="T75" fmla="*/ 20 h 64"/>
                <a:gd name="T76" fmla="*/ 870 w 870"/>
                <a:gd name="T77" fmla="*/ 25 h 64"/>
                <a:gd name="T78" fmla="*/ 870 w 870"/>
                <a:gd name="T79" fmla="*/ 32 h 64"/>
                <a:gd name="T80" fmla="*/ 870 w 870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0" h="64">
                  <a:moveTo>
                    <a:pt x="870" y="32"/>
                  </a:moveTo>
                  <a:lnTo>
                    <a:pt x="870" y="32"/>
                  </a:lnTo>
                  <a:lnTo>
                    <a:pt x="870" y="38"/>
                  </a:lnTo>
                  <a:lnTo>
                    <a:pt x="867" y="44"/>
                  </a:lnTo>
                  <a:lnTo>
                    <a:pt x="864" y="50"/>
                  </a:lnTo>
                  <a:lnTo>
                    <a:pt x="860" y="54"/>
                  </a:lnTo>
                  <a:lnTo>
                    <a:pt x="856" y="59"/>
                  </a:lnTo>
                  <a:lnTo>
                    <a:pt x="850" y="61"/>
                  </a:lnTo>
                  <a:lnTo>
                    <a:pt x="844" y="64"/>
                  </a:lnTo>
                  <a:lnTo>
                    <a:pt x="837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5" y="64"/>
                  </a:lnTo>
                  <a:lnTo>
                    <a:pt x="20" y="61"/>
                  </a:lnTo>
                  <a:lnTo>
                    <a:pt x="14" y="59"/>
                  </a:lnTo>
                  <a:lnTo>
                    <a:pt x="9" y="54"/>
                  </a:lnTo>
                  <a:lnTo>
                    <a:pt x="6" y="50"/>
                  </a:lnTo>
                  <a:lnTo>
                    <a:pt x="2" y="44"/>
                  </a:lnTo>
                  <a:lnTo>
                    <a:pt x="1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5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9" y="9"/>
                  </a:lnTo>
                  <a:lnTo>
                    <a:pt x="14" y="4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837" y="0"/>
                  </a:lnTo>
                  <a:lnTo>
                    <a:pt x="837" y="0"/>
                  </a:lnTo>
                  <a:lnTo>
                    <a:pt x="844" y="0"/>
                  </a:lnTo>
                  <a:lnTo>
                    <a:pt x="850" y="2"/>
                  </a:lnTo>
                  <a:lnTo>
                    <a:pt x="856" y="4"/>
                  </a:lnTo>
                  <a:lnTo>
                    <a:pt x="860" y="9"/>
                  </a:lnTo>
                  <a:lnTo>
                    <a:pt x="864" y="14"/>
                  </a:lnTo>
                  <a:lnTo>
                    <a:pt x="867" y="20"/>
                  </a:lnTo>
                  <a:lnTo>
                    <a:pt x="870" y="25"/>
                  </a:lnTo>
                  <a:lnTo>
                    <a:pt x="870" y="32"/>
                  </a:lnTo>
                  <a:lnTo>
                    <a:pt x="870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0" name="Freeform 27"/>
            <p:cNvSpPr>
              <a:spLocks/>
            </p:cNvSpPr>
            <p:nvPr/>
          </p:nvSpPr>
          <p:spPr bwMode="auto">
            <a:xfrm>
              <a:off x="6297613" y="3455343"/>
              <a:ext cx="690563" cy="50800"/>
            </a:xfrm>
            <a:custGeom>
              <a:avLst/>
              <a:gdLst>
                <a:gd name="T0" fmla="*/ 870 w 870"/>
                <a:gd name="T1" fmla="*/ 33 h 64"/>
                <a:gd name="T2" fmla="*/ 870 w 870"/>
                <a:gd name="T3" fmla="*/ 33 h 64"/>
                <a:gd name="T4" fmla="*/ 870 w 870"/>
                <a:gd name="T5" fmla="*/ 39 h 64"/>
                <a:gd name="T6" fmla="*/ 867 w 870"/>
                <a:gd name="T7" fmla="*/ 44 h 64"/>
                <a:gd name="T8" fmla="*/ 864 w 870"/>
                <a:gd name="T9" fmla="*/ 50 h 64"/>
                <a:gd name="T10" fmla="*/ 860 w 870"/>
                <a:gd name="T11" fmla="*/ 55 h 64"/>
                <a:gd name="T12" fmla="*/ 856 w 870"/>
                <a:gd name="T13" fmla="*/ 60 h 64"/>
                <a:gd name="T14" fmla="*/ 850 w 870"/>
                <a:gd name="T15" fmla="*/ 62 h 64"/>
                <a:gd name="T16" fmla="*/ 844 w 870"/>
                <a:gd name="T17" fmla="*/ 64 h 64"/>
                <a:gd name="T18" fmla="*/ 837 w 870"/>
                <a:gd name="T19" fmla="*/ 64 h 64"/>
                <a:gd name="T20" fmla="*/ 32 w 870"/>
                <a:gd name="T21" fmla="*/ 64 h 64"/>
                <a:gd name="T22" fmla="*/ 32 w 870"/>
                <a:gd name="T23" fmla="*/ 64 h 64"/>
                <a:gd name="T24" fmla="*/ 25 w 870"/>
                <a:gd name="T25" fmla="*/ 64 h 64"/>
                <a:gd name="T26" fmla="*/ 20 w 870"/>
                <a:gd name="T27" fmla="*/ 62 h 64"/>
                <a:gd name="T28" fmla="*/ 14 w 870"/>
                <a:gd name="T29" fmla="*/ 60 h 64"/>
                <a:gd name="T30" fmla="*/ 9 w 870"/>
                <a:gd name="T31" fmla="*/ 55 h 64"/>
                <a:gd name="T32" fmla="*/ 6 w 870"/>
                <a:gd name="T33" fmla="*/ 50 h 64"/>
                <a:gd name="T34" fmla="*/ 2 w 870"/>
                <a:gd name="T35" fmla="*/ 44 h 64"/>
                <a:gd name="T36" fmla="*/ 1 w 870"/>
                <a:gd name="T37" fmla="*/ 39 h 64"/>
                <a:gd name="T38" fmla="*/ 0 w 870"/>
                <a:gd name="T39" fmla="*/ 33 h 64"/>
                <a:gd name="T40" fmla="*/ 0 w 870"/>
                <a:gd name="T41" fmla="*/ 33 h 64"/>
                <a:gd name="T42" fmla="*/ 0 w 870"/>
                <a:gd name="T43" fmla="*/ 33 h 64"/>
                <a:gd name="T44" fmla="*/ 1 w 870"/>
                <a:gd name="T45" fmla="*/ 26 h 64"/>
                <a:gd name="T46" fmla="*/ 2 w 870"/>
                <a:gd name="T47" fmla="*/ 20 h 64"/>
                <a:gd name="T48" fmla="*/ 6 w 870"/>
                <a:gd name="T49" fmla="*/ 14 h 64"/>
                <a:gd name="T50" fmla="*/ 9 w 870"/>
                <a:gd name="T51" fmla="*/ 10 h 64"/>
                <a:gd name="T52" fmla="*/ 14 w 870"/>
                <a:gd name="T53" fmla="*/ 5 h 64"/>
                <a:gd name="T54" fmla="*/ 20 w 870"/>
                <a:gd name="T55" fmla="*/ 3 h 64"/>
                <a:gd name="T56" fmla="*/ 25 w 870"/>
                <a:gd name="T57" fmla="*/ 0 h 64"/>
                <a:gd name="T58" fmla="*/ 32 w 870"/>
                <a:gd name="T59" fmla="*/ 0 h 64"/>
                <a:gd name="T60" fmla="*/ 837 w 870"/>
                <a:gd name="T61" fmla="*/ 0 h 64"/>
                <a:gd name="T62" fmla="*/ 837 w 870"/>
                <a:gd name="T63" fmla="*/ 0 h 64"/>
                <a:gd name="T64" fmla="*/ 844 w 870"/>
                <a:gd name="T65" fmla="*/ 0 h 64"/>
                <a:gd name="T66" fmla="*/ 850 w 870"/>
                <a:gd name="T67" fmla="*/ 3 h 64"/>
                <a:gd name="T68" fmla="*/ 856 w 870"/>
                <a:gd name="T69" fmla="*/ 5 h 64"/>
                <a:gd name="T70" fmla="*/ 860 w 870"/>
                <a:gd name="T71" fmla="*/ 10 h 64"/>
                <a:gd name="T72" fmla="*/ 864 w 870"/>
                <a:gd name="T73" fmla="*/ 14 h 64"/>
                <a:gd name="T74" fmla="*/ 867 w 870"/>
                <a:gd name="T75" fmla="*/ 20 h 64"/>
                <a:gd name="T76" fmla="*/ 870 w 870"/>
                <a:gd name="T77" fmla="*/ 26 h 64"/>
                <a:gd name="T78" fmla="*/ 870 w 870"/>
                <a:gd name="T79" fmla="*/ 33 h 64"/>
                <a:gd name="T80" fmla="*/ 870 w 870"/>
                <a:gd name="T81" fmla="*/ 3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0" h="64">
                  <a:moveTo>
                    <a:pt x="870" y="33"/>
                  </a:moveTo>
                  <a:lnTo>
                    <a:pt x="870" y="33"/>
                  </a:lnTo>
                  <a:lnTo>
                    <a:pt x="870" y="39"/>
                  </a:lnTo>
                  <a:lnTo>
                    <a:pt x="867" y="44"/>
                  </a:lnTo>
                  <a:lnTo>
                    <a:pt x="864" y="50"/>
                  </a:lnTo>
                  <a:lnTo>
                    <a:pt x="860" y="55"/>
                  </a:lnTo>
                  <a:lnTo>
                    <a:pt x="856" y="60"/>
                  </a:lnTo>
                  <a:lnTo>
                    <a:pt x="850" y="62"/>
                  </a:lnTo>
                  <a:lnTo>
                    <a:pt x="844" y="64"/>
                  </a:lnTo>
                  <a:lnTo>
                    <a:pt x="837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5" y="64"/>
                  </a:lnTo>
                  <a:lnTo>
                    <a:pt x="20" y="62"/>
                  </a:lnTo>
                  <a:lnTo>
                    <a:pt x="14" y="60"/>
                  </a:lnTo>
                  <a:lnTo>
                    <a:pt x="9" y="55"/>
                  </a:lnTo>
                  <a:lnTo>
                    <a:pt x="6" y="50"/>
                  </a:lnTo>
                  <a:lnTo>
                    <a:pt x="2" y="44"/>
                  </a:lnTo>
                  <a:lnTo>
                    <a:pt x="1" y="39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6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9" y="10"/>
                  </a:lnTo>
                  <a:lnTo>
                    <a:pt x="14" y="5"/>
                  </a:lnTo>
                  <a:lnTo>
                    <a:pt x="20" y="3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837" y="0"/>
                  </a:lnTo>
                  <a:lnTo>
                    <a:pt x="837" y="0"/>
                  </a:lnTo>
                  <a:lnTo>
                    <a:pt x="844" y="0"/>
                  </a:lnTo>
                  <a:lnTo>
                    <a:pt x="850" y="3"/>
                  </a:lnTo>
                  <a:lnTo>
                    <a:pt x="856" y="5"/>
                  </a:lnTo>
                  <a:lnTo>
                    <a:pt x="860" y="10"/>
                  </a:lnTo>
                  <a:lnTo>
                    <a:pt x="864" y="14"/>
                  </a:lnTo>
                  <a:lnTo>
                    <a:pt x="867" y="20"/>
                  </a:lnTo>
                  <a:lnTo>
                    <a:pt x="870" y="26"/>
                  </a:lnTo>
                  <a:lnTo>
                    <a:pt x="870" y="33"/>
                  </a:lnTo>
                  <a:lnTo>
                    <a:pt x="870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1" name="Freeform 28"/>
            <p:cNvSpPr>
              <a:spLocks/>
            </p:cNvSpPr>
            <p:nvPr/>
          </p:nvSpPr>
          <p:spPr bwMode="auto">
            <a:xfrm>
              <a:off x="6297613" y="3593455"/>
              <a:ext cx="690563" cy="49213"/>
            </a:xfrm>
            <a:custGeom>
              <a:avLst/>
              <a:gdLst>
                <a:gd name="T0" fmla="*/ 870 w 870"/>
                <a:gd name="T1" fmla="*/ 33 h 64"/>
                <a:gd name="T2" fmla="*/ 870 w 870"/>
                <a:gd name="T3" fmla="*/ 33 h 64"/>
                <a:gd name="T4" fmla="*/ 870 w 870"/>
                <a:gd name="T5" fmla="*/ 38 h 64"/>
                <a:gd name="T6" fmla="*/ 867 w 870"/>
                <a:gd name="T7" fmla="*/ 44 h 64"/>
                <a:gd name="T8" fmla="*/ 864 w 870"/>
                <a:gd name="T9" fmla="*/ 50 h 64"/>
                <a:gd name="T10" fmla="*/ 860 w 870"/>
                <a:gd name="T11" fmla="*/ 55 h 64"/>
                <a:gd name="T12" fmla="*/ 856 w 870"/>
                <a:gd name="T13" fmla="*/ 59 h 64"/>
                <a:gd name="T14" fmla="*/ 850 w 870"/>
                <a:gd name="T15" fmla="*/ 62 h 64"/>
                <a:gd name="T16" fmla="*/ 844 w 870"/>
                <a:gd name="T17" fmla="*/ 64 h 64"/>
                <a:gd name="T18" fmla="*/ 837 w 870"/>
                <a:gd name="T19" fmla="*/ 64 h 64"/>
                <a:gd name="T20" fmla="*/ 32 w 870"/>
                <a:gd name="T21" fmla="*/ 64 h 64"/>
                <a:gd name="T22" fmla="*/ 32 w 870"/>
                <a:gd name="T23" fmla="*/ 64 h 64"/>
                <a:gd name="T24" fmla="*/ 25 w 870"/>
                <a:gd name="T25" fmla="*/ 64 h 64"/>
                <a:gd name="T26" fmla="*/ 20 w 870"/>
                <a:gd name="T27" fmla="*/ 62 h 64"/>
                <a:gd name="T28" fmla="*/ 14 w 870"/>
                <a:gd name="T29" fmla="*/ 59 h 64"/>
                <a:gd name="T30" fmla="*/ 9 w 870"/>
                <a:gd name="T31" fmla="*/ 55 h 64"/>
                <a:gd name="T32" fmla="*/ 6 w 870"/>
                <a:gd name="T33" fmla="*/ 50 h 64"/>
                <a:gd name="T34" fmla="*/ 2 w 870"/>
                <a:gd name="T35" fmla="*/ 44 h 64"/>
                <a:gd name="T36" fmla="*/ 1 w 870"/>
                <a:gd name="T37" fmla="*/ 38 h 64"/>
                <a:gd name="T38" fmla="*/ 0 w 870"/>
                <a:gd name="T39" fmla="*/ 33 h 64"/>
                <a:gd name="T40" fmla="*/ 0 w 870"/>
                <a:gd name="T41" fmla="*/ 33 h 64"/>
                <a:gd name="T42" fmla="*/ 0 w 870"/>
                <a:gd name="T43" fmla="*/ 33 h 64"/>
                <a:gd name="T44" fmla="*/ 1 w 870"/>
                <a:gd name="T45" fmla="*/ 26 h 64"/>
                <a:gd name="T46" fmla="*/ 2 w 870"/>
                <a:gd name="T47" fmla="*/ 20 h 64"/>
                <a:gd name="T48" fmla="*/ 6 w 870"/>
                <a:gd name="T49" fmla="*/ 14 h 64"/>
                <a:gd name="T50" fmla="*/ 9 w 870"/>
                <a:gd name="T51" fmla="*/ 9 h 64"/>
                <a:gd name="T52" fmla="*/ 14 w 870"/>
                <a:gd name="T53" fmla="*/ 6 h 64"/>
                <a:gd name="T54" fmla="*/ 20 w 870"/>
                <a:gd name="T55" fmla="*/ 2 h 64"/>
                <a:gd name="T56" fmla="*/ 25 w 870"/>
                <a:gd name="T57" fmla="*/ 0 h 64"/>
                <a:gd name="T58" fmla="*/ 32 w 870"/>
                <a:gd name="T59" fmla="*/ 0 h 64"/>
                <a:gd name="T60" fmla="*/ 837 w 870"/>
                <a:gd name="T61" fmla="*/ 0 h 64"/>
                <a:gd name="T62" fmla="*/ 837 w 870"/>
                <a:gd name="T63" fmla="*/ 0 h 64"/>
                <a:gd name="T64" fmla="*/ 844 w 870"/>
                <a:gd name="T65" fmla="*/ 0 h 64"/>
                <a:gd name="T66" fmla="*/ 850 w 870"/>
                <a:gd name="T67" fmla="*/ 2 h 64"/>
                <a:gd name="T68" fmla="*/ 856 w 870"/>
                <a:gd name="T69" fmla="*/ 6 h 64"/>
                <a:gd name="T70" fmla="*/ 860 w 870"/>
                <a:gd name="T71" fmla="*/ 9 h 64"/>
                <a:gd name="T72" fmla="*/ 864 w 870"/>
                <a:gd name="T73" fmla="*/ 14 h 64"/>
                <a:gd name="T74" fmla="*/ 867 w 870"/>
                <a:gd name="T75" fmla="*/ 20 h 64"/>
                <a:gd name="T76" fmla="*/ 870 w 870"/>
                <a:gd name="T77" fmla="*/ 26 h 64"/>
                <a:gd name="T78" fmla="*/ 870 w 870"/>
                <a:gd name="T79" fmla="*/ 33 h 64"/>
                <a:gd name="T80" fmla="*/ 870 w 870"/>
                <a:gd name="T81" fmla="*/ 3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0" h="64">
                  <a:moveTo>
                    <a:pt x="870" y="33"/>
                  </a:moveTo>
                  <a:lnTo>
                    <a:pt x="870" y="33"/>
                  </a:lnTo>
                  <a:lnTo>
                    <a:pt x="870" y="38"/>
                  </a:lnTo>
                  <a:lnTo>
                    <a:pt x="867" y="44"/>
                  </a:lnTo>
                  <a:lnTo>
                    <a:pt x="864" y="50"/>
                  </a:lnTo>
                  <a:lnTo>
                    <a:pt x="860" y="55"/>
                  </a:lnTo>
                  <a:lnTo>
                    <a:pt x="856" y="59"/>
                  </a:lnTo>
                  <a:lnTo>
                    <a:pt x="850" y="62"/>
                  </a:lnTo>
                  <a:lnTo>
                    <a:pt x="844" y="64"/>
                  </a:lnTo>
                  <a:lnTo>
                    <a:pt x="837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5" y="64"/>
                  </a:lnTo>
                  <a:lnTo>
                    <a:pt x="20" y="62"/>
                  </a:lnTo>
                  <a:lnTo>
                    <a:pt x="14" y="59"/>
                  </a:lnTo>
                  <a:lnTo>
                    <a:pt x="9" y="55"/>
                  </a:lnTo>
                  <a:lnTo>
                    <a:pt x="6" y="50"/>
                  </a:lnTo>
                  <a:lnTo>
                    <a:pt x="2" y="44"/>
                  </a:lnTo>
                  <a:lnTo>
                    <a:pt x="1" y="3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6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9" y="9"/>
                  </a:lnTo>
                  <a:lnTo>
                    <a:pt x="14" y="6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837" y="0"/>
                  </a:lnTo>
                  <a:lnTo>
                    <a:pt x="837" y="0"/>
                  </a:lnTo>
                  <a:lnTo>
                    <a:pt x="844" y="0"/>
                  </a:lnTo>
                  <a:lnTo>
                    <a:pt x="850" y="2"/>
                  </a:lnTo>
                  <a:lnTo>
                    <a:pt x="856" y="6"/>
                  </a:lnTo>
                  <a:lnTo>
                    <a:pt x="860" y="9"/>
                  </a:lnTo>
                  <a:lnTo>
                    <a:pt x="864" y="14"/>
                  </a:lnTo>
                  <a:lnTo>
                    <a:pt x="867" y="20"/>
                  </a:lnTo>
                  <a:lnTo>
                    <a:pt x="870" y="26"/>
                  </a:lnTo>
                  <a:lnTo>
                    <a:pt x="870" y="33"/>
                  </a:lnTo>
                  <a:lnTo>
                    <a:pt x="870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2" name="Rectangle 29"/>
            <p:cNvSpPr>
              <a:spLocks noChangeArrowheads="1"/>
            </p:cNvSpPr>
            <p:nvPr/>
          </p:nvSpPr>
          <p:spPr bwMode="auto">
            <a:xfrm>
              <a:off x="4041776" y="3601393"/>
              <a:ext cx="123825" cy="77788"/>
            </a:xfrm>
            <a:prstGeom prst="rect">
              <a:avLst/>
            </a:pr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3" name="Freeform 30"/>
            <p:cNvSpPr>
              <a:spLocks noEditPoints="1"/>
            </p:cNvSpPr>
            <p:nvPr/>
          </p:nvSpPr>
          <p:spPr bwMode="auto">
            <a:xfrm>
              <a:off x="4165601" y="3293418"/>
              <a:ext cx="695325" cy="695325"/>
            </a:xfrm>
            <a:custGeom>
              <a:avLst/>
              <a:gdLst>
                <a:gd name="T0" fmla="*/ 484 w 876"/>
                <a:gd name="T1" fmla="*/ 874 h 876"/>
                <a:gd name="T2" fmla="*/ 569 w 876"/>
                <a:gd name="T3" fmla="*/ 857 h 876"/>
                <a:gd name="T4" fmla="*/ 647 w 876"/>
                <a:gd name="T5" fmla="*/ 823 h 876"/>
                <a:gd name="T6" fmla="*/ 718 w 876"/>
                <a:gd name="T7" fmla="*/ 777 h 876"/>
                <a:gd name="T8" fmla="*/ 777 w 876"/>
                <a:gd name="T9" fmla="*/ 716 h 876"/>
                <a:gd name="T10" fmla="*/ 824 w 876"/>
                <a:gd name="T11" fmla="*/ 647 h 876"/>
                <a:gd name="T12" fmla="*/ 857 w 876"/>
                <a:gd name="T13" fmla="*/ 568 h 876"/>
                <a:gd name="T14" fmla="*/ 874 w 876"/>
                <a:gd name="T15" fmla="*/ 484 h 876"/>
                <a:gd name="T16" fmla="*/ 876 w 876"/>
                <a:gd name="T17" fmla="*/ 415 h 876"/>
                <a:gd name="T18" fmla="*/ 862 w 876"/>
                <a:gd name="T19" fmla="*/ 328 h 876"/>
                <a:gd name="T20" fmla="*/ 833 w 876"/>
                <a:gd name="T21" fmla="*/ 248 h 876"/>
                <a:gd name="T22" fmla="*/ 789 w 876"/>
                <a:gd name="T23" fmla="*/ 176 h 876"/>
                <a:gd name="T24" fmla="*/ 733 w 876"/>
                <a:gd name="T25" fmla="*/ 114 h 876"/>
                <a:gd name="T26" fmla="*/ 665 w 876"/>
                <a:gd name="T27" fmla="*/ 64 h 876"/>
                <a:gd name="T28" fmla="*/ 589 w 876"/>
                <a:gd name="T29" fmla="*/ 27 h 876"/>
                <a:gd name="T30" fmla="*/ 506 w 876"/>
                <a:gd name="T31" fmla="*/ 5 h 876"/>
                <a:gd name="T32" fmla="*/ 438 w 876"/>
                <a:gd name="T33" fmla="*/ 0 h 876"/>
                <a:gd name="T34" fmla="*/ 350 w 876"/>
                <a:gd name="T35" fmla="*/ 10 h 876"/>
                <a:gd name="T36" fmla="*/ 268 w 876"/>
                <a:gd name="T37" fmla="*/ 35 h 876"/>
                <a:gd name="T38" fmla="*/ 194 w 876"/>
                <a:gd name="T39" fmla="*/ 75 h 876"/>
                <a:gd name="T40" fmla="*/ 129 w 876"/>
                <a:gd name="T41" fmla="*/ 129 h 876"/>
                <a:gd name="T42" fmla="*/ 76 w 876"/>
                <a:gd name="T43" fmla="*/ 194 h 876"/>
                <a:gd name="T44" fmla="*/ 35 w 876"/>
                <a:gd name="T45" fmla="*/ 268 h 876"/>
                <a:gd name="T46" fmla="*/ 10 w 876"/>
                <a:gd name="T47" fmla="*/ 350 h 876"/>
                <a:gd name="T48" fmla="*/ 0 w 876"/>
                <a:gd name="T49" fmla="*/ 438 h 876"/>
                <a:gd name="T50" fmla="*/ 5 w 876"/>
                <a:gd name="T51" fmla="*/ 506 h 876"/>
                <a:gd name="T52" fmla="*/ 27 w 876"/>
                <a:gd name="T53" fmla="*/ 589 h 876"/>
                <a:gd name="T54" fmla="*/ 64 w 876"/>
                <a:gd name="T55" fmla="*/ 665 h 876"/>
                <a:gd name="T56" fmla="*/ 114 w 876"/>
                <a:gd name="T57" fmla="*/ 733 h 876"/>
                <a:gd name="T58" fmla="*/ 177 w 876"/>
                <a:gd name="T59" fmla="*/ 789 h 876"/>
                <a:gd name="T60" fmla="*/ 248 w 876"/>
                <a:gd name="T61" fmla="*/ 833 h 876"/>
                <a:gd name="T62" fmla="*/ 329 w 876"/>
                <a:gd name="T63" fmla="*/ 862 h 876"/>
                <a:gd name="T64" fmla="*/ 416 w 876"/>
                <a:gd name="T65" fmla="*/ 876 h 876"/>
                <a:gd name="T66" fmla="*/ 438 w 876"/>
                <a:gd name="T67" fmla="*/ 182 h 876"/>
                <a:gd name="T68" fmla="*/ 538 w 876"/>
                <a:gd name="T69" fmla="*/ 203 h 876"/>
                <a:gd name="T70" fmla="*/ 619 w 876"/>
                <a:gd name="T71" fmla="*/ 258 h 876"/>
                <a:gd name="T72" fmla="*/ 675 w 876"/>
                <a:gd name="T73" fmla="*/ 339 h 876"/>
                <a:gd name="T74" fmla="*/ 694 w 876"/>
                <a:gd name="T75" fmla="*/ 438 h 876"/>
                <a:gd name="T76" fmla="*/ 683 w 876"/>
                <a:gd name="T77" fmla="*/ 515 h 876"/>
                <a:gd name="T78" fmla="*/ 635 w 876"/>
                <a:gd name="T79" fmla="*/ 601 h 876"/>
                <a:gd name="T80" fmla="*/ 560 w 876"/>
                <a:gd name="T81" fmla="*/ 663 h 876"/>
                <a:gd name="T82" fmla="*/ 465 w 876"/>
                <a:gd name="T83" fmla="*/ 692 h 876"/>
                <a:gd name="T84" fmla="*/ 387 w 876"/>
                <a:gd name="T85" fmla="*/ 689 h 876"/>
                <a:gd name="T86" fmla="*/ 296 w 876"/>
                <a:gd name="T87" fmla="*/ 650 h 876"/>
                <a:gd name="T88" fmla="*/ 226 w 876"/>
                <a:gd name="T89" fmla="*/ 581 h 876"/>
                <a:gd name="T90" fmla="*/ 188 w 876"/>
                <a:gd name="T91" fmla="*/ 489 h 876"/>
                <a:gd name="T92" fmla="*/ 185 w 876"/>
                <a:gd name="T93" fmla="*/ 412 h 876"/>
                <a:gd name="T94" fmla="*/ 214 w 876"/>
                <a:gd name="T95" fmla="*/ 317 h 876"/>
                <a:gd name="T96" fmla="*/ 276 w 876"/>
                <a:gd name="T97" fmla="*/ 241 h 876"/>
                <a:gd name="T98" fmla="*/ 363 w 876"/>
                <a:gd name="T99" fmla="*/ 194 h 876"/>
                <a:gd name="T100" fmla="*/ 438 w 876"/>
                <a:gd name="T101" fmla="*/ 182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76" h="876">
                  <a:moveTo>
                    <a:pt x="438" y="876"/>
                  </a:moveTo>
                  <a:lnTo>
                    <a:pt x="438" y="876"/>
                  </a:lnTo>
                  <a:lnTo>
                    <a:pt x="462" y="876"/>
                  </a:lnTo>
                  <a:lnTo>
                    <a:pt x="484" y="874"/>
                  </a:lnTo>
                  <a:lnTo>
                    <a:pt x="506" y="872"/>
                  </a:lnTo>
                  <a:lnTo>
                    <a:pt x="526" y="867"/>
                  </a:lnTo>
                  <a:lnTo>
                    <a:pt x="548" y="862"/>
                  </a:lnTo>
                  <a:lnTo>
                    <a:pt x="569" y="857"/>
                  </a:lnTo>
                  <a:lnTo>
                    <a:pt x="589" y="850"/>
                  </a:lnTo>
                  <a:lnTo>
                    <a:pt x="609" y="842"/>
                  </a:lnTo>
                  <a:lnTo>
                    <a:pt x="628" y="833"/>
                  </a:lnTo>
                  <a:lnTo>
                    <a:pt x="647" y="823"/>
                  </a:lnTo>
                  <a:lnTo>
                    <a:pt x="665" y="813"/>
                  </a:lnTo>
                  <a:lnTo>
                    <a:pt x="684" y="802"/>
                  </a:lnTo>
                  <a:lnTo>
                    <a:pt x="700" y="789"/>
                  </a:lnTo>
                  <a:lnTo>
                    <a:pt x="718" y="777"/>
                  </a:lnTo>
                  <a:lnTo>
                    <a:pt x="733" y="763"/>
                  </a:lnTo>
                  <a:lnTo>
                    <a:pt x="749" y="748"/>
                  </a:lnTo>
                  <a:lnTo>
                    <a:pt x="763" y="733"/>
                  </a:lnTo>
                  <a:lnTo>
                    <a:pt x="777" y="716"/>
                  </a:lnTo>
                  <a:lnTo>
                    <a:pt x="789" y="700"/>
                  </a:lnTo>
                  <a:lnTo>
                    <a:pt x="802" y="683"/>
                  </a:lnTo>
                  <a:lnTo>
                    <a:pt x="814" y="665"/>
                  </a:lnTo>
                  <a:lnTo>
                    <a:pt x="824" y="647"/>
                  </a:lnTo>
                  <a:lnTo>
                    <a:pt x="833" y="628"/>
                  </a:lnTo>
                  <a:lnTo>
                    <a:pt x="843" y="609"/>
                  </a:lnTo>
                  <a:lnTo>
                    <a:pt x="850" y="589"/>
                  </a:lnTo>
                  <a:lnTo>
                    <a:pt x="857" y="568"/>
                  </a:lnTo>
                  <a:lnTo>
                    <a:pt x="862" y="547"/>
                  </a:lnTo>
                  <a:lnTo>
                    <a:pt x="868" y="526"/>
                  </a:lnTo>
                  <a:lnTo>
                    <a:pt x="872" y="506"/>
                  </a:lnTo>
                  <a:lnTo>
                    <a:pt x="874" y="484"/>
                  </a:lnTo>
                  <a:lnTo>
                    <a:pt x="876" y="460"/>
                  </a:lnTo>
                  <a:lnTo>
                    <a:pt x="876" y="438"/>
                  </a:lnTo>
                  <a:lnTo>
                    <a:pt x="876" y="438"/>
                  </a:lnTo>
                  <a:lnTo>
                    <a:pt x="876" y="415"/>
                  </a:lnTo>
                  <a:lnTo>
                    <a:pt x="874" y="393"/>
                  </a:lnTo>
                  <a:lnTo>
                    <a:pt x="872" y="371"/>
                  </a:lnTo>
                  <a:lnTo>
                    <a:pt x="868" y="350"/>
                  </a:lnTo>
                  <a:lnTo>
                    <a:pt x="862" y="328"/>
                  </a:lnTo>
                  <a:lnTo>
                    <a:pt x="857" y="307"/>
                  </a:lnTo>
                  <a:lnTo>
                    <a:pt x="850" y="288"/>
                  </a:lnTo>
                  <a:lnTo>
                    <a:pt x="843" y="268"/>
                  </a:lnTo>
                  <a:lnTo>
                    <a:pt x="833" y="248"/>
                  </a:lnTo>
                  <a:lnTo>
                    <a:pt x="824" y="230"/>
                  </a:lnTo>
                  <a:lnTo>
                    <a:pt x="814" y="211"/>
                  </a:lnTo>
                  <a:lnTo>
                    <a:pt x="802" y="194"/>
                  </a:lnTo>
                  <a:lnTo>
                    <a:pt x="789" y="176"/>
                  </a:lnTo>
                  <a:lnTo>
                    <a:pt x="777" y="159"/>
                  </a:lnTo>
                  <a:lnTo>
                    <a:pt x="763" y="144"/>
                  </a:lnTo>
                  <a:lnTo>
                    <a:pt x="749" y="129"/>
                  </a:lnTo>
                  <a:lnTo>
                    <a:pt x="733" y="114"/>
                  </a:lnTo>
                  <a:lnTo>
                    <a:pt x="718" y="100"/>
                  </a:lnTo>
                  <a:lnTo>
                    <a:pt x="700" y="87"/>
                  </a:lnTo>
                  <a:lnTo>
                    <a:pt x="684" y="75"/>
                  </a:lnTo>
                  <a:lnTo>
                    <a:pt x="665" y="64"/>
                  </a:lnTo>
                  <a:lnTo>
                    <a:pt x="647" y="53"/>
                  </a:lnTo>
                  <a:lnTo>
                    <a:pt x="628" y="43"/>
                  </a:lnTo>
                  <a:lnTo>
                    <a:pt x="609" y="35"/>
                  </a:lnTo>
                  <a:lnTo>
                    <a:pt x="589" y="27"/>
                  </a:lnTo>
                  <a:lnTo>
                    <a:pt x="569" y="20"/>
                  </a:lnTo>
                  <a:lnTo>
                    <a:pt x="548" y="14"/>
                  </a:lnTo>
                  <a:lnTo>
                    <a:pt x="526" y="10"/>
                  </a:lnTo>
                  <a:lnTo>
                    <a:pt x="506" y="5"/>
                  </a:lnTo>
                  <a:lnTo>
                    <a:pt x="484" y="3"/>
                  </a:lnTo>
                  <a:lnTo>
                    <a:pt x="462" y="0"/>
                  </a:lnTo>
                  <a:lnTo>
                    <a:pt x="438" y="0"/>
                  </a:lnTo>
                  <a:lnTo>
                    <a:pt x="438" y="0"/>
                  </a:lnTo>
                  <a:lnTo>
                    <a:pt x="416" y="0"/>
                  </a:lnTo>
                  <a:lnTo>
                    <a:pt x="393" y="3"/>
                  </a:lnTo>
                  <a:lnTo>
                    <a:pt x="372" y="5"/>
                  </a:lnTo>
                  <a:lnTo>
                    <a:pt x="350" y="10"/>
                  </a:lnTo>
                  <a:lnTo>
                    <a:pt x="329" y="14"/>
                  </a:lnTo>
                  <a:lnTo>
                    <a:pt x="309" y="20"/>
                  </a:lnTo>
                  <a:lnTo>
                    <a:pt x="288" y="27"/>
                  </a:lnTo>
                  <a:lnTo>
                    <a:pt x="268" y="35"/>
                  </a:lnTo>
                  <a:lnTo>
                    <a:pt x="248" y="43"/>
                  </a:lnTo>
                  <a:lnTo>
                    <a:pt x="230" y="53"/>
                  </a:lnTo>
                  <a:lnTo>
                    <a:pt x="211" y="64"/>
                  </a:lnTo>
                  <a:lnTo>
                    <a:pt x="194" y="75"/>
                  </a:lnTo>
                  <a:lnTo>
                    <a:pt x="177" y="87"/>
                  </a:lnTo>
                  <a:lnTo>
                    <a:pt x="160" y="100"/>
                  </a:lnTo>
                  <a:lnTo>
                    <a:pt x="144" y="114"/>
                  </a:lnTo>
                  <a:lnTo>
                    <a:pt x="129" y="129"/>
                  </a:lnTo>
                  <a:lnTo>
                    <a:pt x="114" y="144"/>
                  </a:lnTo>
                  <a:lnTo>
                    <a:pt x="100" y="159"/>
                  </a:lnTo>
                  <a:lnTo>
                    <a:pt x="87" y="176"/>
                  </a:lnTo>
                  <a:lnTo>
                    <a:pt x="76" y="194"/>
                  </a:lnTo>
                  <a:lnTo>
                    <a:pt x="64" y="211"/>
                  </a:lnTo>
                  <a:lnTo>
                    <a:pt x="54" y="230"/>
                  </a:lnTo>
                  <a:lnTo>
                    <a:pt x="43" y="248"/>
                  </a:lnTo>
                  <a:lnTo>
                    <a:pt x="35" y="268"/>
                  </a:lnTo>
                  <a:lnTo>
                    <a:pt x="27" y="288"/>
                  </a:lnTo>
                  <a:lnTo>
                    <a:pt x="20" y="307"/>
                  </a:lnTo>
                  <a:lnTo>
                    <a:pt x="14" y="328"/>
                  </a:lnTo>
                  <a:lnTo>
                    <a:pt x="10" y="350"/>
                  </a:lnTo>
                  <a:lnTo>
                    <a:pt x="5" y="371"/>
                  </a:lnTo>
                  <a:lnTo>
                    <a:pt x="3" y="393"/>
                  </a:lnTo>
                  <a:lnTo>
                    <a:pt x="2" y="415"/>
                  </a:lnTo>
                  <a:lnTo>
                    <a:pt x="0" y="438"/>
                  </a:lnTo>
                  <a:lnTo>
                    <a:pt x="0" y="438"/>
                  </a:lnTo>
                  <a:lnTo>
                    <a:pt x="2" y="460"/>
                  </a:lnTo>
                  <a:lnTo>
                    <a:pt x="3" y="484"/>
                  </a:lnTo>
                  <a:lnTo>
                    <a:pt x="5" y="506"/>
                  </a:lnTo>
                  <a:lnTo>
                    <a:pt x="10" y="526"/>
                  </a:lnTo>
                  <a:lnTo>
                    <a:pt x="14" y="547"/>
                  </a:lnTo>
                  <a:lnTo>
                    <a:pt x="20" y="568"/>
                  </a:lnTo>
                  <a:lnTo>
                    <a:pt x="27" y="589"/>
                  </a:lnTo>
                  <a:lnTo>
                    <a:pt x="35" y="609"/>
                  </a:lnTo>
                  <a:lnTo>
                    <a:pt x="43" y="628"/>
                  </a:lnTo>
                  <a:lnTo>
                    <a:pt x="54" y="647"/>
                  </a:lnTo>
                  <a:lnTo>
                    <a:pt x="64" y="665"/>
                  </a:lnTo>
                  <a:lnTo>
                    <a:pt x="76" y="683"/>
                  </a:lnTo>
                  <a:lnTo>
                    <a:pt x="87" y="700"/>
                  </a:lnTo>
                  <a:lnTo>
                    <a:pt x="100" y="716"/>
                  </a:lnTo>
                  <a:lnTo>
                    <a:pt x="114" y="733"/>
                  </a:lnTo>
                  <a:lnTo>
                    <a:pt x="129" y="748"/>
                  </a:lnTo>
                  <a:lnTo>
                    <a:pt x="144" y="763"/>
                  </a:lnTo>
                  <a:lnTo>
                    <a:pt x="160" y="777"/>
                  </a:lnTo>
                  <a:lnTo>
                    <a:pt x="177" y="789"/>
                  </a:lnTo>
                  <a:lnTo>
                    <a:pt x="194" y="802"/>
                  </a:lnTo>
                  <a:lnTo>
                    <a:pt x="211" y="813"/>
                  </a:lnTo>
                  <a:lnTo>
                    <a:pt x="230" y="823"/>
                  </a:lnTo>
                  <a:lnTo>
                    <a:pt x="248" y="833"/>
                  </a:lnTo>
                  <a:lnTo>
                    <a:pt x="268" y="842"/>
                  </a:lnTo>
                  <a:lnTo>
                    <a:pt x="288" y="850"/>
                  </a:lnTo>
                  <a:lnTo>
                    <a:pt x="309" y="857"/>
                  </a:lnTo>
                  <a:lnTo>
                    <a:pt x="329" y="862"/>
                  </a:lnTo>
                  <a:lnTo>
                    <a:pt x="350" y="867"/>
                  </a:lnTo>
                  <a:lnTo>
                    <a:pt x="372" y="872"/>
                  </a:lnTo>
                  <a:lnTo>
                    <a:pt x="393" y="874"/>
                  </a:lnTo>
                  <a:lnTo>
                    <a:pt x="416" y="876"/>
                  </a:lnTo>
                  <a:lnTo>
                    <a:pt x="438" y="876"/>
                  </a:lnTo>
                  <a:lnTo>
                    <a:pt x="438" y="876"/>
                  </a:lnTo>
                  <a:close/>
                  <a:moveTo>
                    <a:pt x="438" y="182"/>
                  </a:moveTo>
                  <a:lnTo>
                    <a:pt x="438" y="182"/>
                  </a:lnTo>
                  <a:lnTo>
                    <a:pt x="465" y="183"/>
                  </a:lnTo>
                  <a:lnTo>
                    <a:pt x="490" y="188"/>
                  </a:lnTo>
                  <a:lnTo>
                    <a:pt x="515" y="194"/>
                  </a:lnTo>
                  <a:lnTo>
                    <a:pt x="538" y="203"/>
                  </a:lnTo>
                  <a:lnTo>
                    <a:pt x="560" y="214"/>
                  </a:lnTo>
                  <a:lnTo>
                    <a:pt x="582" y="226"/>
                  </a:lnTo>
                  <a:lnTo>
                    <a:pt x="602" y="241"/>
                  </a:lnTo>
                  <a:lnTo>
                    <a:pt x="619" y="258"/>
                  </a:lnTo>
                  <a:lnTo>
                    <a:pt x="635" y="276"/>
                  </a:lnTo>
                  <a:lnTo>
                    <a:pt x="650" y="296"/>
                  </a:lnTo>
                  <a:lnTo>
                    <a:pt x="663" y="317"/>
                  </a:lnTo>
                  <a:lnTo>
                    <a:pt x="675" y="339"/>
                  </a:lnTo>
                  <a:lnTo>
                    <a:pt x="683" y="362"/>
                  </a:lnTo>
                  <a:lnTo>
                    <a:pt x="689" y="386"/>
                  </a:lnTo>
                  <a:lnTo>
                    <a:pt x="693" y="412"/>
                  </a:lnTo>
                  <a:lnTo>
                    <a:pt x="694" y="438"/>
                  </a:lnTo>
                  <a:lnTo>
                    <a:pt x="694" y="438"/>
                  </a:lnTo>
                  <a:lnTo>
                    <a:pt x="693" y="464"/>
                  </a:lnTo>
                  <a:lnTo>
                    <a:pt x="689" y="489"/>
                  </a:lnTo>
                  <a:lnTo>
                    <a:pt x="683" y="515"/>
                  </a:lnTo>
                  <a:lnTo>
                    <a:pt x="675" y="538"/>
                  </a:lnTo>
                  <a:lnTo>
                    <a:pt x="663" y="560"/>
                  </a:lnTo>
                  <a:lnTo>
                    <a:pt x="650" y="581"/>
                  </a:lnTo>
                  <a:lnTo>
                    <a:pt x="635" y="601"/>
                  </a:lnTo>
                  <a:lnTo>
                    <a:pt x="619" y="619"/>
                  </a:lnTo>
                  <a:lnTo>
                    <a:pt x="602" y="635"/>
                  </a:lnTo>
                  <a:lnTo>
                    <a:pt x="582" y="650"/>
                  </a:lnTo>
                  <a:lnTo>
                    <a:pt x="560" y="663"/>
                  </a:lnTo>
                  <a:lnTo>
                    <a:pt x="538" y="674"/>
                  </a:lnTo>
                  <a:lnTo>
                    <a:pt x="515" y="683"/>
                  </a:lnTo>
                  <a:lnTo>
                    <a:pt x="490" y="689"/>
                  </a:lnTo>
                  <a:lnTo>
                    <a:pt x="465" y="692"/>
                  </a:lnTo>
                  <a:lnTo>
                    <a:pt x="438" y="694"/>
                  </a:lnTo>
                  <a:lnTo>
                    <a:pt x="438" y="694"/>
                  </a:lnTo>
                  <a:lnTo>
                    <a:pt x="413" y="692"/>
                  </a:lnTo>
                  <a:lnTo>
                    <a:pt x="387" y="689"/>
                  </a:lnTo>
                  <a:lnTo>
                    <a:pt x="363" y="683"/>
                  </a:lnTo>
                  <a:lnTo>
                    <a:pt x="339" y="674"/>
                  </a:lnTo>
                  <a:lnTo>
                    <a:pt x="317" y="663"/>
                  </a:lnTo>
                  <a:lnTo>
                    <a:pt x="296" y="650"/>
                  </a:lnTo>
                  <a:lnTo>
                    <a:pt x="276" y="635"/>
                  </a:lnTo>
                  <a:lnTo>
                    <a:pt x="258" y="619"/>
                  </a:lnTo>
                  <a:lnTo>
                    <a:pt x="241" y="601"/>
                  </a:lnTo>
                  <a:lnTo>
                    <a:pt x="226" y="581"/>
                  </a:lnTo>
                  <a:lnTo>
                    <a:pt x="214" y="560"/>
                  </a:lnTo>
                  <a:lnTo>
                    <a:pt x="203" y="538"/>
                  </a:lnTo>
                  <a:lnTo>
                    <a:pt x="194" y="515"/>
                  </a:lnTo>
                  <a:lnTo>
                    <a:pt x="188" y="489"/>
                  </a:lnTo>
                  <a:lnTo>
                    <a:pt x="185" y="464"/>
                  </a:lnTo>
                  <a:lnTo>
                    <a:pt x="182" y="438"/>
                  </a:lnTo>
                  <a:lnTo>
                    <a:pt x="182" y="438"/>
                  </a:lnTo>
                  <a:lnTo>
                    <a:pt x="185" y="412"/>
                  </a:lnTo>
                  <a:lnTo>
                    <a:pt x="188" y="386"/>
                  </a:lnTo>
                  <a:lnTo>
                    <a:pt x="194" y="362"/>
                  </a:lnTo>
                  <a:lnTo>
                    <a:pt x="203" y="339"/>
                  </a:lnTo>
                  <a:lnTo>
                    <a:pt x="214" y="317"/>
                  </a:lnTo>
                  <a:lnTo>
                    <a:pt x="226" y="296"/>
                  </a:lnTo>
                  <a:lnTo>
                    <a:pt x="241" y="276"/>
                  </a:lnTo>
                  <a:lnTo>
                    <a:pt x="258" y="258"/>
                  </a:lnTo>
                  <a:lnTo>
                    <a:pt x="276" y="241"/>
                  </a:lnTo>
                  <a:lnTo>
                    <a:pt x="296" y="226"/>
                  </a:lnTo>
                  <a:lnTo>
                    <a:pt x="317" y="214"/>
                  </a:lnTo>
                  <a:lnTo>
                    <a:pt x="339" y="203"/>
                  </a:lnTo>
                  <a:lnTo>
                    <a:pt x="363" y="194"/>
                  </a:lnTo>
                  <a:lnTo>
                    <a:pt x="387" y="188"/>
                  </a:lnTo>
                  <a:lnTo>
                    <a:pt x="413" y="183"/>
                  </a:lnTo>
                  <a:lnTo>
                    <a:pt x="438" y="182"/>
                  </a:lnTo>
                  <a:lnTo>
                    <a:pt x="438" y="1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4" name="Freeform 31"/>
            <p:cNvSpPr>
              <a:spLocks noEditPoints="1"/>
            </p:cNvSpPr>
            <p:nvPr/>
          </p:nvSpPr>
          <p:spPr bwMode="auto">
            <a:xfrm>
              <a:off x="4140201" y="3266430"/>
              <a:ext cx="746125" cy="747713"/>
            </a:xfrm>
            <a:custGeom>
              <a:avLst/>
              <a:gdLst>
                <a:gd name="T0" fmla="*/ 353 w 941"/>
                <a:gd name="T1" fmla="*/ 926 h 941"/>
                <a:gd name="T2" fmla="*/ 207 w 941"/>
                <a:gd name="T3" fmla="*/ 860 h 941"/>
                <a:gd name="T4" fmla="*/ 94 w 941"/>
                <a:gd name="T5" fmla="*/ 752 h 941"/>
                <a:gd name="T6" fmla="*/ 21 w 941"/>
                <a:gd name="T7" fmla="*/ 611 h 941"/>
                <a:gd name="T8" fmla="*/ 0 w 941"/>
                <a:gd name="T9" fmla="*/ 470 h 941"/>
                <a:gd name="T10" fmla="*/ 29 w 941"/>
                <a:gd name="T11" fmla="*/ 308 h 941"/>
                <a:gd name="T12" fmla="*/ 108 w 941"/>
                <a:gd name="T13" fmla="*/ 171 h 941"/>
                <a:gd name="T14" fmla="*/ 227 w 941"/>
                <a:gd name="T15" fmla="*/ 68 h 941"/>
                <a:gd name="T16" fmla="*/ 375 w 941"/>
                <a:gd name="T17" fmla="*/ 9 h 941"/>
                <a:gd name="T18" fmla="*/ 519 w 941"/>
                <a:gd name="T19" fmla="*/ 2 h 941"/>
                <a:gd name="T20" fmla="*/ 674 w 941"/>
                <a:gd name="T21" fmla="*/ 46 h 941"/>
                <a:gd name="T22" fmla="*/ 803 w 941"/>
                <a:gd name="T23" fmla="*/ 138 h 941"/>
                <a:gd name="T24" fmla="*/ 894 w 941"/>
                <a:gd name="T25" fmla="*/ 266 h 941"/>
                <a:gd name="T26" fmla="*/ 938 w 941"/>
                <a:gd name="T27" fmla="*/ 422 h 941"/>
                <a:gd name="T28" fmla="*/ 931 w 941"/>
                <a:gd name="T29" fmla="*/ 565 h 941"/>
                <a:gd name="T30" fmla="*/ 872 w 941"/>
                <a:gd name="T31" fmla="*/ 714 h 941"/>
                <a:gd name="T32" fmla="*/ 769 w 941"/>
                <a:gd name="T33" fmla="*/ 833 h 941"/>
                <a:gd name="T34" fmla="*/ 633 w 941"/>
                <a:gd name="T35" fmla="*/ 912 h 941"/>
                <a:gd name="T36" fmla="*/ 470 w 941"/>
                <a:gd name="T37" fmla="*/ 941 h 941"/>
                <a:gd name="T38" fmla="*/ 389 w 941"/>
                <a:gd name="T39" fmla="*/ 73 h 941"/>
                <a:gd name="T40" fmla="*/ 261 w 941"/>
                <a:gd name="T41" fmla="*/ 123 h 941"/>
                <a:gd name="T42" fmla="*/ 158 w 941"/>
                <a:gd name="T43" fmla="*/ 212 h 941"/>
                <a:gd name="T44" fmla="*/ 89 w 941"/>
                <a:gd name="T45" fmla="*/ 331 h 941"/>
                <a:gd name="T46" fmla="*/ 65 w 941"/>
                <a:gd name="T47" fmla="*/ 470 h 941"/>
                <a:gd name="T48" fmla="*/ 83 w 941"/>
                <a:gd name="T49" fmla="*/ 591 h 941"/>
                <a:gd name="T50" fmla="*/ 146 w 941"/>
                <a:gd name="T51" fmla="*/ 713 h 941"/>
                <a:gd name="T52" fmla="*/ 243 w 941"/>
                <a:gd name="T53" fmla="*/ 806 h 941"/>
                <a:gd name="T54" fmla="*/ 370 w 941"/>
                <a:gd name="T55" fmla="*/ 863 h 941"/>
                <a:gd name="T56" fmla="*/ 491 w 941"/>
                <a:gd name="T57" fmla="*/ 876 h 941"/>
                <a:gd name="T58" fmla="*/ 628 w 941"/>
                <a:gd name="T59" fmla="*/ 845 h 941"/>
                <a:gd name="T60" fmla="*/ 744 w 941"/>
                <a:gd name="T61" fmla="*/ 770 h 941"/>
                <a:gd name="T62" fmla="*/ 827 w 941"/>
                <a:gd name="T63" fmla="*/ 664 h 941"/>
                <a:gd name="T64" fmla="*/ 871 w 941"/>
                <a:gd name="T65" fmla="*/ 532 h 941"/>
                <a:gd name="T66" fmla="*/ 871 w 941"/>
                <a:gd name="T67" fmla="*/ 409 h 941"/>
                <a:gd name="T68" fmla="*/ 827 w 941"/>
                <a:gd name="T69" fmla="*/ 277 h 941"/>
                <a:gd name="T70" fmla="*/ 744 w 941"/>
                <a:gd name="T71" fmla="*/ 170 h 941"/>
                <a:gd name="T72" fmla="*/ 628 w 941"/>
                <a:gd name="T73" fmla="*/ 96 h 941"/>
                <a:gd name="T74" fmla="*/ 491 w 941"/>
                <a:gd name="T75" fmla="*/ 65 h 941"/>
                <a:gd name="T76" fmla="*/ 426 w 941"/>
                <a:gd name="T77" fmla="*/ 755 h 941"/>
                <a:gd name="T78" fmla="*/ 309 w 941"/>
                <a:gd name="T79" fmla="*/ 709 h 941"/>
                <a:gd name="T80" fmla="*/ 200 w 941"/>
                <a:gd name="T81" fmla="*/ 569 h 941"/>
                <a:gd name="T82" fmla="*/ 183 w 941"/>
                <a:gd name="T83" fmla="*/ 470 h 941"/>
                <a:gd name="T84" fmla="*/ 196 w 941"/>
                <a:gd name="T85" fmla="*/ 385 h 941"/>
                <a:gd name="T86" fmla="*/ 287 w 941"/>
                <a:gd name="T87" fmla="*/ 248 h 941"/>
                <a:gd name="T88" fmla="*/ 412 w 941"/>
                <a:gd name="T89" fmla="*/ 188 h 941"/>
                <a:gd name="T90" fmla="*/ 500 w 941"/>
                <a:gd name="T91" fmla="*/ 184 h 941"/>
                <a:gd name="T92" fmla="*/ 608 w 941"/>
                <a:gd name="T93" fmla="*/ 217 h 941"/>
                <a:gd name="T94" fmla="*/ 736 w 941"/>
                <a:gd name="T95" fmla="*/ 358 h 941"/>
                <a:gd name="T96" fmla="*/ 758 w 941"/>
                <a:gd name="T97" fmla="*/ 455 h 941"/>
                <a:gd name="T98" fmla="*/ 750 w 941"/>
                <a:gd name="T99" fmla="*/ 542 h 941"/>
                <a:gd name="T100" fmla="*/ 674 w 941"/>
                <a:gd name="T101" fmla="*/ 674 h 941"/>
                <a:gd name="T102" fmla="*/ 542 w 941"/>
                <a:gd name="T103" fmla="*/ 750 h 941"/>
                <a:gd name="T104" fmla="*/ 470 w 941"/>
                <a:gd name="T105" fmla="*/ 247 h 941"/>
                <a:gd name="T106" fmla="*/ 345 w 941"/>
                <a:gd name="T107" fmla="*/ 285 h 941"/>
                <a:gd name="T108" fmla="*/ 257 w 941"/>
                <a:gd name="T109" fmla="*/ 404 h 941"/>
                <a:gd name="T110" fmla="*/ 257 w 941"/>
                <a:gd name="T111" fmla="*/ 536 h 941"/>
                <a:gd name="T112" fmla="*/ 345 w 941"/>
                <a:gd name="T113" fmla="*/ 656 h 941"/>
                <a:gd name="T114" fmla="*/ 470 w 941"/>
                <a:gd name="T115" fmla="*/ 694 h 941"/>
                <a:gd name="T116" fmla="*/ 613 w 941"/>
                <a:gd name="T117" fmla="*/ 643 h 941"/>
                <a:gd name="T118" fmla="*/ 689 w 941"/>
                <a:gd name="T119" fmla="*/ 516 h 941"/>
                <a:gd name="T120" fmla="*/ 677 w 941"/>
                <a:gd name="T121" fmla="*/ 383 h 941"/>
                <a:gd name="T122" fmla="*/ 577 w 941"/>
                <a:gd name="T123" fmla="*/ 273 h 9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41" h="941">
                  <a:moveTo>
                    <a:pt x="470" y="941"/>
                  </a:moveTo>
                  <a:lnTo>
                    <a:pt x="470" y="941"/>
                  </a:lnTo>
                  <a:lnTo>
                    <a:pt x="446" y="940"/>
                  </a:lnTo>
                  <a:lnTo>
                    <a:pt x="423" y="938"/>
                  </a:lnTo>
                  <a:lnTo>
                    <a:pt x="399" y="935"/>
                  </a:lnTo>
                  <a:lnTo>
                    <a:pt x="375" y="931"/>
                  </a:lnTo>
                  <a:lnTo>
                    <a:pt x="353" y="926"/>
                  </a:lnTo>
                  <a:lnTo>
                    <a:pt x="331" y="920"/>
                  </a:lnTo>
                  <a:lnTo>
                    <a:pt x="309" y="912"/>
                  </a:lnTo>
                  <a:lnTo>
                    <a:pt x="287" y="904"/>
                  </a:lnTo>
                  <a:lnTo>
                    <a:pt x="266" y="894"/>
                  </a:lnTo>
                  <a:lnTo>
                    <a:pt x="247" y="884"/>
                  </a:lnTo>
                  <a:lnTo>
                    <a:pt x="227" y="872"/>
                  </a:lnTo>
                  <a:lnTo>
                    <a:pt x="207" y="860"/>
                  </a:lnTo>
                  <a:lnTo>
                    <a:pt x="189" y="847"/>
                  </a:lnTo>
                  <a:lnTo>
                    <a:pt x="171" y="833"/>
                  </a:lnTo>
                  <a:lnTo>
                    <a:pt x="154" y="818"/>
                  </a:lnTo>
                  <a:lnTo>
                    <a:pt x="138" y="803"/>
                  </a:lnTo>
                  <a:lnTo>
                    <a:pt x="123" y="787"/>
                  </a:lnTo>
                  <a:lnTo>
                    <a:pt x="108" y="769"/>
                  </a:lnTo>
                  <a:lnTo>
                    <a:pt x="94" y="752"/>
                  </a:lnTo>
                  <a:lnTo>
                    <a:pt x="81" y="733"/>
                  </a:lnTo>
                  <a:lnTo>
                    <a:pt x="68" y="714"/>
                  </a:lnTo>
                  <a:lnTo>
                    <a:pt x="57" y="694"/>
                  </a:lnTo>
                  <a:lnTo>
                    <a:pt x="46" y="674"/>
                  </a:lnTo>
                  <a:lnTo>
                    <a:pt x="37" y="653"/>
                  </a:lnTo>
                  <a:lnTo>
                    <a:pt x="29" y="631"/>
                  </a:lnTo>
                  <a:lnTo>
                    <a:pt x="21" y="611"/>
                  </a:lnTo>
                  <a:lnTo>
                    <a:pt x="15" y="587"/>
                  </a:lnTo>
                  <a:lnTo>
                    <a:pt x="9" y="565"/>
                  </a:lnTo>
                  <a:lnTo>
                    <a:pt x="6" y="542"/>
                  </a:lnTo>
                  <a:lnTo>
                    <a:pt x="2" y="518"/>
                  </a:lnTo>
                  <a:lnTo>
                    <a:pt x="1" y="495"/>
                  </a:lnTo>
                  <a:lnTo>
                    <a:pt x="0" y="470"/>
                  </a:lnTo>
                  <a:lnTo>
                    <a:pt x="0" y="470"/>
                  </a:lnTo>
                  <a:lnTo>
                    <a:pt x="1" y="446"/>
                  </a:lnTo>
                  <a:lnTo>
                    <a:pt x="2" y="422"/>
                  </a:lnTo>
                  <a:lnTo>
                    <a:pt x="6" y="399"/>
                  </a:lnTo>
                  <a:lnTo>
                    <a:pt x="9" y="375"/>
                  </a:lnTo>
                  <a:lnTo>
                    <a:pt x="15" y="353"/>
                  </a:lnTo>
                  <a:lnTo>
                    <a:pt x="21" y="330"/>
                  </a:lnTo>
                  <a:lnTo>
                    <a:pt x="29" y="308"/>
                  </a:lnTo>
                  <a:lnTo>
                    <a:pt x="37" y="287"/>
                  </a:lnTo>
                  <a:lnTo>
                    <a:pt x="46" y="266"/>
                  </a:lnTo>
                  <a:lnTo>
                    <a:pt x="57" y="247"/>
                  </a:lnTo>
                  <a:lnTo>
                    <a:pt x="68" y="227"/>
                  </a:lnTo>
                  <a:lnTo>
                    <a:pt x="81" y="207"/>
                  </a:lnTo>
                  <a:lnTo>
                    <a:pt x="94" y="189"/>
                  </a:lnTo>
                  <a:lnTo>
                    <a:pt x="108" y="171"/>
                  </a:lnTo>
                  <a:lnTo>
                    <a:pt x="123" y="154"/>
                  </a:lnTo>
                  <a:lnTo>
                    <a:pt x="138" y="138"/>
                  </a:lnTo>
                  <a:lnTo>
                    <a:pt x="154" y="123"/>
                  </a:lnTo>
                  <a:lnTo>
                    <a:pt x="171" y="108"/>
                  </a:lnTo>
                  <a:lnTo>
                    <a:pt x="189" y="94"/>
                  </a:lnTo>
                  <a:lnTo>
                    <a:pt x="207" y="80"/>
                  </a:lnTo>
                  <a:lnTo>
                    <a:pt x="227" y="68"/>
                  </a:lnTo>
                  <a:lnTo>
                    <a:pt x="247" y="57"/>
                  </a:lnTo>
                  <a:lnTo>
                    <a:pt x="266" y="46"/>
                  </a:lnTo>
                  <a:lnTo>
                    <a:pt x="287" y="37"/>
                  </a:lnTo>
                  <a:lnTo>
                    <a:pt x="309" y="29"/>
                  </a:lnTo>
                  <a:lnTo>
                    <a:pt x="331" y="21"/>
                  </a:lnTo>
                  <a:lnTo>
                    <a:pt x="353" y="15"/>
                  </a:lnTo>
                  <a:lnTo>
                    <a:pt x="375" y="9"/>
                  </a:lnTo>
                  <a:lnTo>
                    <a:pt x="399" y="6"/>
                  </a:lnTo>
                  <a:lnTo>
                    <a:pt x="423" y="2"/>
                  </a:lnTo>
                  <a:lnTo>
                    <a:pt x="446" y="0"/>
                  </a:lnTo>
                  <a:lnTo>
                    <a:pt x="470" y="0"/>
                  </a:lnTo>
                  <a:lnTo>
                    <a:pt x="470" y="0"/>
                  </a:lnTo>
                  <a:lnTo>
                    <a:pt x="495" y="0"/>
                  </a:lnTo>
                  <a:lnTo>
                    <a:pt x="519" y="2"/>
                  </a:lnTo>
                  <a:lnTo>
                    <a:pt x="542" y="6"/>
                  </a:lnTo>
                  <a:lnTo>
                    <a:pt x="565" y="9"/>
                  </a:lnTo>
                  <a:lnTo>
                    <a:pt x="587" y="15"/>
                  </a:lnTo>
                  <a:lnTo>
                    <a:pt x="610" y="21"/>
                  </a:lnTo>
                  <a:lnTo>
                    <a:pt x="633" y="29"/>
                  </a:lnTo>
                  <a:lnTo>
                    <a:pt x="653" y="37"/>
                  </a:lnTo>
                  <a:lnTo>
                    <a:pt x="674" y="46"/>
                  </a:lnTo>
                  <a:lnTo>
                    <a:pt x="694" y="57"/>
                  </a:lnTo>
                  <a:lnTo>
                    <a:pt x="714" y="68"/>
                  </a:lnTo>
                  <a:lnTo>
                    <a:pt x="733" y="80"/>
                  </a:lnTo>
                  <a:lnTo>
                    <a:pt x="752" y="94"/>
                  </a:lnTo>
                  <a:lnTo>
                    <a:pt x="769" y="108"/>
                  </a:lnTo>
                  <a:lnTo>
                    <a:pt x="787" y="123"/>
                  </a:lnTo>
                  <a:lnTo>
                    <a:pt x="803" y="138"/>
                  </a:lnTo>
                  <a:lnTo>
                    <a:pt x="819" y="154"/>
                  </a:lnTo>
                  <a:lnTo>
                    <a:pt x="833" y="171"/>
                  </a:lnTo>
                  <a:lnTo>
                    <a:pt x="847" y="189"/>
                  </a:lnTo>
                  <a:lnTo>
                    <a:pt x="861" y="207"/>
                  </a:lnTo>
                  <a:lnTo>
                    <a:pt x="872" y="227"/>
                  </a:lnTo>
                  <a:lnTo>
                    <a:pt x="884" y="247"/>
                  </a:lnTo>
                  <a:lnTo>
                    <a:pt x="894" y="266"/>
                  </a:lnTo>
                  <a:lnTo>
                    <a:pt x="904" y="287"/>
                  </a:lnTo>
                  <a:lnTo>
                    <a:pt x="912" y="308"/>
                  </a:lnTo>
                  <a:lnTo>
                    <a:pt x="920" y="330"/>
                  </a:lnTo>
                  <a:lnTo>
                    <a:pt x="926" y="353"/>
                  </a:lnTo>
                  <a:lnTo>
                    <a:pt x="931" y="375"/>
                  </a:lnTo>
                  <a:lnTo>
                    <a:pt x="935" y="399"/>
                  </a:lnTo>
                  <a:lnTo>
                    <a:pt x="938" y="422"/>
                  </a:lnTo>
                  <a:lnTo>
                    <a:pt x="941" y="446"/>
                  </a:lnTo>
                  <a:lnTo>
                    <a:pt x="941" y="470"/>
                  </a:lnTo>
                  <a:lnTo>
                    <a:pt x="941" y="470"/>
                  </a:lnTo>
                  <a:lnTo>
                    <a:pt x="941" y="495"/>
                  </a:lnTo>
                  <a:lnTo>
                    <a:pt x="938" y="518"/>
                  </a:lnTo>
                  <a:lnTo>
                    <a:pt x="935" y="542"/>
                  </a:lnTo>
                  <a:lnTo>
                    <a:pt x="931" y="565"/>
                  </a:lnTo>
                  <a:lnTo>
                    <a:pt x="926" y="587"/>
                  </a:lnTo>
                  <a:lnTo>
                    <a:pt x="920" y="611"/>
                  </a:lnTo>
                  <a:lnTo>
                    <a:pt x="912" y="631"/>
                  </a:lnTo>
                  <a:lnTo>
                    <a:pt x="904" y="653"/>
                  </a:lnTo>
                  <a:lnTo>
                    <a:pt x="894" y="674"/>
                  </a:lnTo>
                  <a:lnTo>
                    <a:pt x="884" y="694"/>
                  </a:lnTo>
                  <a:lnTo>
                    <a:pt x="872" y="714"/>
                  </a:lnTo>
                  <a:lnTo>
                    <a:pt x="861" y="733"/>
                  </a:lnTo>
                  <a:lnTo>
                    <a:pt x="847" y="752"/>
                  </a:lnTo>
                  <a:lnTo>
                    <a:pt x="833" y="769"/>
                  </a:lnTo>
                  <a:lnTo>
                    <a:pt x="819" y="787"/>
                  </a:lnTo>
                  <a:lnTo>
                    <a:pt x="803" y="803"/>
                  </a:lnTo>
                  <a:lnTo>
                    <a:pt x="787" y="818"/>
                  </a:lnTo>
                  <a:lnTo>
                    <a:pt x="769" y="833"/>
                  </a:lnTo>
                  <a:lnTo>
                    <a:pt x="752" y="847"/>
                  </a:lnTo>
                  <a:lnTo>
                    <a:pt x="733" y="860"/>
                  </a:lnTo>
                  <a:lnTo>
                    <a:pt x="714" y="872"/>
                  </a:lnTo>
                  <a:lnTo>
                    <a:pt x="694" y="884"/>
                  </a:lnTo>
                  <a:lnTo>
                    <a:pt x="674" y="894"/>
                  </a:lnTo>
                  <a:lnTo>
                    <a:pt x="653" y="904"/>
                  </a:lnTo>
                  <a:lnTo>
                    <a:pt x="633" y="912"/>
                  </a:lnTo>
                  <a:lnTo>
                    <a:pt x="610" y="920"/>
                  </a:lnTo>
                  <a:lnTo>
                    <a:pt x="587" y="926"/>
                  </a:lnTo>
                  <a:lnTo>
                    <a:pt x="565" y="931"/>
                  </a:lnTo>
                  <a:lnTo>
                    <a:pt x="542" y="935"/>
                  </a:lnTo>
                  <a:lnTo>
                    <a:pt x="519" y="938"/>
                  </a:lnTo>
                  <a:lnTo>
                    <a:pt x="495" y="940"/>
                  </a:lnTo>
                  <a:lnTo>
                    <a:pt x="470" y="941"/>
                  </a:lnTo>
                  <a:lnTo>
                    <a:pt x="470" y="941"/>
                  </a:lnTo>
                  <a:close/>
                  <a:moveTo>
                    <a:pt x="470" y="65"/>
                  </a:moveTo>
                  <a:lnTo>
                    <a:pt x="470" y="65"/>
                  </a:lnTo>
                  <a:lnTo>
                    <a:pt x="449" y="65"/>
                  </a:lnTo>
                  <a:lnTo>
                    <a:pt x="429" y="66"/>
                  </a:lnTo>
                  <a:lnTo>
                    <a:pt x="409" y="69"/>
                  </a:lnTo>
                  <a:lnTo>
                    <a:pt x="389" y="73"/>
                  </a:lnTo>
                  <a:lnTo>
                    <a:pt x="370" y="78"/>
                  </a:lnTo>
                  <a:lnTo>
                    <a:pt x="350" y="82"/>
                  </a:lnTo>
                  <a:lnTo>
                    <a:pt x="331" y="89"/>
                  </a:lnTo>
                  <a:lnTo>
                    <a:pt x="313" y="96"/>
                  </a:lnTo>
                  <a:lnTo>
                    <a:pt x="294" y="104"/>
                  </a:lnTo>
                  <a:lnTo>
                    <a:pt x="277" y="113"/>
                  </a:lnTo>
                  <a:lnTo>
                    <a:pt x="261" y="123"/>
                  </a:lnTo>
                  <a:lnTo>
                    <a:pt x="243" y="134"/>
                  </a:lnTo>
                  <a:lnTo>
                    <a:pt x="228" y="145"/>
                  </a:lnTo>
                  <a:lnTo>
                    <a:pt x="212" y="158"/>
                  </a:lnTo>
                  <a:lnTo>
                    <a:pt x="198" y="170"/>
                  </a:lnTo>
                  <a:lnTo>
                    <a:pt x="184" y="183"/>
                  </a:lnTo>
                  <a:lnTo>
                    <a:pt x="170" y="198"/>
                  </a:lnTo>
                  <a:lnTo>
                    <a:pt x="158" y="212"/>
                  </a:lnTo>
                  <a:lnTo>
                    <a:pt x="146" y="227"/>
                  </a:lnTo>
                  <a:lnTo>
                    <a:pt x="134" y="243"/>
                  </a:lnTo>
                  <a:lnTo>
                    <a:pt x="124" y="259"/>
                  </a:lnTo>
                  <a:lnTo>
                    <a:pt x="114" y="277"/>
                  </a:lnTo>
                  <a:lnTo>
                    <a:pt x="104" y="294"/>
                  </a:lnTo>
                  <a:lnTo>
                    <a:pt x="96" y="313"/>
                  </a:lnTo>
                  <a:lnTo>
                    <a:pt x="89" y="331"/>
                  </a:lnTo>
                  <a:lnTo>
                    <a:pt x="83" y="350"/>
                  </a:lnTo>
                  <a:lnTo>
                    <a:pt x="78" y="368"/>
                  </a:lnTo>
                  <a:lnTo>
                    <a:pt x="73" y="388"/>
                  </a:lnTo>
                  <a:lnTo>
                    <a:pt x="70" y="409"/>
                  </a:lnTo>
                  <a:lnTo>
                    <a:pt x="67" y="429"/>
                  </a:lnTo>
                  <a:lnTo>
                    <a:pt x="65" y="449"/>
                  </a:lnTo>
                  <a:lnTo>
                    <a:pt x="65" y="470"/>
                  </a:lnTo>
                  <a:lnTo>
                    <a:pt x="65" y="470"/>
                  </a:lnTo>
                  <a:lnTo>
                    <a:pt x="65" y="491"/>
                  </a:lnTo>
                  <a:lnTo>
                    <a:pt x="67" y="512"/>
                  </a:lnTo>
                  <a:lnTo>
                    <a:pt x="70" y="532"/>
                  </a:lnTo>
                  <a:lnTo>
                    <a:pt x="73" y="551"/>
                  </a:lnTo>
                  <a:lnTo>
                    <a:pt x="78" y="571"/>
                  </a:lnTo>
                  <a:lnTo>
                    <a:pt x="83" y="591"/>
                  </a:lnTo>
                  <a:lnTo>
                    <a:pt x="89" y="609"/>
                  </a:lnTo>
                  <a:lnTo>
                    <a:pt x="96" y="628"/>
                  </a:lnTo>
                  <a:lnTo>
                    <a:pt x="104" y="646"/>
                  </a:lnTo>
                  <a:lnTo>
                    <a:pt x="114" y="664"/>
                  </a:lnTo>
                  <a:lnTo>
                    <a:pt x="124" y="680"/>
                  </a:lnTo>
                  <a:lnTo>
                    <a:pt x="134" y="697"/>
                  </a:lnTo>
                  <a:lnTo>
                    <a:pt x="146" y="713"/>
                  </a:lnTo>
                  <a:lnTo>
                    <a:pt x="158" y="729"/>
                  </a:lnTo>
                  <a:lnTo>
                    <a:pt x="170" y="743"/>
                  </a:lnTo>
                  <a:lnTo>
                    <a:pt x="184" y="758"/>
                  </a:lnTo>
                  <a:lnTo>
                    <a:pt x="198" y="770"/>
                  </a:lnTo>
                  <a:lnTo>
                    <a:pt x="212" y="783"/>
                  </a:lnTo>
                  <a:lnTo>
                    <a:pt x="228" y="796"/>
                  </a:lnTo>
                  <a:lnTo>
                    <a:pt x="243" y="806"/>
                  </a:lnTo>
                  <a:lnTo>
                    <a:pt x="261" y="817"/>
                  </a:lnTo>
                  <a:lnTo>
                    <a:pt x="277" y="827"/>
                  </a:lnTo>
                  <a:lnTo>
                    <a:pt x="294" y="836"/>
                  </a:lnTo>
                  <a:lnTo>
                    <a:pt x="313" y="845"/>
                  </a:lnTo>
                  <a:lnTo>
                    <a:pt x="331" y="852"/>
                  </a:lnTo>
                  <a:lnTo>
                    <a:pt x="350" y="857"/>
                  </a:lnTo>
                  <a:lnTo>
                    <a:pt x="370" y="863"/>
                  </a:lnTo>
                  <a:lnTo>
                    <a:pt x="389" y="868"/>
                  </a:lnTo>
                  <a:lnTo>
                    <a:pt x="409" y="871"/>
                  </a:lnTo>
                  <a:lnTo>
                    <a:pt x="429" y="874"/>
                  </a:lnTo>
                  <a:lnTo>
                    <a:pt x="449" y="876"/>
                  </a:lnTo>
                  <a:lnTo>
                    <a:pt x="470" y="876"/>
                  </a:lnTo>
                  <a:lnTo>
                    <a:pt x="470" y="876"/>
                  </a:lnTo>
                  <a:lnTo>
                    <a:pt x="491" y="876"/>
                  </a:lnTo>
                  <a:lnTo>
                    <a:pt x="512" y="874"/>
                  </a:lnTo>
                  <a:lnTo>
                    <a:pt x="532" y="871"/>
                  </a:lnTo>
                  <a:lnTo>
                    <a:pt x="553" y="868"/>
                  </a:lnTo>
                  <a:lnTo>
                    <a:pt x="572" y="863"/>
                  </a:lnTo>
                  <a:lnTo>
                    <a:pt x="591" y="857"/>
                  </a:lnTo>
                  <a:lnTo>
                    <a:pt x="609" y="852"/>
                  </a:lnTo>
                  <a:lnTo>
                    <a:pt x="628" y="845"/>
                  </a:lnTo>
                  <a:lnTo>
                    <a:pt x="646" y="836"/>
                  </a:lnTo>
                  <a:lnTo>
                    <a:pt x="664" y="827"/>
                  </a:lnTo>
                  <a:lnTo>
                    <a:pt x="681" y="817"/>
                  </a:lnTo>
                  <a:lnTo>
                    <a:pt x="697" y="806"/>
                  </a:lnTo>
                  <a:lnTo>
                    <a:pt x="714" y="796"/>
                  </a:lnTo>
                  <a:lnTo>
                    <a:pt x="729" y="783"/>
                  </a:lnTo>
                  <a:lnTo>
                    <a:pt x="744" y="770"/>
                  </a:lnTo>
                  <a:lnTo>
                    <a:pt x="758" y="758"/>
                  </a:lnTo>
                  <a:lnTo>
                    <a:pt x="770" y="743"/>
                  </a:lnTo>
                  <a:lnTo>
                    <a:pt x="783" y="729"/>
                  </a:lnTo>
                  <a:lnTo>
                    <a:pt x="796" y="713"/>
                  </a:lnTo>
                  <a:lnTo>
                    <a:pt x="807" y="697"/>
                  </a:lnTo>
                  <a:lnTo>
                    <a:pt x="818" y="680"/>
                  </a:lnTo>
                  <a:lnTo>
                    <a:pt x="827" y="664"/>
                  </a:lnTo>
                  <a:lnTo>
                    <a:pt x="836" y="646"/>
                  </a:lnTo>
                  <a:lnTo>
                    <a:pt x="844" y="628"/>
                  </a:lnTo>
                  <a:lnTo>
                    <a:pt x="851" y="609"/>
                  </a:lnTo>
                  <a:lnTo>
                    <a:pt x="858" y="591"/>
                  </a:lnTo>
                  <a:lnTo>
                    <a:pt x="863" y="571"/>
                  </a:lnTo>
                  <a:lnTo>
                    <a:pt x="868" y="551"/>
                  </a:lnTo>
                  <a:lnTo>
                    <a:pt x="871" y="532"/>
                  </a:lnTo>
                  <a:lnTo>
                    <a:pt x="875" y="512"/>
                  </a:lnTo>
                  <a:lnTo>
                    <a:pt x="876" y="491"/>
                  </a:lnTo>
                  <a:lnTo>
                    <a:pt x="876" y="470"/>
                  </a:lnTo>
                  <a:lnTo>
                    <a:pt x="876" y="470"/>
                  </a:lnTo>
                  <a:lnTo>
                    <a:pt x="876" y="449"/>
                  </a:lnTo>
                  <a:lnTo>
                    <a:pt x="875" y="429"/>
                  </a:lnTo>
                  <a:lnTo>
                    <a:pt x="871" y="409"/>
                  </a:lnTo>
                  <a:lnTo>
                    <a:pt x="868" y="388"/>
                  </a:lnTo>
                  <a:lnTo>
                    <a:pt x="863" y="368"/>
                  </a:lnTo>
                  <a:lnTo>
                    <a:pt x="858" y="350"/>
                  </a:lnTo>
                  <a:lnTo>
                    <a:pt x="851" y="331"/>
                  </a:lnTo>
                  <a:lnTo>
                    <a:pt x="844" y="313"/>
                  </a:lnTo>
                  <a:lnTo>
                    <a:pt x="836" y="294"/>
                  </a:lnTo>
                  <a:lnTo>
                    <a:pt x="827" y="277"/>
                  </a:lnTo>
                  <a:lnTo>
                    <a:pt x="818" y="259"/>
                  </a:lnTo>
                  <a:lnTo>
                    <a:pt x="807" y="243"/>
                  </a:lnTo>
                  <a:lnTo>
                    <a:pt x="796" y="227"/>
                  </a:lnTo>
                  <a:lnTo>
                    <a:pt x="783" y="212"/>
                  </a:lnTo>
                  <a:lnTo>
                    <a:pt x="770" y="198"/>
                  </a:lnTo>
                  <a:lnTo>
                    <a:pt x="758" y="183"/>
                  </a:lnTo>
                  <a:lnTo>
                    <a:pt x="744" y="170"/>
                  </a:lnTo>
                  <a:lnTo>
                    <a:pt x="729" y="158"/>
                  </a:lnTo>
                  <a:lnTo>
                    <a:pt x="714" y="145"/>
                  </a:lnTo>
                  <a:lnTo>
                    <a:pt x="697" y="134"/>
                  </a:lnTo>
                  <a:lnTo>
                    <a:pt x="681" y="123"/>
                  </a:lnTo>
                  <a:lnTo>
                    <a:pt x="664" y="113"/>
                  </a:lnTo>
                  <a:lnTo>
                    <a:pt x="646" y="104"/>
                  </a:lnTo>
                  <a:lnTo>
                    <a:pt x="628" y="96"/>
                  </a:lnTo>
                  <a:lnTo>
                    <a:pt x="609" y="89"/>
                  </a:lnTo>
                  <a:lnTo>
                    <a:pt x="591" y="82"/>
                  </a:lnTo>
                  <a:lnTo>
                    <a:pt x="572" y="78"/>
                  </a:lnTo>
                  <a:lnTo>
                    <a:pt x="553" y="73"/>
                  </a:lnTo>
                  <a:lnTo>
                    <a:pt x="532" y="69"/>
                  </a:lnTo>
                  <a:lnTo>
                    <a:pt x="512" y="66"/>
                  </a:lnTo>
                  <a:lnTo>
                    <a:pt x="491" y="65"/>
                  </a:lnTo>
                  <a:lnTo>
                    <a:pt x="470" y="65"/>
                  </a:lnTo>
                  <a:lnTo>
                    <a:pt x="470" y="65"/>
                  </a:lnTo>
                  <a:close/>
                  <a:moveTo>
                    <a:pt x="470" y="758"/>
                  </a:moveTo>
                  <a:lnTo>
                    <a:pt x="470" y="758"/>
                  </a:lnTo>
                  <a:lnTo>
                    <a:pt x="455" y="758"/>
                  </a:lnTo>
                  <a:lnTo>
                    <a:pt x="441" y="757"/>
                  </a:lnTo>
                  <a:lnTo>
                    <a:pt x="426" y="755"/>
                  </a:lnTo>
                  <a:lnTo>
                    <a:pt x="412" y="752"/>
                  </a:lnTo>
                  <a:lnTo>
                    <a:pt x="399" y="750"/>
                  </a:lnTo>
                  <a:lnTo>
                    <a:pt x="385" y="745"/>
                  </a:lnTo>
                  <a:lnTo>
                    <a:pt x="372" y="740"/>
                  </a:lnTo>
                  <a:lnTo>
                    <a:pt x="358" y="736"/>
                  </a:lnTo>
                  <a:lnTo>
                    <a:pt x="334" y="723"/>
                  </a:lnTo>
                  <a:lnTo>
                    <a:pt x="309" y="709"/>
                  </a:lnTo>
                  <a:lnTo>
                    <a:pt x="287" y="693"/>
                  </a:lnTo>
                  <a:lnTo>
                    <a:pt x="266" y="674"/>
                  </a:lnTo>
                  <a:lnTo>
                    <a:pt x="248" y="653"/>
                  </a:lnTo>
                  <a:lnTo>
                    <a:pt x="232" y="631"/>
                  </a:lnTo>
                  <a:lnTo>
                    <a:pt x="218" y="607"/>
                  </a:lnTo>
                  <a:lnTo>
                    <a:pt x="205" y="583"/>
                  </a:lnTo>
                  <a:lnTo>
                    <a:pt x="200" y="569"/>
                  </a:lnTo>
                  <a:lnTo>
                    <a:pt x="196" y="556"/>
                  </a:lnTo>
                  <a:lnTo>
                    <a:pt x="191" y="542"/>
                  </a:lnTo>
                  <a:lnTo>
                    <a:pt x="189" y="528"/>
                  </a:lnTo>
                  <a:lnTo>
                    <a:pt x="185" y="514"/>
                  </a:lnTo>
                  <a:lnTo>
                    <a:pt x="184" y="499"/>
                  </a:lnTo>
                  <a:lnTo>
                    <a:pt x="183" y="485"/>
                  </a:lnTo>
                  <a:lnTo>
                    <a:pt x="183" y="470"/>
                  </a:lnTo>
                  <a:lnTo>
                    <a:pt x="183" y="470"/>
                  </a:lnTo>
                  <a:lnTo>
                    <a:pt x="183" y="455"/>
                  </a:lnTo>
                  <a:lnTo>
                    <a:pt x="184" y="441"/>
                  </a:lnTo>
                  <a:lnTo>
                    <a:pt x="185" y="426"/>
                  </a:lnTo>
                  <a:lnTo>
                    <a:pt x="189" y="412"/>
                  </a:lnTo>
                  <a:lnTo>
                    <a:pt x="191" y="399"/>
                  </a:lnTo>
                  <a:lnTo>
                    <a:pt x="196" y="385"/>
                  </a:lnTo>
                  <a:lnTo>
                    <a:pt x="200" y="372"/>
                  </a:lnTo>
                  <a:lnTo>
                    <a:pt x="205" y="358"/>
                  </a:lnTo>
                  <a:lnTo>
                    <a:pt x="218" y="334"/>
                  </a:lnTo>
                  <a:lnTo>
                    <a:pt x="232" y="309"/>
                  </a:lnTo>
                  <a:lnTo>
                    <a:pt x="248" y="287"/>
                  </a:lnTo>
                  <a:lnTo>
                    <a:pt x="266" y="266"/>
                  </a:lnTo>
                  <a:lnTo>
                    <a:pt x="287" y="248"/>
                  </a:lnTo>
                  <a:lnTo>
                    <a:pt x="309" y="232"/>
                  </a:lnTo>
                  <a:lnTo>
                    <a:pt x="334" y="217"/>
                  </a:lnTo>
                  <a:lnTo>
                    <a:pt x="358" y="205"/>
                  </a:lnTo>
                  <a:lnTo>
                    <a:pt x="372" y="199"/>
                  </a:lnTo>
                  <a:lnTo>
                    <a:pt x="385" y="196"/>
                  </a:lnTo>
                  <a:lnTo>
                    <a:pt x="399" y="191"/>
                  </a:lnTo>
                  <a:lnTo>
                    <a:pt x="412" y="188"/>
                  </a:lnTo>
                  <a:lnTo>
                    <a:pt x="426" y="185"/>
                  </a:lnTo>
                  <a:lnTo>
                    <a:pt x="441" y="184"/>
                  </a:lnTo>
                  <a:lnTo>
                    <a:pt x="455" y="183"/>
                  </a:lnTo>
                  <a:lnTo>
                    <a:pt x="470" y="182"/>
                  </a:lnTo>
                  <a:lnTo>
                    <a:pt x="470" y="182"/>
                  </a:lnTo>
                  <a:lnTo>
                    <a:pt x="485" y="183"/>
                  </a:lnTo>
                  <a:lnTo>
                    <a:pt x="500" y="184"/>
                  </a:lnTo>
                  <a:lnTo>
                    <a:pt x="514" y="185"/>
                  </a:lnTo>
                  <a:lnTo>
                    <a:pt x="528" y="188"/>
                  </a:lnTo>
                  <a:lnTo>
                    <a:pt x="542" y="191"/>
                  </a:lnTo>
                  <a:lnTo>
                    <a:pt x="556" y="196"/>
                  </a:lnTo>
                  <a:lnTo>
                    <a:pt x="570" y="199"/>
                  </a:lnTo>
                  <a:lnTo>
                    <a:pt x="583" y="205"/>
                  </a:lnTo>
                  <a:lnTo>
                    <a:pt x="608" y="217"/>
                  </a:lnTo>
                  <a:lnTo>
                    <a:pt x="631" y="232"/>
                  </a:lnTo>
                  <a:lnTo>
                    <a:pt x="653" y="248"/>
                  </a:lnTo>
                  <a:lnTo>
                    <a:pt x="674" y="266"/>
                  </a:lnTo>
                  <a:lnTo>
                    <a:pt x="693" y="287"/>
                  </a:lnTo>
                  <a:lnTo>
                    <a:pt x="709" y="309"/>
                  </a:lnTo>
                  <a:lnTo>
                    <a:pt x="724" y="334"/>
                  </a:lnTo>
                  <a:lnTo>
                    <a:pt x="736" y="358"/>
                  </a:lnTo>
                  <a:lnTo>
                    <a:pt x="741" y="372"/>
                  </a:lnTo>
                  <a:lnTo>
                    <a:pt x="746" y="385"/>
                  </a:lnTo>
                  <a:lnTo>
                    <a:pt x="750" y="399"/>
                  </a:lnTo>
                  <a:lnTo>
                    <a:pt x="753" y="412"/>
                  </a:lnTo>
                  <a:lnTo>
                    <a:pt x="755" y="426"/>
                  </a:lnTo>
                  <a:lnTo>
                    <a:pt x="756" y="441"/>
                  </a:lnTo>
                  <a:lnTo>
                    <a:pt x="758" y="455"/>
                  </a:lnTo>
                  <a:lnTo>
                    <a:pt x="759" y="470"/>
                  </a:lnTo>
                  <a:lnTo>
                    <a:pt x="759" y="470"/>
                  </a:lnTo>
                  <a:lnTo>
                    <a:pt x="758" y="485"/>
                  </a:lnTo>
                  <a:lnTo>
                    <a:pt x="756" y="499"/>
                  </a:lnTo>
                  <a:lnTo>
                    <a:pt x="755" y="514"/>
                  </a:lnTo>
                  <a:lnTo>
                    <a:pt x="753" y="528"/>
                  </a:lnTo>
                  <a:lnTo>
                    <a:pt x="750" y="542"/>
                  </a:lnTo>
                  <a:lnTo>
                    <a:pt x="746" y="556"/>
                  </a:lnTo>
                  <a:lnTo>
                    <a:pt x="741" y="569"/>
                  </a:lnTo>
                  <a:lnTo>
                    <a:pt x="736" y="583"/>
                  </a:lnTo>
                  <a:lnTo>
                    <a:pt x="724" y="607"/>
                  </a:lnTo>
                  <a:lnTo>
                    <a:pt x="709" y="631"/>
                  </a:lnTo>
                  <a:lnTo>
                    <a:pt x="693" y="653"/>
                  </a:lnTo>
                  <a:lnTo>
                    <a:pt x="674" y="674"/>
                  </a:lnTo>
                  <a:lnTo>
                    <a:pt x="653" y="693"/>
                  </a:lnTo>
                  <a:lnTo>
                    <a:pt x="631" y="709"/>
                  </a:lnTo>
                  <a:lnTo>
                    <a:pt x="608" y="723"/>
                  </a:lnTo>
                  <a:lnTo>
                    <a:pt x="583" y="736"/>
                  </a:lnTo>
                  <a:lnTo>
                    <a:pt x="570" y="740"/>
                  </a:lnTo>
                  <a:lnTo>
                    <a:pt x="556" y="745"/>
                  </a:lnTo>
                  <a:lnTo>
                    <a:pt x="542" y="750"/>
                  </a:lnTo>
                  <a:lnTo>
                    <a:pt x="528" y="752"/>
                  </a:lnTo>
                  <a:lnTo>
                    <a:pt x="514" y="755"/>
                  </a:lnTo>
                  <a:lnTo>
                    <a:pt x="500" y="757"/>
                  </a:lnTo>
                  <a:lnTo>
                    <a:pt x="485" y="758"/>
                  </a:lnTo>
                  <a:lnTo>
                    <a:pt x="470" y="758"/>
                  </a:lnTo>
                  <a:lnTo>
                    <a:pt x="470" y="758"/>
                  </a:lnTo>
                  <a:close/>
                  <a:moveTo>
                    <a:pt x="470" y="247"/>
                  </a:moveTo>
                  <a:lnTo>
                    <a:pt x="470" y="247"/>
                  </a:lnTo>
                  <a:lnTo>
                    <a:pt x="447" y="248"/>
                  </a:lnTo>
                  <a:lnTo>
                    <a:pt x="425" y="251"/>
                  </a:lnTo>
                  <a:lnTo>
                    <a:pt x="404" y="257"/>
                  </a:lnTo>
                  <a:lnTo>
                    <a:pt x="383" y="264"/>
                  </a:lnTo>
                  <a:lnTo>
                    <a:pt x="364" y="273"/>
                  </a:lnTo>
                  <a:lnTo>
                    <a:pt x="345" y="285"/>
                  </a:lnTo>
                  <a:lnTo>
                    <a:pt x="329" y="298"/>
                  </a:lnTo>
                  <a:lnTo>
                    <a:pt x="313" y="313"/>
                  </a:lnTo>
                  <a:lnTo>
                    <a:pt x="298" y="328"/>
                  </a:lnTo>
                  <a:lnTo>
                    <a:pt x="285" y="345"/>
                  </a:lnTo>
                  <a:lnTo>
                    <a:pt x="275" y="364"/>
                  </a:lnTo>
                  <a:lnTo>
                    <a:pt x="264" y="383"/>
                  </a:lnTo>
                  <a:lnTo>
                    <a:pt x="257" y="404"/>
                  </a:lnTo>
                  <a:lnTo>
                    <a:pt x="251" y="425"/>
                  </a:lnTo>
                  <a:lnTo>
                    <a:pt x="248" y="447"/>
                  </a:lnTo>
                  <a:lnTo>
                    <a:pt x="247" y="470"/>
                  </a:lnTo>
                  <a:lnTo>
                    <a:pt x="247" y="470"/>
                  </a:lnTo>
                  <a:lnTo>
                    <a:pt x="248" y="494"/>
                  </a:lnTo>
                  <a:lnTo>
                    <a:pt x="251" y="516"/>
                  </a:lnTo>
                  <a:lnTo>
                    <a:pt x="257" y="536"/>
                  </a:lnTo>
                  <a:lnTo>
                    <a:pt x="264" y="557"/>
                  </a:lnTo>
                  <a:lnTo>
                    <a:pt x="275" y="577"/>
                  </a:lnTo>
                  <a:lnTo>
                    <a:pt x="285" y="595"/>
                  </a:lnTo>
                  <a:lnTo>
                    <a:pt x="298" y="612"/>
                  </a:lnTo>
                  <a:lnTo>
                    <a:pt x="313" y="628"/>
                  </a:lnTo>
                  <a:lnTo>
                    <a:pt x="329" y="643"/>
                  </a:lnTo>
                  <a:lnTo>
                    <a:pt x="345" y="656"/>
                  </a:lnTo>
                  <a:lnTo>
                    <a:pt x="364" y="666"/>
                  </a:lnTo>
                  <a:lnTo>
                    <a:pt x="383" y="677"/>
                  </a:lnTo>
                  <a:lnTo>
                    <a:pt x="404" y="684"/>
                  </a:lnTo>
                  <a:lnTo>
                    <a:pt x="425" y="689"/>
                  </a:lnTo>
                  <a:lnTo>
                    <a:pt x="447" y="693"/>
                  </a:lnTo>
                  <a:lnTo>
                    <a:pt x="470" y="694"/>
                  </a:lnTo>
                  <a:lnTo>
                    <a:pt x="470" y="694"/>
                  </a:lnTo>
                  <a:lnTo>
                    <a:pt x="494" y="693"/>
                  </a:lnTo>
                  <a:lnTo>
                    <a:pt x="516" y="689"/>
                  </a:lnTo>
                  <a:lnTo>
                    <a:pt x="536" y="684"/>
                  </a:lnTo>
                  <a:lnTo>
                    <a:pt x="557" y="677"/>
                  </a:lnTo>
                  <a:lnTo>
                    <a:pt x="577" y="666"/>
                  </a:lnTo>
                  <a:lnTo>
                    <a:pt x="595" y="656"/>
                  </a:lnTo>
                  <a:lnTo>
                    <a:pt x="613" y="643"/>
                  </a:lnTo>
                  <a:lnTo>
                    <a:pt x="628" y="628"/>
                  </a:lnTo>
                  <a:lnTo>
                    <a:pt x="643" y="612"/>
                  </a:lnTo>
                  <a:lnTo>
                    <a:pt x="656" y="595"/>
                  </a:lnTo>
                  <a:lnTo>
                    <a:pt x="667" y="577"/>
                  </a:lnTo>
                  <a:lnTo>
                    <a:pt x="677" y="557"/>
                  </a:lnTo>
                  <a:lnTo>
                    <a:pt x="683" y="536"/>
                  </a:lnTo>
                  <a:lnTo>
                    <a:pt x="689" y="516"/>
                  </a:lnTo>
                  <a:lnTo>
                    <a:pt x="693" y="494"/>
                  </a:lnTo>
                  <a:lnTo>
                    <a:pt x="694" y="470"/>
                  </a:lnTo>
                  <a:lnTo>
                    <a:pt x="694" y="470"/>
                  </a:lnTo>
                  <a:lnTo>
                    <a:pt x="693" y="447"/>
                  </a:lnTo>
                  <a:lnTo>
                    <a:pt x="689" y="425"/>
                  </a:lnTo>
                  <a:lnTo>
                    <a:pt x="683" y="404"/>
                  </a:lnTo>
                  <a:lnTo>
                    <a:pt x="677" y="383"/>
                  </a:lnTo>
                  <a:lnTo>
                    <a:pt x="667" y="364"/>
                  </a:lnTo>
                  <a:lnTo>
                    <a:pt x="656" y="345"/>
                  </a:lnTo>
                  <a:lnTo>
                    <a:pt x="643" y="328"/>
                  </a:lnTo>
                  <a:lnTo>
                    <a:pt x="628" y="313"/>
                  </a:lnTo>
                  <a:lnTo>
                    <a:pt x="613" y="298"/>
                  </a:lnTo>
                  <a:lnTo>
                    <a:pt x="595" y="285"/>
                  </a:lnTo>
                  <a:lnTo>
                    <a:pt x="577" y="273"/>
                  </a:lnTo>
                  <a:lnTo>
                    <a:pt x="557" y="264"/>
                  </a:lnTo>
                  <a:lnTo>
                    <a:pt x="536" y="257"/>
                  </a:lnTo>
                  <a:lnTo>
                    <a:pt x="516" y="251"/>
                  </a:lnTo>
                  <a:lnTo>
                    <a:pt x="494" y="248"/>
                  </a:lnTo>
                  <a:lnTo>
                    <a:pt x="470" y="247"/>
                  </a:lnTo>
                  <a:lnTo>
                    <a:pt x="470" y="247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5" name="Freeform 32"/>
            <p:cNvSpPr>
              <a:spLocks/>
            </p:cNvSpPr>
            <p:nvPr/>
          </p:nvSpPr>
          <p:spPr bwMode="auto">
            <a:xfrm>
              <a:off x="3502026" y="3526780"/>
              <a:ext cx="539750" cy="227013"/>
            </a:xfrm>
            <a:custGeom>
              <a:avLst/>
              <a:gdLst>
                <a:gd name="T0" fmla="*/ 681 w 681"/>
                <a:gd name="T1" fmla="*/ 73 h 285"/>
                <a:gd name="T2" fmla="*/ 680 w 681"/>
                <a:gd name="T3" fmla="*/ 58 h 285"/>
                <a:gd name="T4" fmla="*/ 675 w 681"/>
                <a:gd name="T5" fmla="*/ 44 h 285"/>
                <a:gd name="T6" fmla="*/ 660 w 681"/>
                <a:gd name="T7" fmla="*/ 21 h 285"/>
                <a:gd name="T8" fmla="*/ 637 w 681"/>
                <a:gd name="T9" fmla="*/ 6 h 285"/>
                <a:gd name="T10" fmla="*/ 623 w 681"/>
                <a:gd name="T11" fmla="*/ 1 h 285"/>
                <a:gd name="T12" fmla="*/ 608 w 681"/>
                <a:gd name="T13" fmla="*/ 0 h 285"/>
                <a:gd name="T14" fmla="*/ 143 w 681"/>
                <a:gd name="T15" fmla="*/ 0 h 285"/>
                <a:gd name="T16" fmla="*/ 114 w 681"/>
                <a:gd name="T17" fmla="*/ 2 h 285"/>
                <a:gd name="T18" fmla="*/ 87 w 681"/>
                <a:gd name="T19" fmla="*/ 10 h 285"/>
                <a:gd name="T20" fmla="*/ 63 w 681"/>
                <a:gd name="T21" fmla="*/ 24 h 285"/>
                <a:gd name="T22" fmla="*/ 42 w 681"/>
                <a:gd name="T23" fmla="*/ 42 h 285"/>
                <a:gd name="T24" fmla="*/ 24 w 681"/>
                <a:gd name="T25" fmla="*/ 62 h 285"/>
                <a:gd name="T26" fmla="*/ 12 w 681"/>
                <a:gd name="T27" fmla="*/ 87 h 285"/>
                <a:gd name="T28" fmla="*/ 4 w 681"/>
                <a:gd name="T29" fmla="*/ 113 h 285"/>
                <a:gd name="T30" fmla="*/ 0 w 681"/>
                <a:gd name="T31" fmla="*/ 142 h 285"/>
                <a:gd name="T32" fmla="*/ 1 w 681"/>
                <a:gd name="T33" fmla="*/ 157 h 285"/>
                <a:gd name="T34" fmla="*/ 7 w 681"/>
                <a:gd name="T35" fmla="*/ 185 h 285"/>
                <a:gd name="T36" fmla="*/ 18 w 681"/>
                <a:gd name="T37" fmla="*/ 211 h 285"/>
                <a:gd name="T38" fmla="*/ 33 w 681"/>
                <a:gd name="T39" fmla="*/ 233 h 285"/>
                <a:gd name="T40" fmla="*/ 52 w 681"/>
                <a:gd name="T41" fmla="*/ 252 h 285"/>
                <a:gd name="T42" fmla="*/ 75 w 681"/>
                <a:gd name="T43" fmla="*/ 267 h 285"/>
                <a:gd name="T44" fmla="*/ 101 w 681"/>
                <a:gd name="T45" fmla="*/ 279 h 285"/>
                <a:gd name="T46" fmla="*/ 129 w 681"/>
                <a:gd name="T47" fmla="*/ 284 h 285"/>
                <a:gd name="T48" fmla="*/ 608 w 681"/>
                <a:gd name="T49" fmla="*/ 285 h 285"/>
                <a:gd name="T50" fmla="*/ 616 w 681"/>
                <a:gd name="T51" fmla="*/ 285 h 285"/>
                <a:gd name="T52" fmla="*/ 630 w 681"/>
                <a:gd name="T53" fmla="*/ 281 h 285"/>
                <a:gd name="T54" fmla="*/ 649 w 681"/>
                <a:gd name="T55" fmla="*/ 272 h 285"/>
                <a:gd name="T56" fmla="*/ 669 w 681"/>
                <a:gd name="T57" fmla="*/ 252 h 285"/>
                <a:gd name="T58" fmla="*/ 678 w 681"/>
                <a:gd name="T59" fmla="*/ 234 h 285"/>
                <a:gd name="T60" fmla="*/ 681 w 681"/>
                <a:gd name="T61" fmla="*/ 220 h 285"/>
                <a:gd name="T62" fmla="*/ 681 w 681"/>
                <a:gd name="T63" fmla="*/ 73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81" h="285">
                  <a:moveTo>
                    <a:pt x="681" y="73"/>
                  </a:moveTo>
                  <a:lnTo>
                    <a:pt x="681" y="73"/>
                  </a:lnTo>
                  <a:lnTo>
                    <a:pt x="681" y="65"/>
                  </a:lnTo>
                  <a:lnTo>
                    <a:pt x="680" y="58"/>
                  </a:lnTo>
                  <a:lnTo>
                    <a:pt x="678" y="51"/>
                  </a:lnTo>
                  <a:lnTo>
                    <a:pt x="675" y="44"/>
                  </a:lnTo>
                  <a:lnTo>
                    <a:pt x="669" y="31"/>
                  </a:lnTo>
                  <a:lnTo>
                    <a:pt x="660" y="21"/>
                  </a:lnTo>
                  <a:lnTo>
                    <a:pt x="649" y="13"/>
                  </a:lnTo>
                  <a:lnTo>
                    <a:pt x="637" y="6"/>
                  </a:lnTo>
                  <a:lnTo>
                    <a:pt x="630" y="3"/>
                  </a:lnTo>
                  <a:lnTo>
                    <a:pt x="623" y="1"/>
                  </a:lnTo>
                  <a:lnTo>
                    <a:pt x="616" y="0"/>
                  </a:lnTo>
                  <a:lnTo>
                    <a:pt x="608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29" y="0"/>
                  </a:lnTo>
                  <a:lnTo>
                    <a:pt x="114" y="2"/>
                  </a:lnTo>
                  <a:lnTo>
                    <a:pt x="101" y="6"/>
                  </a:lnTo>
                  <a:lnTo>
                    <a:pt x="87" y="10"/>
                  </a:lnTo>
                  <a:lnTo>
                    <a:pt x="75" y="17"/>
                  </a:lnTo>
                  <a:lnTo>
                    <a:pt x="63" y="24"/>
                  </a:lnTo>
                  <a:lnTo>
                    <a:pt x="52" y="32"/>
                  </a:lnTo>
                  <a:lnTo>
                    <a:pt x="42" y="42"/>
                  </a:lnTo>
                  <a:lnTo>
                    <a:pt x="33" y="52"/>
                  </a:lnTo>
                  <a:lnTo>
                    <a:pt x="24" y="62"/>
                  </a:lnTo>
                  <a:lnTo>
                    <a:pt x="18" y="74"/>
                  </a:lnTo>
                  <a:lnTo>
                    <a:pt x="12" y="87"/>
                  </a:lnTo>
                  <a:lnTo>
                    <a:pt x="7" y="99"/>
                  </a:lnTo>
                  <a:lnTo>
                    <a:pt x="4" y="113"/>
                  </a:lnTo>
                  <a:lnTo>
                    <a:pt x="1" y="127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1" y="157"/>
                  </a:lnTo>
                  <a:lnTo>
                    <a:pt x="4" y="171"/>
                  </a:lnTo>
                  <a:lnTo>
                    <a:pt x="7" y="185"/>
                  </a:lnTo>
                  <a:lnTo>
                    <a:pt x="12" y="198"/>
                  </a:lnTo>
                  <a:lnTo>
                    <a:pt x="18" y="211"/>
                  </a:lnTo>
                  <a:lnTo>
                    <a:pt x="24" y="222"/>
                  </a:lnTo>
                  <a:lnTo>
                    <a:pt x="33" y="233"/>
                  </a:lnTo>
                  <a:lnTo>
                    <a:pt x="42" y="243"/>
                  </a:lnTo>
                  <a:lnTo>
                    <a:pt x="52" y="252"/>
                  </a:lnTo>
                  <a:lnTo>
                    <a:pt x="63" y="261"/>
                  </a:lnTo>
                  <a:lnTo>
                    <a:pt x="75" y="267"/>
                  </a:lnTo>
                  <a:lnTo>
                    <a:pt x="87" y="273"/>
                  </a:lnTo>
                  <a:lnTo>
                    <a:pt x="101" y="279"/>
                  </a:lnTo>
                  <a:lnTo>
                    <a:pt x="114" y="283"/>
                  </a:lnTo>
                  <a:lnTo>
                    <a:pt x="129" y="284"/>
                  </a:lnTo>
                  <a:lnTo>
                    <a:pt x="143" y="285"/>
                  </a:lnTo>
                  <a:lnTo>
                    <a:pt x="608" y="285"/>
                  </a:lnTo>
                  <a:lnTo>
                    <a:pt x="608" y="285"/>
                  </a:lnTo>
                  <a:lnTo>
                    <a:pt x="616" y="285"/>
                  </a:lnTo>
                  <a:lnTo>
                    <a:pt x="623" y="284"/>
                  </a:lnTo>
                  <a:lnTo>
                    <a:pt x="630" y="281"/>
                  </a:lnTo>
                  <a:lnTo>
                    <a:pt x="637" y="279"/>
                  </a:lnTo>
                  <a:lnTo>
                    <a:pt x="649" y="272"/>
                  </a:lnTo>
                  <a:lnTo>
                    <a:pt x="660" y="264"/>
                  </a:lnTo>
                  <a:lnTo>
                    <a:pt x="669" y="252"/>
                  </a:lnTo>
                  <a:lnTo>
                    <a:pt x="675" y="241"/>
                  </a:lnTo>
                  <a:lnTo>
                    <a:pt x="678" y="234"/>
                  </a:lnTo>
                  <a:lnTo>
                    <a:pt x="680" y="227"/>
                  </a:lnTo>
                  <a:lnTo>
                    <a:pt x="681" y="220"/>
                  </a:lnTo>
                  <a:lnTo>
                    <a:pt x="681" y="212"/>
                  </a:lnTo>
                  <a:lnTo>
                    <a:pt x="681" y="73"/>
                  </a:lnTo>
                  <a:close/>
                </a:path>
              </a:pathLst>
            </a:custGeom>
            <a:solidFill>
              <a:srgbClr val="06A1C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6" name="Freeform 33"/>
            <p:cNvSpPr>
              <a:spLocks noEditPoints="1"/>
            </p:cNvSpPr>
            <p:nvPr/>
          </p:nvSpPr>
          <p:spPr bwMode="auto">
            <a:xfrm>
              <a:off x="3475038" y="3501380"/>
              <a:ext cx="592138" cy="277813"/>
            </a:xfrm>
            <a:custGeom>
              <a:avLst/>
              <a:gdLst>
                <a:gd name="T0" fmla="*/ 175 w 746"/>
                <a:gd name="T1" fmla="*/ 350 h 350"/>
                <a:gd name="T2" fmla="*/ 123 w 746"/>
                <a:gd name="T3" fmla="*/ 342 h 350"/>
                <a:gd name="T4" fmla="*/ 77 w 746"/>
                <a:gd name="T5" fmla="*/ 320 h 350"/>
                <a:gd name="T6" fmla="*/ 40 w 746"/>
                <a:gd name="T7" fmla="*/ 287 h 350"/>
                <a:gd name="T8" fmla="*/ 14 w 746"/>
                <a:gd name="T9" fmla="*/ 244 h 350"/>
                <a:gd name="T10" fmla="*/ 1 w 746"/>
                <a:gd name="T11" fmla="*/ 193 h 350"/>
                <a:gd name="T12" fmla="*/ 1 w 746"/>
                <a:gd name="T13" fmla="*/ 158 h 350"/>
                <a:gd name="T14" fmla="*/ 14 w 746"/>
                <a:gd name="T15" fmla="*/ 107 h 350"/>
                <a:gd name="T16" fmla="*/ 40 w 746"/>
                <a:gd name="T17" fmla="*/ 64 h 350"/>
                <a:gd name="T18" fmla="*/ 77 w 746"/>
                <a:gd name="T19" fmla="*/ 31 h 350"/>
                <a:gd name="T20" fmla="*/ 123 w 746"/>
                <a:gd name="T21" fmla="*/ 9 h 350"/>
                <a:gd name="T22" fmla="*/ 175 w 746"/>
                <a:gd name="T23" fmla="*/ 0 h 350"/>
                <a:gd name="T24" fmla="*/ 652 w 746"/>
                <a:gd name="T25" fmla="*/ 0 h 350"/>
                <a:gd name="T26" fmla="*/ 681 w 746"/>
                <a:gd name="T27" fmla="*/ 9 h 350"/>
                <a:gd name="T28" fmla="*/ 707 w 746"/>
                <a:gd name="T29" fmla="*/ 25 h 350"/>
                <a:gd name="T30" fmla="*/ 727 w 746"/>
                <a:gd name="T31" fmla="*/ 47 h 350"/>
                <a:gd name="T32" fmla="*/ 741 w 746"/>
                <a:gd name="T33" fmla="*/ 75 h 350"/>
                <a:gd name="T34" fmla="*/ 746 w 746"/>
                <a:gd name="T35" fmla="*/ 106 h 350"/>
                <a:gd name="T36" fmla="*/ 745 w 746"/>
                <a:gd name="T37" fmla="*/ 256 h 350"/>
                <a:gd name="T38" fmla="*/ 738 w 746"/>
                <a:gd name="T39" fmla="*/ 287 h 350"/>
                <a:gd name="T40" fmla="*/ 721 w 746"/>
                <a:gd name="T41" fmla="*/ 312 h 350"/>
                <a:gd name="T42" fmla="*/ 699 w 746"/>
                <a:gd name="T43" fmla="*/ 332 h 350"/>
                <a:gd name="T44" fmla="*/ 672 w 746"/>
                <a:gd name="T45" fmla="*/ 346 h 350"/>
                <a:gd name="T46" fmla="*/ 640 w 746"/>
                <a:gd name="T47" fmla="*/ 350 h 350"/>
                <a:gd name="T48" fmla="*/ 175 w 746"/>
                <a:gd name="T49" fmla="*/ 65 h 350"/>
                <a:gd name="T50" fmla="*/ 142 w 746"/>
                <a:gd name="T51" fmla="*/ 70 h 350"/>
                <a:gd name="T52" fmla="*/ 113 w 746"/>
                <a:gd name="T53" fmla="*/ 84 h 350"/>
                <a:gd name="T54" fmla="*/ 90 w 746"/>
                <a:gd name="T55" fmla="*/ 105 h 350"/>
                <a:gd name="T56" fmla="*/ 74 w 746"/>
                <a:gd name="T57" fmla="*/ 132 h 350"/>
                <a:gd name="T58" fmla="*/ 65 w 746"/>
                <a:gd name="T59" fmla="*/ 164 h 350"/>
                <a:gd name="T60" fmla="*/ 65 w 746"/>
                <a:gd name="T61" fmla="*/ 187 h 350"/>
                <a:gd name="T62" fmla="*/ 74 w 746"/>
                <a:gd name="T63" fmla="*/ 218 h 350"/>
                <a:gd name="T64" fmla="*/ 90 w 746"/>
                <a:gd name="T65" fmla="*/ 246 h 350"/>
                <a:gd name="T66" fmla="*/ 113 w 746"/>
                <a:gd name="T67" fmla="*/ 267 h 350"/>
                <a:gd name="T68" fmla="*/ 142 w 746"/>
                <a:gd name="T69" fmla="*/ 281 h 350"/>
                <a:gd name="T70" fmla="*/ 175 w 746"/>
                <a:gd name="T71" fmla="*/ 285 h 350"/>
                <a:gd name="T72" fmla="*/ 648 w 746"/>
                <a:gd name="T73" fmla="*/ 285 h 350"/>
                <a:gd name="T74" fmla="*/ 669 w 746"/>
                <a:gd name="T75" fmla="*/ 274 h 350"/>
                <a:gd name="T76" fmla="*/ 680 w 746"/>
                <a:gd name="T77" fmla="*/ 253 h 350"/>
                <a:gd name="T78" fmla="*/ 681 w 746"/>
                <a:gd name="T79" fmla="*/ 106 h 350"/>
                <a:gd name="T80" fmla="*/ 674 w 746"/>
                <a:gd name="T81" fmla="*/ 83 h 350"/>
                <a:gd name="T82" fmla="*/ 657 w 746"/>
                <a:gd name="T83" fmla="*/ 68 h 350"/>
                <a:gd name="T84" fmla="*/ 175 w 746"/>
                <a:gd name="T85" fmla="*/ 65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46" h="350">
                  <a:moveTo>
                    <a:pt x="640" y="350"/>
                  </a:moveTo>
                  <a:lnTo>
                    <a:pt x="175" y="350"/>
                  </a:lnTo>
                  <a:lnTo>
                    <a:pt x="175" y="350"/>
                  </a:lnTo>
                  <a:lnTo>
                    <a:pt x="157" y="349"/>
                  </a:lnTo>
                  <a:lnTo>
                    <a:pt x="140" y="347"/>
                  </a:lnTo>
                  <a:lnTo>
                    <a:pt x="123" y="342"/>
                  </a:lnTo>
                  <a:lnTo>
                    <a:pt x="107" y="336"/>
                  </a:lnTo>
                  <a:lnTo>
                    <a:pt x="91" y="329"/>
                  </a:lnTo>
                  <a:lnTo>
                    <a:pt x="77" y="320"/>
                  </a:lnTo>
                  <a:lnTo>
                    <a:pt x="63" y="310"/>
                  </a:lnTo>
                  <a:lnTo>
                    <a:pt x="52" y="299"/>
                  </a:lnTo>
                  <a:lnTo>
                    <a:pt x="40" y="287"/>
                  </a:lnTo>
                  <a:lnTo>
                    <a:pt x="30" y="273"/>
                  </a:lnTo>
                  <a:lnTo>
                    <a:pt x="22" y="259"/>
                  </a:lnTo>
                  <a:lnTo>
                    <a:pt x="14" y="244"/>
                  </a:lnTo>
                  <a:lnTo>
                    <a:pt x="8" y="227"/>
                  </a:lnTo>
                  <a:lnTo>
                    <a:pt x="3" y="210"/>
                  </a:lnTo>
                  <a:lnTo>
                    <a:pt x="1" y="193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1" y="158"/>
                  </a:lnTo>
                  <a:lnTo>
                    <a:pt x="3" y="141"/>
                  </a:lnTo>
                  <a:lnTo>
                    <a:pt x="8" y="123"/>
                  </a:lnTo>
                  <a:lnTo>
                    <a:pt x="14" y="107"/>
                  </a:lnTo>
                  <a:lnTo>
                    <a:pt x="22" y="92"/>
                  </a:lnTo>
                  <a:lnTo>
                    <a:pt x="30" y="78"/>
                  </a:lnTo>
                  <a:lnTo>
                    <a:pt x="40" y="64"/>
                  </a:lnTo>
                  <a:lnTo>
                    <a:pt x="52" y="51"/>
                  </a:lnTo>
                  <a:lnTo>
                    <a:pt x="63" y="40"/>
                  </a:lnTo>
                  <a:lnTo>
                    <a:pt x="77" y="31"/>
                  </a:lnTo>
                  <a:lnTo>
                    <a:pt x="91" y="21"/>
                  </a:lnTo>
                  <a:lnTo>
                    <a:pt x="107" y="14"/>
                  </a:lnTo>
                  <a:lnTo>
                    <a:pt x="123" y="9"/>
                  </a:lnTo>
                  <a:lnTo>
                    <a:pt x="140" y="4"/>
                  </a:lnTo>
                  <a:lnTo>
                    <a:pt x="157" y="2"/>
                  </a:lnTo>
                  <a:lnTo>
                    <a:pt x="175" y="0"/>
                  </a:lnTo>
                  <a:lnTo>
                    <a:pt x="640" y="0"/>
                  </a:lnTo>
                  <a:lnTo>
                    <a:pt x="640" y="0"/>
                  </a:lnTo>
                  <a:lnTo>
                    <a:pt x="652" y="0"/>
                  </a:lnTo>
                  <a:lnTo>
                    <a:pt x="662" y="3"/>
                  </a:lnTo>
                  <a:lnTo>
                    <a:pt x="672" y="5"/>
                  </a:lnTo>
                  <a:lnTo>
                    <a:pt x="681" y="9"/>
                  </a:lnTo>
                  <a:lnTo>
                    <a:pt x="690" y="13"/>
                  </a:lnTo>
                  <a:lnTo>
                    <a:pt x="699" y="18"/>
                  </a:lnTo>
                  <a:lnTo>
                    <a:pt x="707" y="25"/>
                  </a:lnTo>
                  <a:lnTo>
                    <a:pt x="714" y="32"/>
                  </a:lnTo>
                  <a:lnTo>
                    <a:pt x="721" y="39"/>
                  </a:lnTo>
                  <a:lnTo>
                    <a:pt x="727" y="47"/>
                  </a:lnTo>
                  <a:lnTo>
                    <a:pt x="733" y="55"/>
                  </a:lnTo>
                  <a:lnTo>
                    <a:pt x="738" y="64"/>
                  </a:lnTo>
                  <a:lnTo>
                    <a:pt x="741" y="75"/>
                  </a:lnTo>
                  <a:lnTo>
                    <a:pt x="743" y="84"/>
                  </a:lnTo>
                  <a:lnTo>
                    <a:pt x="745" y="94"/>
                  </a:lnTo>
                  <a:lnTo>
                    <a:pt x="746" y="106"/>
                  </a:lnTo>
                  <a:lnTo>
                    <a:pt x="746" y="245"/>
                  </a:lnTo>
                  <a:lnTo>
                    <a:pt x="746" y="245"/>
                  </a:lnTo>
                  <a:lnTo>
                    <a:pt x="745" y="256"/>
                  </a:lnTo>
                  <a:lnTo>
                    <a:pt x="743" y="267"/>
                  </a:lnTo>
                  <a:lnTo>
                    <a:pt x="741" y="276"/>
                  </a:lnTo>
                  <a:lnTo>
                    <a:pt x="738" y="287"/>
                  </a:lnTo>
                  <a:lnTo>
                    <a:pt x="733" y="296"/>
                  </a:lnTo>
                  <a:lnTo>
                    <a:pt x="727" y="304"/>
                  </a:lnTo>
                  <a:lnTo>
                    <a:pt x="721" y="312"/>
                  </a:lnTo>
                  <a:lnTo>
                    <a:pt x="714" y="319"/>
                  </a:lnTo>
                  <a:lnTo>
                    <a:pt x="707" y="326"/>
                  </a:lnTo>
                  <a:lnTo>
                    <a:pt x="699" y="332"/>
                  </a:lnTo>
                  <a:lnTo>
                    <a:pt x="690" y="338"/>
                  </a:lnTo>
                  <a:lnTo>
                    <a:pt x="681" y="342"/>
                  </a:lnTo>
                  <a:lnTo>
                    <a:pt x="672" y="346"/>
                  </a:lnTo>
                  <a:lnTo>
                    <a:pt x="662" y="348"/>
                  </a:lnTo>
                  <a:lnTo>
                    <a:pt x="652" y="350"/>
                  </a:lnTo>
                  <a:lnTo>
                    <a:pt x="640" y="350"/>
                  </a:lnTo>
                  <a:lnTo>
                    <a:pt x="640" y="350"/>
                  </a:lnTo>
                  <a:close/>
                  <a:moveTo>
                    <a:pt x="175" y="65"/>
                  </a:moveTo>
                  <a:lnTo>
                    <a:pt x="175" y="65"/>
                  </a:lnTo>
                  <a:lnTo>
                    <a:pt x="164" y="65"/>
                  </a:lnTo>
                  <a:lnTo>
                    <a:pt x="153" y="68"/>
                  </a:lnTo>
                  <a:lnTo>
                    <a:pt x="142" y="70"/>
                  </a:lnTo>
                  <a:lnTo>
                    <a:pt x="132" y="73"/>
                  </a:lnTo>
                  <a:lnTo>
                    <a:pt x="123" y="78"/>
                  </a:lnTo>
                  <a:lnTo>
                    <a:pt x="113" y="84"/>
                  </a:lnTo>
                  <a:lnTo>
                    <a:pt x="105" y="90"/>
                  </a:lnTo>
                  <a:lnTo>
                    <a:pt x="97" y="98"/>
                  </a:lnTo>
                  <a:lnTo>
                    <a:pt x="90" y="105"/>
                  </a:lnTo>
                  <a:lnTo>
                    <a:pt x="83" y="114"/>
                  </a:lnTo>
                  <a:lnTo>
                    <a:pt x="79" y="123"/>
                  </a:lnTo>
                  <a:lnTo>
                    <a:pt x="74" y="132"/>
                  </a:lnTo>
                  <a:lnTo>
                    <a:pt x="69" y="143"/>
                  </a:lnTo>
                  <a:lnTo>
                    <a:pt x="67" y="153"/>
                  </a:lnTo>
                  <a:lnTo>
                    <a:pt x="65" y="164"/>
                  </a:lnTo>
                  <a:lnTo>
                    <a:pt x="65" y="175"/>
                  </a:lnTo>
                  <a:lnTo>
                    <a:pt x="65" y="175"/>
                  </a:lnTo>
                  <a:lnTo>
                    <a:pt x="65" y="187"/>
                  </a:lnTo>
                  <a:lnTo>
                    <a:pt x="67" y="197"/>
                  </a:lnTo>
                  <a:lnTo>
                    <a:pt x="69" y="208"/>
                  </a:lnTo>
                  <a:lnTo>
                    <a:pt x="74" y="218"/>
                  </a:lnTo>
                  <a:lnTo>
                    <a:pt x="79" y="227"/>
                  </a:lnTo>
                  <a:lnTo>
                    <a:pt x="83" y="237"/>
                  </a:lnTo>
                  <a:lnTo>
                    <a:pt x="90" y="246"/>
                  </a:lnTo>
                  <a:lnTo>
                    <a:pt x="97" y="253"/>
                  </a:lnTo>
                  <a:lnTo>
                    <a:pt x="105" y="260"/>
                  </a:lnTo>
                  <a:lnTo>
                    <a:pt x="113" y="267"/>
                  </a:lnTo>
                  <a:lnTo>
                    <a:pt x="123" y="273"/>
                  </a:lnTo>
                  <a:lnTo>
                    <a:pt x="132" y="277"/>
                  </a:lnTo>
                  <a:lnTo>
                    <a:pt x="142" y="281"/>
                  </a:lnTo>
                  <a:lnTo>
                    <a:pt x="153" y="283"/>
                  </a:lnTo>
                  <a:lnTo>
                    <a:pt x="164" y="285"/>
                  </a:lnTo>
                  <a:lnTo>
                    <a:pt x="175" y="285"/>
                  </a:lnTo>
                  <a:lnTo>
                    <a:pt x="640" y="285"/>
                  </a:lnTo>
                  <a:lnTo>
                    <a:pt x="640" y="285"/>
                  </a:lnTo>
                  <a:lnTo>
                    <a:pt x="648" y="285"/>
                  </a:lnTo>
                  <a:lnTo>
                    <a:pt x="657" y="283"/>
                  </a:lnTo>
                  <a:lnTo>
                    <a:pt x="663" y="278"/>
                  </a:lnTo>
                  <a:lnTo>
                    <a:pt x="669" y="274"/>
                  </a:lnTo>
                  <a:lnTo>
                    <a:pt x="674" y="268"/>
                  </a:lnTo>
                  <a:lnTo>
                    <a:pt x="677" y="261"/>
                  </a:lnTo>
                  <a:lnTo>
                    <a:pt x="680" y="253"/>
                  </a:lnTo>
                  <a:lnTo>
                    <a:pt x="681" y="245"/>
                  </a:lnTo>
                  <a:lnTo>
                    <a:pt x="681" y="106"/>
                  </a:lnTo>
                  <a:lnTo>
                    <a:pt x="681" y="106"/>
                  </a:lnTo>
                  <a:lnTo>
                    <a:pt x="680" y="98"/>
                  </a:lnTo>
                  <a:lnTo>
                    <a:pt x="677" y="90"/>
                  </a:lnTo>
                  <a:lnTo>
                    <a:pt x="674" y="83"/>
                  </a:lnTo>
                  <a:lnTo>
                    <a:pt x="669" y="77"/>
                  </a:lnTo>
                  <a:lnTo>
                    <a:pt x="663" y="72"/>
                  </a:lnTo>
                  <a:lnTo>
                    <a:pt x="657" y="68"/>
                  </a:lnTo>
                  <a:lnTo>
                    <a:pt x="648" y="65"/>
                  </a:lnTo>
                  <a:lnTo>
                    <a:pt x="640" y="65"/>
                  </a:lnTo>
                  <a:lnTo>
                    <a:pt x="175" y="65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7" name="Freeform 34"/>
            <p:cNvSpPr>
              <a:spLocks/>
            </p:cNvSpPr>
            <p:nvPr/>
          </p:nvSpPr>
          <p:spPr bwMode="auto">
            <a:xfrm>
              <a:off x="7789863" y="2644130"/>
              <a:ext cx="642938" cy="328613"/>
            </a:xfrm>
            <a:custGeom>
              <a:avLst/>
              <a:gdLst>
                <a:gd name="T0" fmla="*/ 405 w 810"/>
                <a:gd name="T1" fmla="*/ 180 h 412"/>
                <a:gd name="T2" fmla="*/ 0 w 810"/>
                <a:gd name="T3" fmla="*/ 0 h 412"/>
                <a:gd name="T4" fmla="*/ 0 w 810"/>
                <a:gd name="T5" fmla="*/ 272 h 412"/>
                <a:gd name="T6" fmla="*/ 0 w 810"/>
                <a:gd name="T7" fmla="*/ 272 h 412"/>
                <a:gd name="T8" fmla="*/ 7 w 810"/>
                <a:gd name="T9" fmla="*/ 278 h 412"/>
                <a:gd name="T10" fmla="*/ 29 w 810"/>
                <a:gd name="T11" fmla="*/ 294 h 412"/>
                <a:gd name="T12" fmla="*/ 45 w 810"/>
                <a:gd name="T13" fmla="*/ 304 h 412"/>
                <a:gd name="T14" fmla="*/ 65 w 810"/>
                <a:gd name="T15" fmla="*/ 316 h 412"/>
                <a:gd name="T16" fmla="*/ 87 w 810"/>
                <a:gd name="T17" fmla="*/ 329 h 412"/>
                <a:gd name="T18" fmla="*/ 112 w 810"/>
                <a:gd name="T19" fmla="*/ 343 h 412"/>
                <a:gd name="T20" fmla="*/ 140 w 810"/>
                <a:gd name="T21" fmla="*/ 355 h 412"/>
                <a:gd name="T22" fmla="*/ 171 w 810"/>
                <a:gd name="T23" fmla="*/ 368 h 412"/>
                <a:gd name="T24" fmla="*/ 204 w 810"/>
                <a:gd name="T25" fmla="*/ 380 h 412"/>
                <a:gd name="T26" fmla="*/ 239 w 810"/>
                <a:gd name="T27" fmla="*/ 390 h 412"/>
                <a:gd name="T28" fmla="*/ 278 w 810"/>
                <a:gd name="T29" fmla="*/ 399 h 412"/>
                <a:gd name="T30" fmla="*/ 318 w 810"/>
                <a:gd name="T31" fmla="*/ 406 h 412"/>
                <a:gd name="T32" fmla="*/ 339 w 810"/>
                <a:gd name="T33" fmla="*/ 409 h 412"/>
                <a:gd name="T34" fmla="*/ 361 w 810"/>
                <a:gd name="T35" fmla="*/ 410 h 412"/>
                <a:gd name="T36" fmla="*/ 383 w 810"/>
                <a:gd name="T37" fmla="*/ 411 h 412"/>
                <a:gd name="T38" fmla="*/ 405 w 810"/>
                <a:gd name="T39" fmla="*/ 412 h 412"/>
                <a:gd name="T40" fmla="*/ 405 w 810"/>
                <a:gd name="T41" fmla="*/ 412 h 412"/>
                <a:gd name="T42" fmla="*/ 427 w 810"/>
                <a:gd name="T43" fmla="*/ 411 h 412"/>
                <a:gd name="T44" fmla="*/ 449 w 810"/>
                <a:gd name="T45" fmla="*/ 410 h 412"/>
                <a:gd name="T46" fmla="*/ 471 w 810"/>
                <a:gd name="T47" fmla="*/ 409 h 412"/>
                <a:gd name="T48" fmla="*/ 492 w 810"/>
                <a:gd name="T49" fmla="*/ 406 h 412"/>
                <a:gd name="T50" fmla="*/ 531 w 810"/>
                <a:gd name="T51" fmla="*/ 399 h 412"/>
                <a:gd name="T52" fmla="*/ 570 w 810"/>
                <a:gd name="T53" fmla="*/ 390 h 412"/>
                <a:gd name="T54" fmla="*/ 605 w 810"/>
                <a:gd name="T55" fmla="*/ 380 h 412"/>
                <a:gd name="T56" fmla="*/ 639 w 810"/>
                <a:gd name="T57" fmla="*/ 368 h 412"/>
                <a:gd name="T58" fmla="*/ 670 w 810"/>
                <a:gd name="T59" fmla="*/ 355 h 412"/>
                <a:gd name="T60" fmla="*/ 698 w 810"/>
                <a:gd name="T61" fmla="*/ 343 h 412"/>
                <a:gd name="T62" fmla="*/ 724 w 810"/>
                <a:gd name="T63" fmla="*/ 329 h 412"/>
                <a:gd name="T64" fmla="*/ 746 w 810"/>
                <a:gd name="T65" fmla="*/ 316 h 412"/>
                <a:gd name="T66" fmla="*/ 765 w 810"/>
                <a:gd name="T67" fmla="*/ 304 h 412"/>
                <a:gd name="T68" fmla="*/ 782 w 810"/>
                <a:gd name="T69" fmla="*/ 294 h 412"/>
                <a:gd name="T70" fmla="*/ 804 w 810"/>
                <a:gd name="T71" fmla="*/ 278 h 412"/>
                <a:gd name="T72" fmla="*/ 810 w 810"/>
                <a:gd name="T73" fmla="*/ 272 h 412"/>
                <a:gd name="T74" fmla="*/ 810 w 810"/>
                <a:gd name="T75" fmla="*/ 0 h 412"/>
                <a:gd name="T76" fmla="*/ 405 w 810"/>
                <a:gd name="T77" fmla="*/ 18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10" h="412">
                  <a:moveTo>
                    <a:pt x="405" y="180"/>
                  </a:moveTo>
                  <a:lnTo>
                    <a:pt x="0" y="0"/>
                  </a:lnTo>
                  <a:lnTo>
                    <a:pt x="0" y="272"/>
                  </a:lnTo>
                  <a:lnTo>
                    <a:pt x="0" y="272"/>
                  </a:lnTo>
                  <a:lnTo>
                    <a:pt x="7" y="278"/>
                  </a:lnTo>
                  <a:lnTo>
                    <a:pt x="29" y="294"/>
                  </a:lnTo>
                  <a:lnTo>
                    <a:pt x="45" y="304"/>
                  </a:lnTo>
                  <a:lnTo>
                    <a:pt x="65" y="316"/>
                  </a:lnTo>
                  <a:lnTo>
                    <a:pt x="87" y="329"/>
                  </a:lnTo>
                  <a:lnTo>
                    <a:pt x="112" y="343"/>
                  </a:lnTo>
                  <a:lnTo>
                    <a:pt x="140" y="355"/>
                  </a:lnTo>
                  <a:lnTo>
                    <a:pt x="171" y="368"/>
                  </a:lnTo>
                  <a:lnTo>
                    <a:pt x="204" y="380"/>
                  </a:lnTo>
                  <a:lnTo>
                    <a:pt x="239" y="390"/>
                  </a:lnTo>
                  <a:lnTo>
                    <a:pt x="278" y="399"/>
                  </a:lnTo>
                  <a:lnTo>
                    <a:pt x="318" y="406"/>
                  </a:lnTo>
                  <a:lnTo>
                    <a:pt x="339" y="409"/>
                  </a:lnTo>
                  <a:lnTo>
                    <a:pt x="361" y="410"/>
                  </a:lnTo>
                  <a:lnTo>
                    <a:pt x="383" y="411"/>
                  </a:lnTo>
                  <a:lnTo>
                    <a:pt x="405" y="412"/>
                  </a:lnTo>
                  <a:lnTo>
                    <a:pt x="405" y="412"/>
                  </a:lnTo>
                  <a:lnTo>
                    <a:pt x="427" y="411"/>
                  </a:lnTo>
                  <a:lnTo>
                    <a:pt x="449" y="410"/>
                  </a:lnTo>
                  <a:lnTo>
                    <a:pt x="471" y="409"/>
                  </a:lnTo>
                  <a:lnTo>
                    <a:pt x="492" y="406"/>
                  </a:lnTo>
                  <a:lnTo>
                    <a:pt x="531" y="399"/>
                  </a:lnTo>
                  <a:lnTo>
                    <a:pt x="570" y="390"/>
                  </a:lnTo>
                  <a:lnTo>
                    <a:pt x="605" y="380"/>
                  </a:lnTo>
                  <a:lnTo>
                    <a:pt x="639" y="368"/>
                  </a:lnTo>
                  <a:lnTo>
                    <a:pt x="670" y="355"/>
                  </a:lnTo>
                  <a:lnTo>
                    <a:pt x="698" y="343"/>
                  </a:lnTo>
                  <a:lnTo>
                    <a:pt x="724" y="329"/>
                  </a:lnTo>
                  <a:lnTo>
                    <a:pt x="746" y="316"/>
                  </a:lnTo>
                  <a:lnTo>
                    <a:pt x="765" y="304"/>
                  </a:lnTo>
                  <a:lnTo>
                    <a:pt x="782" y="294"/>
                  </a:lnTo>
                  <a:lnTo>
                    <a:pt x="804" y="278"/>
                  </a:lnTo>
                  <a:lnTo>
                    <a:pt x="810" y="272"/>
                  </a:lnTo>
                  <a:lnTo>
                    <a:pt x="810" y="0"/>
                  </a:lnTo>
                  <a:lnTo>
                    <a:pt x="405" y="180"/>
                  </a:lnTo>
                  <a:close/>
                </a:path>
              </a:pathLst>
            </a:custGeom>
            <a:solidFill>
              <a:srgbClr val="06A1C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8" name="Freeform 35"/>
            <p:cNvSpPr>
              <a:spLocks noEditPoints="1"/>
            </p:cNvSpPr>
            <p:nvPr/>
          </p:nvSpPr>
          <p:spPr bwMode="auto">
            <a:xfrm>
              <a:off x="7764463" y="2620318"/>
              <a:ext cx="693738" cy="376238"/>
            </a:xfrm>
            <a:custGeom>
              <a:avLst/>
              <a:gdLst>
                <a:gd name="T0" fmla="*/ 438 w 875"/>
                <a:gd name="T1" fmla="*/ 475 h 475"/>
                <a:gd name="T2" fmla="*/ 392 w 875"/>
                <a:gd name="T3" fmla="*/ 473 h 475"/>
                <a:gd name="T4" fmla="*/ 348 w 875"/>
                <a:gd name="T5" fmla="*/ 470 h 475"/>
                <a:gd name="T6" fmla="*/ 267 w 875"/>
                <a:gd name="T7" fmla="*/ 453 h 475"/>
                <a:gd name="T8" fmla="*/ 195 w 875"/>
                <a:gd name="T9" fmla="*/ 430 h 475"/>
                <a:gd name="T10" fmla="*/ 133 w 875"/>
                <a:gd name="T11" fmla="*/ 403 h 475"/>
                <a:gd name="T12" fmla="*/ 84 w 875"/>
                <a:gd name="T13" fmla="*/ 377 h 475"/>
                <a:gd name="T14" fmla="*/ 47 w 875"/>
                <a:gd name="T15" fmla="*/ 354 h 475"/>
                <a:gd name="T16" fmla="*/ 12 w 875"/>
                <a:gd name="T17" fmla="*/ 328 h 475"/>
                <a:gd name="T18" fmla="*/ 7 w 875"/>
                <a:gd name="T19" fmla="*/ 324 h 475"/>
                <a:gd name="T20" fmla="*/ 1 w 875"/>
                <a:gd name="T21" fmla="*/ 311 h 475"/>
                <a:gd name="T22" fmla="*/ 0 w 875"/>
                <a:gd name="T23" fmla="*/ 32 h 475"/>
                <a:gd name="T24" fmla="*/ 1 w 875"/>
                <a:gd name="T25" fmla="*/ 23 h 475"/>
                <a:gd name="T26" fmla="*/ 9 w 875"/>
                <a:gd name="T27" fmla="*/ 10 h 475"/>
                <a:gd name="T28" fmla="*/ 15 w 875"/>
                <a:gd name="T29" fmla="*/ 5 h 475"/>
                <a:gd name="T30" fmla="*/ 29 w 875"/>
                <a:gd name="T31" fmla="*/ 0 h 475"/>
                <a:gd name="T32" fmla="*/ 45 w 875"/>
                <a:gd name="T33" fmla="*/ 3 h 475"/>
                <a:gd name="T34" fmla="*/ 831 w 875"/>
                <a:gd name="T35" fmla="*/ 3 h 475"/>
                <a:gd name="T36" fmla="*/ 839 w 875"/>
                <a:gd name="T37" fmla="*/ 0 h 475"/>
                <a:gd name="T38" fmla="*/ 854 w 875"/>
                <a:gd name="T39" fmla="*/ 1 h 475"/>
                <a:gd name="T40" fmla="*/ 861 w 875"/>
                <a:gd name="T41" fmla="*/ 5 h 475"/>
                <a:gd name="T42" fmla="*/ 871 w 875"/>
                <a:gd name="T43" fmla="*/ 16 h 475"/>
                <a:gd name="T44" fmla="*/ 875 w 875"/>
                <a:gd name="T45" fmla="*/ 32 h 475"/>
                <a:gd name="T46" fmla="*/ 875 w 875"/>
                <a:gd name="T47" fmla="*/ 304 h 475"/>
                <a:gd name="T48" fmla="*/ 872 w 875"/>
                <a:gd name="T49" fmla="*/ 318 h 475"/>
                <a:gd name="T50" fmla="*/ 864 w 875"/>
                <a:gd name="T51" fmla="*/ 328 h 475"/>
                <a:gd name="T52" fmla="*/ 854 w 875"/>
                <a:gd name="T53" fmla="*/ 336 h 475"/>
                <a:gd name="T54" fmla="*/ 812 w 875"/>
                <a:gd name="T55" fmla="*/ 365 h 475"/>
                <a:gd name="T56" fmla="*/ 768 w 875"/>
                <a:gd name="T57" fmla="*/ 391 h 475"/>
                <a:gd name="T58" fmla="*/ 713 w 875"/>
                <a:gd name="T59" fmla="*/ 417 h 475"/>
                <a:gd name="T60" fmla="*/ 645 w 875"/>
                <a:gd name="T61" fmla="*/ 442 h 475"/>
                <a:gd name="T62" fmla="*/ 569 w 875"/>
                <a:gd name="T63" fmla="*/ 463 h 475"/>
                <a:gd name="T64" fmla="*/ 506 w 875"/>
                <a:gd name="T65" fmla="*/ 472 h 475"/>
                <a:gd name="T66" fmla="*/ 461 w 875"/>
                <a:gd name="T67" fmla="*/ 474 h 475"/>
                <a:gd name="T68" fmla="*/ 438 w 875"/>
                <a:gd name="T69" fmla="*/ 475 h 475"/>
                <a:gd name="T70" fmla="*/ 64 w 875"/>
                <a:gd name="T71" fmla="*/ 289 h 475"/>
                <a:gd name="T72" fmla="*/ 111 w 875"/>
                <a:gd name="T73" fmla="*/ 320 h 475"/>
                <a:gd name="T74" fmla="*/ 148 w 875"/>
                <a:gd name="T75" fmla="*/ 341 h 475"/>
                <a:gd name="T76" fmla="*/ 194 w 875"/>
                <a:gd name="T77" fmla="*/ 362 h 475"/>
                <a:gd name="T78" fmla="*/ 246 w 875"/>
                <a:gd name="T79" fmla="*/ 381 h 475"/>
                <a:gd name="T80" fmla="*/ 304 w 875"/>
                <a:gd name="T81" fmla="*/ 398 h 475"/>
                <a:gd name="T82" fmla="*/ 369 w 875"/>
                <a:gd name="T83" fmla="*/ 408 h 475"/>
                <a:gd name="T84" fmla="*/ 438 w 875"/>
                <a:gd name="T85" fmla="*/ 413 h 475"/>
                <a:gd name="T86" fmla="*/ 473 w 875"/>
                <a:gd name="T87" fmla="*/ 412 h 475"/>
                <a:gd name="T88" fmla="*/ 540 w 875"/>
                <a:gd name="T89" fmla="*/ 403 h 475"/>
                <a:gd name="T90" fmla="*/ 603 w 875"/>
                <a:gd name="T91" fmla="*/ 390 h 475"/>
                <a:gd name="T92" fmla="*/ 657 w 875"/>
                <a:gd name="T93" fmla="*/ 371 h 475"/>
                <a:gd name="T94" fmla="*/ 706 w 875"/>
                <a:gd name="T95" fmla="*/ 351 h 475"/>
                <a:gd name="T96" fmla="*/ 746 w 875"/>
                <a:gd name="T97" fmla="*/ 330 h 475"/>
                <a:gd name="T98" fmla="*/ 793 w 875"/>
                <a:gd name="T99" fmla="*/ 303 h 475"/>
                <a:gd name="T100" fmla="*/ 812 w 875"/>
                <a:gd name="T101" fmla="*/ 79 h 475"/>
                <a:gd name="T102" fmla="*/ 451 w 875"/>
                <a:gd name="T103" fmla="*/ 240 h 475"/>
                <a:gd name="T104" fmla="*/ 438 w 875"/>
                <a:gd name="T105" fmla="*/ 244 h 475"/>
                <a:gd name="T106" fmla="*/ 425 w 875"/>
                <a:gd name="T107" fmla="*/ 240 h 475"/>
                <a:gd name="T108" fmla="*/ 64 w 875"/>
                <a:gd name="T109" fmla="*/ 289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75" h="475">
                  <a:moveTo>
                    <a:pt x="438" y="475"/>
                  </a:moveTo>
                  <a:lnTo>
                    <a:pt x="438" y="475"/>
                  </a:lnTo>
                  <a:lnTo>
                    <a:pt x="415" y="474"/>
                  </a:lnTo>
                  <a:lnTo>
                    <a:pt x="392" y="473"/>
                  </a:lnTo>
                  <a:lnTo>
                    <a:pt x="370" y="472"/>
                  </a:lnTo>
                  <a:lnTo>
                    <a:pt x="348" y="470"/>
                  </a:lnTo>
                  <a:lnTo>
                    <a:pt x="306" y="463"/>
                  </a:lnTo>
                  <a:lnTo>
                    <a:pt x="267" y="453"/>
                  </a:lnTo>
                  <a:lnTo>
                    <a:pt x="230" y="442"/>
                  </a:lnTo>
                  <a:lnTo>
                    <a:pt x="195" y="430"/>
                  </a:lnTo>
                  <a:lnTo>
                    <a:pt x="164" y="417"/>
                  </a:lnTo>
                  <a:lnTo>
                    <a:pt x="133" y="403"/>
                  </a:lnTo>
                  <a:lnTo>
                    <a:pt x="108" y="391"/>
                  </a:lnTo>
                  <a:lnTo>
                    <a:pt x="84" y="377"/>
                  </a:lnTo>
                  <a:lnTo>
                    <a:pt x="64" y="365"/>
                  </a:lnTo>
                  <a:lnTo>
                    <a:pt x="47" y="354"/>
                  </a:lnTo>
                  <a:lnTo>
                    <a:pt x="22" y="336"/>
                  </a:lnTo>
                  <a:lnTo>
                    <a:pt x="12" y="328"/>
                  </a:lnTo>
                  <a:lnTo>
                    <a:pt x="12" y="328"/>
                  </a:lnTo>
                  <a:lnTo>
                    <a:pt x="7" y="324"/>
                  </a:lnTo>
                  <a:lnTo>
                    <a:pt x="4" y="318"/>
                  </a:lnTo>
                  <a:lnTo>
                    <a:pt x="1" y="311"/>
                  </a:lnTo>
                  <a:lnTo>
                    <a:pt x="0" y="304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3"/>
                  </a:lnTo>
                  <a:lnTo>
                    <a:pt x="5" y="16"/>
                  </a:lnTo>
                  <a:lnTo>
                    <a:pt x="9" y="10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22" y="1"/>
                  </a:lnTo>
                  <a:lnTo>
                    <a:pt x="29" y="0"/>
                  </a:lnTo>
                  <a:lnTo>
                    <a:pt x="37" y="0"/>
                  </a:lnTo>
                  <a:lnTo>
                    <a:pt x="45" y="3"/>
                  </a:lnTo>
                  <a:lnTo>
                    <a:pt x="438" y="178"/>
                  </a:lnTo>
                  <a:lnTo>
                    <a:pt x="831" y="3"/>
                  </a:lnTo>
                  <a:lnTo>
                    <a:pt x="831" y="3"/>
                  </a:lnTo>
                  <a:lnTo>
                    <a:pt x="839" y="0"/>
                  </a:lnTo>
                  <a:lnTo>
                    <a:pt x="846" y="0"/>
                  </a:lnTo>
                  <a:lnTo>
                    <a:pt x="854" y="1"/>
                  </a:lnTo>
                  <a:lnTo>
                    <a:pt x="861" y="5"/>
                  </a:lnTo>
                  <a:lnTo>
                    <a:pt x="861" y="5"/>
                  </a:lnTo>
                  <a:lnTo>
                    <a:pt x="867" y="10"/>
                  </a:lnTo>
                  <a:lnTo>
                    <a:pt x="871" y="16"/>
                  </a:lnTo>
                  <a:lnTo>
                    <a:pt x="874" y="23"/>
                  </a:lnTo>
                  <a:lnTo>
                    <a:pt x="875" y="32"/>
                  </a:lnTo>
                  <a:lnTo>
                    <a:pt x="875" y="304"/>
                  </a:lnTo>
                  <a:lnTo>
                    <a:pt x="875" y="304"/>
                  </a:lnTo>
                  <a:lnTo>
                    <a:pt x="875" y="311"/>
                  </a:lnTo>
                  <a:lnTo>
                    <a:pt x="872" y="318"/>
                  </a:lnTo>
                  <a:lnTo>
                    <a:pt x="869" y="324"/>
                  </a:lnTo>
                  <a:lnTo>
                    <a:pt x="864" y="328"/>
                  </a:lnTo>
                  <a:lnTo>
                    <a:pt x="864" y="328"/>
                  </a:lnTo>
                  <a:lnTo>
                    <a:pt x="854" y="336"/>
                  </a:lnTo>
                  <a:lnTo>
                    <a:pt x="830" y="354"/>
                  </a:lnTo>
                  <a:lnTo>
                    <a:pt x="812" y="365"/>
                  </a:lnTo>
                  <a:lnTo>
                    <a:pt x="791" y="377"/>
                  </a:lnTo>
                  <a:lnTo>
                    <a:pt x="768" y="391"/>
                  </a:lnTo>
                  <a:lnTo>
                    <a:pt x="742" y="403"/>
                  </a:lnTo>
                  <a:lnTo>
                    <a:pt x="713" y="417"/>
                  </a:lnTo>
                  <a:lnTo>
                    <a:pt x="680" y="430"/>
                  </a:lnTo>
                  <a:lnTo>
                    <a:pt x="645" y="442"/>
                  </a:lnTo>
                  <a:lnTo>
                    <a:pt x="608" y="453"/>
                  </a:lnTo>
                  <a:lnTo>
                    <a:pt x="569" y="463"/>
                  </a:lnTo>
                  <a:lnTo>
                    <a:pt x="527" y="470"/>
                  </a:lnTo>
                  <a:lnTo>
                    <a:pt x="506" y="472"/>
                  </a:lnTo>
                  <a:lnTo>
                    <a:pt x="483" y="473"/>
                  </a:lnTo>
                  <a:lnTo>
                    <a:pt x="461" y="474"/>
                  </a:lnTo>
                  <a:lnTo>
                    <a:pt x="438" y="475"/>
                  </a:lnTo>
                  <a:lnTo>
                    <a:pt x="438" y="475"/>
                  </a:lnTo>
                  <a:close/>
                  <a:moveTo>
                    <a:pt x="64" y="289"/>
                  </a:moveTo>
                  <a:lnTo>
                    <a:pt x="64" y="289"/>
                  </a:lnTo>
                  <a:lnTo>
                    <a:pt x="84" y="303"/>
                  </a:lnTo>
                  <a:lnTo>
                    <a:pt x="111" y="320"/>
                  </a:lnTo>
                  <a:lnTo>
                    <a:pt x="129" y="330"/>
                  </a:lnTo>
                  <a:lnTo>
                    <a:pt x="148" y="341"/>
                  </a:lnTo>
                  <a:lnTo>
                    <a:pt x="171" y="351"/>
                  </a:lnTo>
                  <a:lnTo>
                    <a:pt x="194" y="362"/>
                  </a:lnTo>
                  <a:lnTo>
                    <a:pt x="219" y="371"/>
                  </a:lnTo>
                  <a:lnTo>
                    <a:pt x="246" y="381"/>
                  </a:lnTo>
                  <a:lnTo>
                    <a:pt x="274" y="390"/>
                  </a:lnTo>
                  <a:lnTo>
                    <a:pt x="304" y="398"/>
                  </a:lnTo>
                  <a:lnTo>
                    <a:pt x="336" y="403"/>
                  </a:lnTo>
                  <a:lnTo>
                    <a:pt x="369" y="408"/>
                  </a:lnTo>
                  <a:lnTo>
                    <a:pt x="402" y="412"/>
                  </a:lnTo>
                  <a:lnTo>
                    <a:pt x="438" y="413"/>
                  </a:lnTo>
                  <a:lnTo>
                    <a:pt x="438" y="413"/>
                  </a:lnTo>
                  <a:lnTo>
                    <a:pt x="473" y="412"/>
                  </a:lnTo>
                  <a:lnTo>
                    <a:pt x="508" y="408"/>
                  </a:lnTo>
                  <a:lnTo>
                    <a:pt x="540" y="403"/>
                  </a:lnTo>
                  <a:lnTo>
                    <a:pt x="572" y="398"/>
                  </a:lnTo>
                  <a:lnTo>
                    <a:pt x="603" y="390"/>
                  </a:lnTo>
                  <a:lnTo>
                    <a:pt x="630" y="381"/>
                  </a:lnTo>
                  <a:lnTo>
                    <a:pt x="657" y="371"/>
                  </a:lnTo>
                  <a:lnTo>
                    <a:pt x="682" y="362"/>
                  </a:lnTo>
                  <a:lnTo>
                    <a:pt x="706" y="351"/>
                  </a:lnTo>
                  <a:lnTo>
                    <a:pt x="728" y="341"/>
                  </a:lnTo>
                  <a:lnTo>
                    <a:pt x="746" y="330"/>
                  </a:lnTo>
                  <a:lnTo>
                    <a:pt x="764" y="320"/>
                  </a:lnTo>
                  <a:lnTo>
                    <a:pt x="793" y="303"/>
                  </a:lnTo>
                  <a:lnTo>
                    <a:pt x="812" y="289"/>
                  </a:lnTo>
                  <a:lnTo>
                    <a:pt x="812" y="79"/>
                  </a:lnTo>
                  <a:lnTo>
                    <a:pt x="451" y="240"/>
                  </a:lnTo>
                  <a:lnTo>
                    <a:pt x="451" y="240"/>
                  </a:lnTo>
                  <a:lnTo>
                    <a:pt x="444" y="242"/>
                  </a:lnTo>
                  <a:lnTo>
                    <a:pt x="438" y="244"/>
                  </a:lnTo>
                  <a:lnTo>
                    <a:pt x="431" y="242"/>
                  </a:lnTo>
                  <a:lnTo>
                    <a:pt x="425" y="240"/>
                  </a:lnTo>
                  <a:lnTo>
                    <a:pt x="64" y="79"/>
                  </a:lnTo>
                  <a:lnTo>
                    <a:pt x="64" y="2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9" name="Freeform 36"/>
            <p:cNvSpPr>
              <a:spLocks/>
            </p:cNvSpPr>
            <p:nvPr/>
          </p:nvSpPr>
          <p:spPr bwMode="auto">
            <a:xfrm>
              <a:off x="7613651" y="2344093"/>
              <a:ext cx="995363" cy="444500"/>
            </a:xfrm>
            <a:custGeom>
              <a:avLst/>
              <a:gdLst>
                <a:gd name="T0" fmla="*/ 627 w 1254"/>
                <a:gd name="T1" fmla="*/ 558 h 558"/>
                <a:gd name="T2" fmla="*/ 0 w 1254"/>
                <a:gd name="T3" fmla="*/ 279 h 558"/>
                <a:gd name="T4" fmla="*/ 627 w 1254"/>
                <a:gd name="T5" fmla="*/ 0 h 558"/>
                <a:gd name="T6" fmla="*/ 1254 w 1254"/>
                <a:gd name="T7" fmla="*/ 279 h 558"/>
                <a:gd name="T8" fmla="*/ 627 w 1254"/>
                <a:gd name="T9" fmla="*/ 558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4" h="558">
                  <a:moveTo>
                    <a:pt x="627" y="558"/>
                  </a:moveTo>
                  <a:lnTo>
                    <a:pt x="0" y="279"/>
                  </a:lnTo>
                  <a:lnTo>
                    <a:pt x="627" y="0"/>
                  </a:lnTo>
                  <a:lnTo>
                    <a:pt x="1254" y="279"/>
                  </a:lnTo>
                  <a:lnTo>
                    <a:pt x="627" y="558"/>
                  </a:lnTo>
                  <a:close/>
                </a:path>
              </a:pathLst>
            </a:custGeom>
            <a:solidFill>
              <a:srgbClr val="06A1C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0" name="Freeform 37"/>
            <p:cNvSpPr>
              <a:spLocks noEditPoints="1"/>
            </p:cNvSpPr>
            <p:nvPr/>
          </p:nvSpPr>
          <p:spPr bwMode="auto">
            <a:xfrm>
              <a:off x="7589838" y="2320280"/>
              <a:ext cx="1044575" cy="492125"/>
            </a:xfrm>
            <a:custGeom>
              <a:avLst/>
              <a:gdLst>
                <a:gd name="T0" fmla="*/ 658 w 1316"/>
                <a:gd name="T1" fmla="*/ 621 h 621"/>
                <a:gd name="T2" fmla="*/ 658 w 1316"/>
                <a:gd name="T3" fmla="*/ 621 h 621"/>
                <a:gd name="T4" fmla="*/ 651 w 1316"/>
                <a:gd name="T5" fmla="*/ 619 h 621"/>
                <a:gd name="T6" fmla="*/ 645 w 1316"/>
                <a:gd name="T7" fmla="*/ 617 h 621"/>
                <a:gd name="T8" fmla="*/ 19 w 1316"/>
                <a:gd name="T9" fmla="*/ 339 h 621"/>
                <a:gd name="T10" fmla="*/ 19 w 1316"/>
                <a:gd name="T11" fmla="*/ 339 h 621"/>
                <a:gd name="T12" fmla="*/ 11 w 1316"/>
                <a:gd name="T13" fmla="*/ 333 h 621"/>
                <a:gd name="T14" fmla="*/ 5 w 1316"/>
                <a:gd name="T15" fmla="*/ 327 h 621"/>
                <a:gd name="T16" fmla="*/ 1 w 1316"/>
                <a:gd name="T17" fmla="*/ 319 h 621"/>
                <a:gd name="T18" fmla="*/ 0 w 1316"/>
                <a:gd name="T19" fmla="*/ 310 h 621"/>
                <a:gd name="T20" fmla="*/ 0 w 1316"/>
                <a:gd name="T21" fmla="*/ 310 h 621"/>
                <a:gd name="T22" fmla="*/ 1 w 1316"/>
                <a:gd name="T23" fmla="*/ 301 h 621"/>
                <a:gd name="T24" fmla="*/ 5 w 1316"/>
                <a:gd name="T25" fmla="*/ 293 h 621"/>
                <a:gd name="T26" fmla="*/ 11 w 1316"/>
                <a:gd name="T27" fmla="*/ 286 h 621"/>
                <a:gd name="T28" fmla="*/ 19 w 1316"/>
                <a:gd name="T29" fmla="*/ 281 h 621"/>
                <a:gd name="T30" fmla="*/ 645 w 1316"/>
                <a:gd name="T31" fmla="*/ 2 h 621"/>
                <a:gd name="T32" fmla="*/ 645 w 1316"/>
                <a:gd name="T33" fmla="*/ 2 h 621"/>
                <a:gd name="T34" fmla="*/ 651 w 1316"/>
                <a:gd name="T35" fmla="*/ 0 h 621"/>
                <a:gd name="T36" fmla="*/ 658 w 1316"/>
                <a:gd name="T37" fmla="*/ 0 h 621"/>
                <a:gd name="T38" fmla="*/ 664 w 1316"/>
                <a:gd name="T39" fmla="*/ 0 h 621"/>
                <a:gd name="T40" fmla="*/ 671 w 1316"/>
                <a:gd name="T41" fmla="*/ 2 h 621"/>
                <a:gd name="T42" fmla="*/ 1297 w 1316"/>
                <a:gd name="T43" fmla="*/ 281 h 621"/>
                <a:gd name="T44" fmla="*/ 1297 w 1316"/>
                <a:gd name="T45" fmla="*/ 281 h 621"/>
                <a:gd name="T46" fmla="*/ 1304 w 1316"/>
                <a:gd name="T47" fmla="*/ 286 h 621"/>
                <a:gd name="T48" fmla="*/ 1310 w 1316"/>
                <a:gd name="T49" fmla="*/ 293 h 621"/>
                <a:gd name="T50" fmla="*/ 1315 w 1316"/>
                <a:gd name="T51" fmla="*/ 301 h 621"/>
                <a:gd name="T52" fmla="*/ 1316 w 1316"/>
                <a:gd name="T53" fmla="*/ 310 h 621"/>
                <a:gd name="T54" fmla="*/ 1316 w 1316"/>
                <a:gd name="T55" fmla="*/ 310 h 621"/>
                <a:gd name="T56" fmla="*/ 1315 w 1316"/>
                <a:gd name="T57" fmla="*/ 319 h 621"/>
                <a:gd name="T58" fmla="*/ 1310 w 1316"/>
                <a:gd name="T59" fmla="*/ 327 h 621"/>
                <a:gd name="T60" fmla="*/ 1304 w 1316"/>
                <a:gd name="T61" fmla="*/ 333 h 621"/>
                <a:gd name="T62" fmla="*/ 1297 w 1316"/>
                <a:gd name="T63" fmla="*/ 339 h 621"/>
                <a:gd name="T64" fmla="*/ 671 w 1316"/>
                <a:gd name="T65" fmla="*/ 617 h 621"/>
                <a:gd name="T66" fmla="*/ 671 w 1316"/>
                <a:gd name="T67" fmla="*/ 617 h 621"/>
                <a:gd name="T68" fmla="*/ 664 w 1316"/>
                <a:gd name="T69" fmla="*/ 619 h 621"/>
                <a:gd name="T70" fmla="*/ 658 w 1316"/>
                <a:gd name="T71" fmla="*/ 621 h 621"/>
                <a:gd name="T72" fmla="*/ 658 w 1316"/>
                <a:gd name="T73" fmla="*/ 621 h 621"/>
                <a:gd name="T74" fmla="*/ 109 w 1316"/>
                <a:gd name="T75" fmla="*/ 310 h 621"/>
                <a:gd name="T76" fmla="*/ 658 w 1316"/>
                <a:gd name="T77" fmla="*/ 555 h 621"/>
                <a:gd name="T78" fmla="*/ 1207 w 1316"/>
                <a:gd name="T79" fmla="*/ 310 h 621"/>
                <a:gd name="T80" fmla="*/ 658 w 1316"/>
                <a:gd name="T81" fmla="*/ 66 h 621"/>
                <a:gd name="T82" fmla="*/ 109 w 1316"/>
                <a:gd name="T83" fmla="*/ 31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16" h="621">
                  <a:moveTo>
                    <a:pt x="658" y="621"/>
                  </a:moveTo>
                  <a:lnTo>
                    <a:pt x="658" y="621"/>
                  </a:lnTo>
                  <a:lnTo>
                    <a:pt x="651" y="619"/>
                  </a:lnTo>
                  <a:lnTo>
                    <a:pt x="645" y="617"/>
                  </a:lnTo>
                  <a:lnTo>
                    <a:pt x="19" y="339"/>
                  </a:lnTo>
                  <a:lnTo>
                    <a:pt x="19" y="339"/>
                  </a:lnTo>
                  <a:lnTo>
                    <a:pt x="11" y="333"/>
                  </a:lnTo>
                  <a:lnTo>
                    <a:pt x="5" y="327"/>
                  </a:lnTo>
                  <a:lnTo>
                    <a:pt x="1" y="319"/>
                  </a:lnTo>
                  <a:lnTo>
                    <a:pt x="0" y="310"/>
                  </a:lnTo>
                  <a:lnTo>
                    <a:pt x="0" y="310"/>
                  </a:lnTo>
                  <a:lnTo>
                    <a:pt x="1" y="301"/>
                  </a:lnTo>
                  <a:lnTo>
                    <a:pt x="5" y="293"/>
                  </a:lnTo>
                  <a:lnTo>
                    <a:pt x="11" y="286"/>
                  </a:lnTo>
                  <a:lnTo>
                    <a:pt x="19" y="281"/>
                  </a:lnTo>
                  <a:lnTo>
                    <a:pt x="645" y="2"/>
                  </a:lnTo>
                  <a:lnTo>
                    <a:pt x="645" y="2"/>
                  </a:lnTo>
                  <a:lnTo>
                    <a:pt x="651" y="0"/>
                  </a:lnTo>
                  <a:lnTo>
                    <a:pt x="658" y="0"/>
                  </a:lnTo>
                  <a:lnTo>
                    <a:pt x="664" y="0"/>
                  </a:lnTo>
                  <a:lnTo>
                    <a:pt x="671" y="2"/>
                  </a:lnTo>
                  <a:lnTo>
                    <a:pt x="1297" y="281"/>
                  </a:lnTo>
                  <a:lnTo>
                    <a:pt x="1297" y="281"/>
                  </a:lnTo>
                  <a:lnTo>
                    <a:pt x="1304" y="286"/>
                  </a:lnTo>
                  <a:lnTo>
                    <a:pt x="1310" y="293"/>
                  </a:lnTo>
                  <a:lnTo>
                    <a:pt x="1315" y="301"/>
                  </a:lnTo>
                  <a:lnTo>
                    <a:pt x="1316" y="310"/>
                  </a:lnTo>
                  <a:lnTo>
                    <a:pt x="1316" y="310"/>
                  </a:lnTo>
                  <a:lnTo>
                    <a:pt x="1315" y="319"/>
                  </a:lnTo>
                  <a:lnTo>
                    <a:pt x="1310" y="327"/>
                  </a:lnTo>
                  <a:lnTo>
                    <a:pt x="1304" y="333"/>
                  </a:lnTo>
                  <a:lnTo>
                    <a:pt x="1297" y="339"/>
                  </a:lnTo>
                  <a:lnTo>
                    <a:pt x="671" y="617"/>
                  </a:lnTo>
                  <a:lnTo>
                    <a:pt x="671" y="617"/>
                  </a:lnTo>
                  <a:lnTo>
                    <a:pt x="664" y="619"/>
                  </a:lnTo>
                  <a:lnTo>
                    <a:pt x="658" y="621"/>
                  </a:lnTo>
                  <a:lnTo>
                    <a:pt x="658" y="621"/>
                  </a:lnTo>
                  <a:close/>
                  <a:moveTo>
                    <a:pt x="109" y="310"/>
                  </a:moveTo>
                  <a:lnTo>
                    <a:pt x="658" y="555"/>
                  </a:lnTo>
                  <a:lnTo>
                    <a:pt x="1207" y="310"/>
                  </a:lnTo>
                  <a:lnTo>
                    <a:pt x="658" y="66"/>
                  </a:lnTo>
                  <a:lnTo>
                    <a:pt x="109" y="3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1" name="Freeform 38"/>
            <p:cNvSpPr>
              <a:spLocks/>
            </p:cNvSpPr>
            <p:nvPr/>
          </p:nvSpPr>
          <p:spPr bwMode="auto">
            <a:xfrm>
              <a:off x="7627938" y="2537768"/>
              <a:ext cx="508000" cy="223838"/>
            </a:xfrm>
            <a:custGeom>
              <a:avLst/>
              <a:gdLst>
                <a:gd name="T0" fmla="*/ 31 w 640"/>
                <a:gd name="T1" fmla="*/ 283 h 283"/>
                <a:gd name="T2" fmla="*/ 31 w 640"/>
                <a:gd name="T3" fmla="*/ 283 h 283"/>
                <a:gd name="T4" fmla="*/ 25 w 640"/>
                <a:gd name="T5" fmla="*/ 282 h 283"/>
                <a:gd name="T6" fmla="*/ 19 w 640"/>
                <a:gd name="T7" fmla="*/ 281 h 283"/>
                <a:gd name="T8" fmla="*/ 14 w 640"/>
                <a:gd name="T9" fmla="*/ 277 h 283"/>
                <a:gd name="T10" fmla="*/ 9 w 640"/>
                <a:gd name="T11" fmla="*/ 274 h 283"/>
                <a:gd name="T12" fmla="*/ 6 w 640"/>
                <a:gd name="T13" fmla="*/ 269 h 283"/>
                <a:gd name="T14" fmla="*/ 3 w 640"/>
                <a:gd name="T15" fmla="*/ 263 h 283"/>
                <a:gd name="T16" fmla="*/ 1 w 640"/>
                <a:gd name="T17" fmla="*/ 257 h 283"/>
                <a:gd name="T18" fmla="*/ 0 w 640"/>
                <a:gd name="T19" fmla="*/ 252 h 283"/>
                <a:gd name="T20" fmla="*/ 0 w 640"/>
                <a:gd name="T21" fmla="*/ 31 h 283"/>
                <a:gd name="T22" fmla="*/ 0 w 640"/>
                <a:gd name="T23" fmla="*/ 31 h 283"/>
                <a:gd name="T24" fmla="*/ 1 w 640"/>
                <a:gd name="T25" fmla="*/ 26 h 283"/>
                <a:gd name="T26" fmla="*/ 3 w 640"/>
                <a:gd name="T27" fmla="*/ 20 h 283"/>
                <a:gd name="T28" fmla="*/ 6 w 640"/>
                <a:gd name="T29" fmla="*/ 14 h 283"/>
                <a:gd name="T30" fmla="*/ 9 w 640"/>
                <a:gd name="T31" fmla="*/ 9 h 283"/>
                <a:gd name="T32" fmla="*/ 14 w 640"/>
                <a:gd name="T33" fmla="*/ 6 h 283"/>
                <a:gd name="T34" fmla="*/ 19 w 640"/>
                <a:gd name="T35" fmla="*/ 2 h 283"/>
                <a:gd name="T36" fmla="*/ 25 w 640"/>
                <a:gd name="T37" fmla="*/ 1 h 283"/>
                <a:gd name="T38" fmla="*/ 31 w 640"/>
                <a:gd name="T39" fmla="*/ 0 h 283"/>
                <a:gd name="T40" fmla="*/ 609 w 640"/>
                <a:gd name="T41" fmla="*/ 0 h 283"/>
                <a:gd name="T42" fmla="*/ 609 w 640"/>
                <a:gd name="T43" fmla="*/ 0 h 283"/>
                <a:gd name="T44" fmla="*/ 615 w 640"/>
                <a:gd name="T45" fmla="*/ 1 h 283"/>
                <a:gd name="T46" fmla="*/ 621 w 640"/>
                <a:gd name="T47" fmla="*/ 2 h 283"/>
                <a:gd name="T48" fmla="*/ 626 w 640"/>
                <a:gd name="T49" fmla="*/ 6 h 283"/>
                <a:gd name="T50" fmla="*/ 631 w 640"/>
                <a:gd name="T51" fmla="*/ 9 h 283"/>
                <a:gd name="T52" fmla="*/ 635 w 640"/>
                <a:gd name="T53" fmla="*/ 14 h 283"/>
                <a:gd name="T54" fmla="*/ 638 w 640"/>
                <a:gd name="T55" fmla="*/ 20 h 283"/>
                <a:gd name="T56" fmla="*/ 639 w 640"/>
                <a:gd name="T57" fmla="*/ 26 h 283"/>
                <a:gd name="T58" fmla="*/ 640 w 640"/>
                <a:gd name="T59" fmla="*/ 31 h 283"/>
                <a:gd name="T60" fmla="*/ 640 w 640"/>
                <a:gd name="T61" fmla="*/ 31 h 283"/>
                <a:gd name="T62" fmla="*/ 639 w 640"/>
                <a:gd name="T63" fmla="*/ 38 h 283"/>
                <a:gd name="T64" fmla="*/ 638 w 640"/>
                <a:gd name="T65" fmla="*/ 44 h 283"/>
                <a:gd name="T66" fmla="*/ 635 w 640"/>
                <a:gd name="T67" fmla="*/ 49 h 283"/>
                <a:gd name="T68" fmla="*/ 631 w 640"/>
                <a:gd name="T69" fmla="*/ 53 h 283"/>
                <a:gd name="T70" fmla="*/ 626 w 640"/>
                <a:gd name="T71" fmla="*/ 58 h 283"/>
                <a:gd name="T72" fmla="*/ 621 w 640"/>
                <a:gd name="T73" fmla="*/ 60 h 283"/>
                <a:gd name="T74" fmla="*/ 615 w 640"/>
                <a:gd name="T75" fmla="*/ 63 h 283"/>
                <a:gd name="T76" fmla="*/ 609 w 640"/>
                <a:gd name="T77" fmla="*/ 63 h 283"/>
                <a:gd name="T78" fmla="*/ 64 w 640"/>
                <a:gd name="T79" fmla="*/ 63 h 283"/>
                <a:gd name="T80" fmla="*/ 64 w 640"/>
                <a:gd name="T81" fmla="*/ 252 h 283"/>
                <a:gd name="T82" fmla="*/ 64 w 640"/>
                <a:gd name="T83" fmla="*/ 252 h 283"/>
                <a:gd name="T84" fmla="*/ 62 w 640"/>
                <a:gd name="T85" fmla="*/ 257 h 283"/>
                <a:gd name="T86" fmla="*/ 60 w 640"/>
                <a:gd name="T87" fmla="*/ 263 h 283"/>
                <a:gd name="T88" fmla="*/ 58 w 640"/>
                <a:gd name="T89" fmla="*/ 269 h 283"/>
                <a:gd name="T90" fmla="*/ 54 w 640"/>
                <a:gd name="T91" fmla="*/ 274 h 283"/>
                <a:gd name="T92" fmla="*/ 50 w 640"/>
                <a:gd name="T93" fmla="*/ 277 h 283"/>
                <a:gd name="T94" fmla="*/ 44 w 640"/>
                <a:gd name="T95" fmla="*/ 281 h 283"/>
                <a:gd name="T96" fmla="*/ 38 w 640"/>
                <a:gd name="T97" fmla="*/ 282 h 283"/>
                <a:gd name="T98" fmla="*/ 31 w 640"/>
                <a:gd name="T99" fmla="*/ 283 h 283"/>
                <a:gd name="T100" fmla="*/ 31 w 640"/>
                <a:gd name="T101" fmla="*/ 28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40" h="283">
                  <a:moveTo>
                    <a:pt x="31" y="283"/>
                  </a:moveTo>
                  <a:lnTo>
                    <a:pt x="31" y="283"/>
                  </a:lnTo>
                  <a:lnTo>
                    <a:pt x="25" y="282"/>
                  </a:lnTo>
                  <a:lnTo>
                    <a:pt x="19" y="281"/>
                  </a:lnTo>
                  <a:lnTo>
                    <a:pt x="14" y="277"/>
                  </a:lnTo>
                  <a:lnTo>
                    <a:pt x="9" y="274"/>
                  </a:lnTo>
                  <a:lnTo>
                    <a:pt x="6" y="269"/>
                  </a:lnTo>
                  <a:lnTo>
                    <a:pt x="3" y="263"/>
                  </a:lnTo>
                  <a:lnTo>
                    <a:pt x="1" y="257"/>
                  </a:lnTo>
                  <a:lnTo>
                    <a:pt x="0" y="252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1" y="26"/>
                  </a:lnTo>
                  <a:lnTo>
                    <a:pt x="3" y="20"/>
                  </a:lnTo>
                  <a:lnTo>
                    <a:pt x="6" y="14"/>
                  </a:lnTo>
                  <a:lnTo>
                    <a:pt x="9" y="9"/>
                  </a:lnTo>
                  <a:lnTo>
                    <a:pt x="14" y="6"/>
                  </a:lnTo>
                  <a:lnTo>
                    <a:pt x="19" y="2"/>
                  </a:lnTo>
                  <a:lnTo>
                    <a:pt x="25" y="1"/>
                  </a:lnTo>
                  <a:lnTo>
                    <a:pt x="31" y="0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615" y="1"/>
                  </a:lnTo>
                  <a:lnTo>
                    <a:pt x="621" y="2"/>
                  </a:lnTo>
                  <a:lnTo>
                    <a:pt x="626" y="6"/>
                  </a:lnTo>
                  <a:lnTo>
                    <a:pt x="631" y="9"/>
                  </a:lnTo>
                  <a:lnTo>
                    <a:pt x="635" y="14"/>
                  </a:lnTo>
                  <a:lnTo>
                    <a:pt x="638" y="20"/>
                  </a:lnTo>
                  <a:lnTo>
                    <a:pt x="639" y="26"/>
                  </a:lnTo>
                  <a:lnTo>
                    <a:pt x="640" y="31"/>
                  </a:lnTo>
                  <a:lnTo>
                    <a:pt x="640" y="31"/>
                  </a:lnTo>
                  <a:lnTo>
                    <a:pt x="639" y="38"/>
                  </a:lnTo>
                  <a:lnTo>
                    <a:pt x="638" y="44"/>
                  </a:lnTo>
                  <a:lnTo>
                    <a:pt x="635" y="49"/>
                  </a:lnTo>
                  <a:lnTo>
                    <a:pt x="631" y="53"/>
                  </a:lnTo>
                  <a:lnTo>
                    <a:pt x="626" y="58"/>
                  </a:lnTo>
                  <a:lnTo>
                    <a:pt x="621" y="60"/>
                  </a:lnTo>
                  <a:lnTo>
                    <a:pt x="615" y="63"/>
                  </a:lnTo>
                  <a:lnTo>
                    <a:pt x="609" y="63"/>
                  </a:lnTo>
                  <a:lnTo>
                    <a:pt x="64" y="63"/>
                  </a:lnTo>
                  <a:lnTo>
                    <a:pt x="64" y="252"/>
                  </a:lnTo>
                  <a:lnTo>
                    <a:pt x="64" y="252"/>
                  </a:lnTo>
                  <a:lnTo>
                    <a:pt x="62" y="257"/>
                  </a:lnTo>
                  <a:lnTo>
                    <a:pt x="60" y="263"/>
                  </a:lnTo>
                  <a:lnTo>
                    <a:pt x="58" y="269"/>
                  </a:lnTo>
                  <a:lnTo>
                    <a:pt x="54" y="274"/>
                  </a:lnTo>
                  <a:lnTo>
                    <a:pt x="50" y="277"/>
                  </a:lnTo>
                  <a:lnTo>
                    <a:pt x="44" y="281"/>
                  </a:lnTo>
                  <a:lnTo>
                    <a:pt x="38" y="282"/>
                  </a:lnTo>
                  <a:lnTo>
                    <a:pt x="31" y="283"/>
                  </a:lnTo>
                  <a:lnTo>
                    <a:pt x="31" y="2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2" name="Freeform 39"/>
            <p:cNvSpPr>
              <a:spLocks/>
            </p:cNvSpPr>
            <p:nvPr/>
          </p:nvSpPr>
          <p:spPr bwMode="auto">
            <a:xfrm>
              <a:off x="7627938" y="2785418"/>
              <a:ext cx="50800" cy="79375"/>
            </a:xfrm>
            <a:custGeom>
              <a:avLst/>
              <a:gdLst>
                <a:gd name="T0" fmla="*/ 64 w 64"/>
                <a:gd name="T1" fmla="*/ 66 h 98"/>
                <a:gd name="T2" fmla="*/ 64 w 64"/>
                <a:gd name="T3" fmla="*/ 66 h 98"/>
                <a:gd name="T4" fmla="*/ 64 w 64"/>
                <a:gd name="T5" fmla="*/ 73 h 98"/>
                <a:gd name="T6" fmla="*/ 61 w 64"/>
                <a:gd name="T7" fmla="*/ 79 h 98"/>
                <a:gd name="T8" fmla="*/ 59 w 64"/>
                <a:gd name="T9" fmla="*/ 85 h 98"/>
                <a:gd name="T10" fmla="*/ 54 w 64"/>
                <a:gd name="T11" fmla="*/ 89 h 98"/>
                <a:gd name="T12" fmla="*/ 50 w 64"/>
                <a:gd name="T13" fmla="*/ 93 h 98"/>
                <a:gd name="T14" fmla="*/ 44 w 64"/>
                <a:gd name="T15" fmla="*/ 96 h 98"/>
                <a:gd name="T16" fmla="*/ 38 w 64"/>
                <a:gd name="T17" fmla="*/ 98 h 98"/>
                <a:gd name="T18" fmla="*/ 31 w 64"/>
                <a:gd name="T19" fmla="*/ 98 h 98"/>
                <a:gd name="T20" fmla="*/ 31 w 64"/>
                <a:gd name="T21" fmla="*/ 98 h 98"/>
                <a:gd name="T22" fmla="*/ 31 w 64"/>
                <a:gd name="T23" fmla="*/ 98 h 98"/>
                <a:gd name="T24" fmla="*/ 25 w 64"/>
                <a:gd name="T25" fmla="*/ 98 h 98"/>
                <a:gd name="T26" fmla="*/ 19 w 64"/>
                <a:gd name="T27" fmla="*/ 96 h 98"/>
                <a:gd name="T28" fmla="*/ 14 w 64"/>
                <a:gd name="T29" fmla="*/ 93 h 98"/>
                <a:gd name="T30" fmla="*/ 9 w 64"/>
                <a:gd name="T31" fmla="*/ 89 h 98"/>
                <a:gd name="T32" fmla="*/ 4 w 64"/>
                <a:gd name="T33" fmla="*/ 85 h 98"/>
                <a:gd name="T34" fmla="*/ 2 w 64"/>
                <a:gd name="T35" fmla="*/ 79 h 98"/>
                <a:gd name="T36" fmla="*/ 0 w 64"/>
                <a:gd name="T37" fmla="*/ 73 h 98"/>
                <a:gd name="T38" fmla="*/ 0 w 64"/>
                <a:gd name="T39" fmla="*/ 66 h 98"/>
                <a:gd name="T40" fmla="*/ 0 w 64"/>
                <a:gd name="T41" fmla="*/ 32 h 98"/>
                <a:gd name="T42" fmla="*/ 0 w 64"/>
                <a:gd name="T43" fmla="*/ 32 h 98"/>
                <a:gd name="T44" fmla="*/ 0 w 64"/>
                <a:gd name="T45" fmla="*/ 25 h 98"/>
                <a:gd name="T46" fmla="*/ 2 w 64"/>
                <a:gd name="T47" fmla="*/ 20 h 98"/>
                <a:gd name="T48" fmla="*/ 4 w 64"/>
                <a:gd name="T49" fmla="*/ 14 h 98"/>
                <a:gd name="T50" fmla="*/ 9 w 64"/>
                <a:gd name="T51" fmla="*/ 9 h 98"/>
                <a:gd name="T52" fmla="*/ 14 w 64"/>
                <a:gd name="T53" fmla="*/ 5 h 98"/>
                <a:gd name="T54" fmla="*/ 19 w 64"/>
                <a:gd name="T55" fmla="*/ 2 h 98"/>
                <a:gd name="T56" fmla="*/ 25 w 64"/>
                <a:gd name="T57" fmla="*/ 0 h 98"/>
                <a:gd name="T58" fmla="*/ 31 w 64"/>
                <a:gd name="T59" fmla="*/ 0 h 98"/>
                <a:gd name="T60" fmla="*/ 31 w 64"/>
                <a:gd name="T61" fmla="*/ 0 h 98"/>
                <a:gd name="T62" fmla="*/ 31 w 64"/>
                <a:gd name="T63" fmla="*/ 0 h 98"/>
                <a:gd name="T64" fmla="*/ 38 w 64"/>
                <a:gd name="T65" fmla="*/ 0 h 98"/>
                <a:gd name="T66" fmla="*/ 44 w 64"/>
                <a:gd name="T67" fmla="*/ 2 h 98"/>
                <a:gd name="T68" fmla="*/ 50 w 64"/>
                <a:gd name="T69" fmla="*/ 5 h 98"/>
                <a:gd name="T70" fmla="*/ 54 w 64"/>
                <a:gd name="T71" fmla="*/ 9 h 98"/>
                <a:gd name="T72" fmla="*/ 59 w 64"/>
                <a:gd name="T73" fmla="*/ 14 h 98"/>
                <a:gd name="T74" fmla="*/ 61 w 64"/>
                <a:gd name="T75" fmla="*/ 20 h 98"/>
                <a:gd name="T76" fmla="*/ 64 w 64"/>
                <a:gd name="T77" fmla="*/ 25 h 98"/>
                <a:gd name="T78" fmla="*/ 64 w 64"/>
                <a:gd name="T79" fmla="*/ 32 h 98"/>
                <a:gd name="T80" fmla="*/ 64 w 64"/>
                <a:gd name="T81" fmla="*/ 66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4" h="98">
                  <a:moveTo>
                    <a:pt x="64" y="66"/>
                  </a:moveTo>
                  <a:lnTo>
                    <a:pt x="64" y="66"/>
                  </a:lnTo>
                  <a:lnTo>
                    <a:pt x="64" y="73"/>
                  </a:lnTo>
                  <a:lnTo>
                    <a:pt x="61" y="79"/>
                  </a:lnTo>
                  <a:lnTo>
                    <a:pt x="59" y="85"/>
                  </a:lnTo>
                  <a:lnTo>
                    <a:pt x="54" y="89"/>
                  </a:lnTo>
                  <a:lnTo>
                    <a:pt x="50" y="93"/>
                  </a:lnTo>
                  <a:lnTo>
                    <a:pt x="44" y="96"/>
                  </a:lnTo>
                  <a:lnTo>
                    <a:pt x="38" y="98"/>
                  </a:lnTo>
                  <a:lnTo>
                    <a:pt x="31" y="98"/>
                  </a:lnTo>
                  <a:lnTo>
                    <a:pt x="31" y="98"/>
                  </a:lnTo>
                  <a:lnTo>
                    <a:pt x="31" y="98"/>
                  </a:lnTo>
                  <a:lnTo>
                    <a:pt x="25" y="98"/>
                  </a:lnTo>
                  <a:lnTo>
                    <a:pt x="19" y="96"/>
                  </a:lnTo>
                  <a:lnTo>
                    <a:pt x="14" y="93"/>
                  </a:lnTo>
                  <a:lnTo>
                    <a:pt x="9" y="89"/>
                  </a:lnTo>
                  <a:lnTo>
                    <a:pt x="4" y="85"/>
                  </a:lnTo>
                  <a:lnTo>
                    <a:pt x="2" y="79"/>
                  </a:lnTo>
                  <a:lnTo>
                    <a:pt x="0" y="73"/>
                  </a:lnTo>
                  <a:lnTo>
                    <a:pt x="0" y="66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2" y="20"/>
                  </a:lnTo>
                  <a:lnTo>
                    <a:pt x="4" y="14"/>
                  </a:lnTo>
                  <a:lnTo>
                    <a:pt x="9" y="9"/>
                  </a:lnTo>
                  <a:lnTo>
                    <a:pt x="14" y="5"/>
                  </a:lnTo>
                  <a:lnTo>
                    <a:pt x="19" y="2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8" y="0"/>
                  </a:lnTo>
                  <a:lnTo>
                    <a:pt x="44" y="2"/>
                  </a:lnTo>
                  <a:lnTo>
                    <a:pt x="50" y="5"/>
                  </a:lnTo>
                  <a:lnTo>
                    <a:pt x="54" y="9"/>
                  </a:lnTo>
                  <a:lnTo>
                    <a:pt x="59" y="14"/>
                  </a:lnTo>
                  <a:lnTo>
                    <a:pt x="61" y="20"/>
                  </a:lnTo>
                  <a:lnTo>
                    <a:pt x="64" y="25"/>
                  </a:lnTo>
                  <a:lnTo>
                    <a:pt x="64" y="32"/>
                  </a:lnTo>
                  <a:lnTo>
                    <a:pt x="64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3" name="Freeform 40"/>
            <p:cNvSpPr>
              <a:spLocks/>
            </p:cNvSpPr>
            <p:nvPr/>
          </p:nvSpPr>
          <p:spPr bwMode="auto">
            <a:xfrm>
              <a:off x="4294188" y="2629843"/>
              <a:ext cx="225425" cy="90488"/>
            </a:xfrm>
            <a:custGeom>
              <a:avLst/>
              <a:gdLst>
                <a:gd name="T0" fmla="*/ 142 w 285"/>
                <a:gd name="T1" fmla="*/ 0 h 115"/>
                <a:gd name="T2" fmla="*/ 142 w 285"/>
                <a:gd name="T3" fmla="*/ 0 h 115"/>
                <a:gd name="T4" fmla="*/ 129 w 285"/>
                <a:gd name="T5" fmla="*/ 0 h 115"/>
                <a:gd name="T6" fmla="*/ 117 w 285"/>
                <a:gd name="T7" fmla="*/ 2 h 115"/>
                <a:gd name="T8" fmla="*/ 104 w 285"/>
                <a:gd name="T9" fmla="*/ 5 h 115"/>
                <a:gd name="T10" fmla="*/ 92 w 285"/>
                <a:gd name="T11" fmla="*/ 8 h 115"/>
                <a:gd name="T12" fmla="*/ 81 w 285"/>
                <a:gd name="T13" fmla="*/ 14 h 115"/>
                <a:gd name="T14" fmla="*/ 70 w 285"/>
                <a:gd name="T15" fmla="*/ 19 h 115"/>
                <a:gd name="T16" fmla="*/ 60 w 285"/>
                <a:gd name="T17" fmla="*/ 25 h 115"/>
                <a:gd name="T18" fmla="*/ 49 w 285"/>
                <a:gd name="T19" fmla="*/ 32 h 115"/>
                <a:gd name="T20" fmla="*/ 41 w 285"/>
                <a:gd name="T21" fmla="*/ 41 h 115"/>
                <a:gd name="T22" fmla="*/ 32 w 285"/>
                <a:gd name="T23" fmla="*/ 50 h 115"/>
                <a:gd name="T24" fmla="*/ 25 w 285"/>
                <a:gd name="T25" fmla="*/ 59 h 115"/>
                <a:gd name="T26" fmla="*/ 18 w 285"/>
                <a:gd name="T27" fmla="*/ 70 h 115"/>
                <a:gd name="T28" fmla="*/ 12 w 285"/>
                <a:gd name="T29" fmla="*/ 80 h 115"/>
                <a:gd name="T30" fmla="*/ 8 w 285"/>
                <a:gd name="T31" fmla="*/ 92 h 115"/>
                <a:gd name="T32" fmla="*/ 3 w 285"/>
                <a:gd name="T33" fmla="*/ 103 h 115"/>
                <a:gd name="T34" fmla="*/ 0 w 285"/>
                <a:gd name="T35" fmla="*/ 115 h 115"/>
                <a:gd name="T36" fmla="*/ 285 w 285"/>
                <a:gd name="T37" fmla="*/ 115 h 115"/>
                <a:gd name="T38" fmla="*/ 285 w 285"/>
                <a:gd name="T39" fmla="*/ 115 h 115"/>
                <a:gd name="T40" fmla="*/ 281 w 285"/>
                <a:gd name="T41" fmla="*/ 103 h 115"/>
                <a:gd name="T42" fmla="*/ 276 w 285"/>
                <a:gd name="T43" fmla="*/ 92 h 115"/>
                <a:gd name="T44" fmla="*/ 272 w 285"/>
                <a:gd name="T45" fmla="*/ 80 h 115"/>
                <a:gd name="T46" fmla="*/ 266 w 285"/>
                <a:gd name="T47" fmla="*/ 70 h 115"/>
                <a:gd name="T48" fmla="*/ 259 w 285"/>
                <a:gd name="T49" fmla="*/ 59 h 115"/>
                <a:gd name="T50" fmla="*/ 251 w 285"/>
                <a:gd name="T51" fmla="*/ 50 h 115"/>
                <a:gd name="T52" fmla="*/ 243 w 285"/>
                <a:gd name="T53" fmla="*/ 41 h 115"/>
                <a:gd name="T54" fmla="*/ 234 w 285"/>
                <a:gd name="T55" fmla="*/ 32 h 115"/>
                <a:gd name="T56" fmla="*/ 224 w 285"/>
                <a:gd name="T57" fmla="*/ 25 h 115"/>
                <a:gd name="T58" fmla="*/ 214 w 285"/>
                <a:gd name="T59" fmla="*/ 19 h 115"/>
                <a:gd name="T60" fmla="*/ 204 w 285"/>
                <a:gd name="T61" fmla="*/ 14 h 115"/>
                <a:gd name="T62" fmla="*/ 192 w 285"/>
                <a:gd name="T63" fmla="*/ 8 h 115"/>
                <a:gd name="T64" fmla="*/ 180 w 285"/>
                <a:gd name="T65" fmla="*/ 5 h 115"/>
                <a:gd name="T66" fmla="*/ 168 w 285"/>
                <a:gd name="T67" fmla="*/ 2 h 115"/>
                <a:gd name="T68" fmla="*/ 155 w 285"/>
                <a:gd name="T69" fmla="*/ 0 h 115"/>
                <a:gd name="T70" fmla="*/ 142 w 285"/>
                <a:gd name="T71" fmla="*/ 0 h 115"/>
                <a:gd name="T72" fmla="*/ 142 w 285"/>
                <a:gd name="T7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85" h="115">
                  <a:moveTo>
                    <a:pt x="142" y="0"/>
                  </a:moveTo>
                  <a:lnTo>
                    <a:pt x="142" y="0"/>
                  </a:lnTo>
                  <a:lnTo>
                    <a:pt x="129" y="0"/>
                  </a:lnTo>
                  <a:lnTo>
                    <a:pt x="117" y="2"/>
                  </a:lnTo>
                  <a:lnTo>
                    <a:pt x="104" y="5"/>
                  </a:lnTo>
                  <a:lnTo>
                    <a:pt x="92" y="8"/>
                  </a:lnTo>
                  <a:lnTo>
                    <a:pt x="81" y="14"/>
                  </a:lnTo>
                  <a:lnTo>
                    <a:pt x="70" y="19"/>
                  </a:lnTo>
                  <a:lnTo>
                    <a:pt x="60" y="25"/>
                  </a:lnTo>
                  <a:lnTo>
                    <a:pt x="49" y="32"/>
                  </a:lnTo>
                  <a:lnTo>
                    <a:pt x="41" y="41"/>
                  </a:lnTo>
                  <a:lnTo>
                    <a:pt x="32" y="50"/>
                  </a:lnTo>
                  <a:lnTo>
                    <a:pt x="25" y="59"/>
                  </a:lnTo>
                  <a:lnTo>
                    <a:pt x="18" y="70"/>
                  </a:lnTo>
                  <a:lnTo>
                    <a:pt x="12" y="80"/>
                  </a:lnTo>
                  <a:lnTo>
                    <a:pt x="8" y="92"/>
                  </a:lnTo>
                  <a:lnTo>
                    <a:pt x="3" y="103"/>
                  </a:lnTo>
                  <a:lnTo>
                    <a:pt x="0" y="115"/>
                  </a:lnTo>
                  <a:lnTo>
                    <a:pt x="285" y="115"/>
                  </a:lnTo>
                  <a:lnTo>
                    <a:pt x="285" y="115"/>
                  </a:lnTo>
                  <a:lnTo>
                    <a:pt x="281" y="103"/>
                  </a:lnTo>
                  <a:lnTo>
                    <a:pt x="276" y="92"/>
                  </a:lnTo>
                  <a:lnTo>
                    <a:pt x="272" y="80"/>
                  </a:lnTo>
                  <a:lnTo>
                    <a:pt x="266" y="70"/>
                  </a:lnTo>
                  <a:lnTo>
                    <a:pt x="259" y="59"/>
                  </a:lnTo>
                  <a:lnTo>
                    <a:pt x="251" y="50"/>
                  </a:lnTo>
                  <a:lnTo>
                    <a:pt x="243" y="41"/>
                  </a:lnTo>
                  <a:lnTo>
                    <a:pt x="234" y="32"/>
                  </a:lnTo>
                  <a:lnTo>
                    <a:pt x="224" y="25"/>
                  </a:lnTo>
                  <a:lnTo>
                    <a:pt x="214" y="19"/>
                  </a:lnTo>
                  <a:lnTo>
                    <a:pt x="204" y="14"/>
                  </a:lnTo>
                  <a:lnTo>
                    <a:pt x="192" y="8"/>
                  </a:lnTo>
                  <a:lnTo>
                    <a:pt x="180" y="5"/>
                  </a:lnTo>
                  <a:lnTo>
                    <a:pt x="168" y="2"/>
                  </a:lnTo>
                  <a:lnTo>
                    <a:pt x="155" y="0"/>
                  </a:lnTo>
                  <a:lnTo>
                    <a:pt x="142" y="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4" name="Freeform 41"/>
            <p:cNvSpPr>
              <a:spLocks noEditPoints="1"/>
            </p:cNvSpPr>
            <p:nvPr/>
          </p:nvSpPr>
          <p:spPr bwMode="auto">
            <a:xfrm>
              <a:off x="4262438" y="2604443"/>
              <a:ext cx="288925" cy="142875"/>
            </a:xfrm>
            <a:custGeom>
              <a:avLst/>
              <a:gdLst>
                <a:gd name="T0" fmla="*/ 364 w 364"/>
                <a:gd name="T1" fmla="*/ 179 h 179"/>
                <a:gd name="T2" fmla="*/ 0 w 364"/>
                <a:gd name="T3" fmla="*/ 179 h 179"/>
                <a:gd name="T4" fmla="*/ 8 w 364"/>
                <a:gd name="T5" fmla="*/ 141 h 179"/>
                <a:gd name="T6" fmla="*/ 8 w 364"/>
                <a:gd name="T7" fmla="*/ 141 h 179"/>
                <a:gd name="T8" fmla="*/ 12 w 364"/>
                <a:gd name="T9" fmla="*/ 126 h 179"/>
                <a:gd name="T10" fmla="*/ 18 w 364"/>
                <a:gd name="T11" fmla="*/ 111 h 179"/>
                <a:gd name="T12" fmla="*/ 23 w 364"/>
                <a:gd name="T13" fmla="*/ 97 h 179"/>
                <a:gd name="T14" fmla="*/ 32 w 364"/>
                <a:gd name="T15" fmla="*/ 84 h 179"/>
                <a:gd name="T16" fmla="*/ 40 w 364"/>
                <a:gd name="T17" fmla="*/ 71 h 179"/>
                <a:gd name="T18" fmla="*/ 49 w 364"/>
                <a:gd name="T19" fmla="*/ 60 h 179"/>
                <a:gd name="T20" fmla="*/ 59 w 364"/>
                <a:gd name="T21" fmla="*/ 49 h 179"/>
                <a:gd name="T22" fmla="*/ 71 w 364"/>
                <a:gd name="T23" fmla="*/ 39 h 179"/>
                <a:gd name="T24" fmla="*/ 83 w 364"/>
                <a:gd name="T25" fmla="*/ 31 h 179"/>
                <a:gd name="T26" fmla="*/ 95 w 364"/>
                <a:gd name="T27" fmla="*/ 23 h 179"/>
                <a:gd name="T28" fmla="*/ 108 w 364"/>
                <a:gd name="T29" fmla="*/ 16 h 179"/>
                <a:gd name="T30" fmla="*/ 122 w 364"/>
                <a:gd name="T31" fmla="*/ 10 h 179"/>
                <a:gd name="T32" fmla="*/ 137 w 364"/>
                <a:gd name="T33" fmla="*/ 5 h 179"/>
                <a:gd name="T34" fmla="*/ 151 w 364"/>
                <a:gd name="T35" fmla="*/ 2 h 179"/>
                <a:gd name="T36" fmla="*/ 167 w 364"/>
                <a:gd name="T37" fmla="*/ 1 h 179"/>
                <a:gd name="T38" fmla="*/ 182 w 364"/>
                <a:gd name="T39" fmla="*/ 0 h 179"/>
                <a:gd name="T40" fmla="*/ 182 w 364"/>
                <a:gd name="T41" fmla="*/ 0 h 179"/>
                <a:gd name="T42" fmla="*/ 197 w 364"/>
                <a:gd name="T43" fmla="*/ 1 h 179"/>
                <a:gd name="T44" fmla="*/ 212 w 364"/>
                <a:gd name="T45" fmla="*/ 2 h 179"/>
                <a:gd name="T46" fmla="*/ 227 w 364"/>
                <a:gd name="T47" fmla="*/ 5 h 179"/>
                <a:gd name="T48" fmla="*/ 242 w 364"/>
                <a:gd name="T49" fmla="*/ 10 h 179"/>
                <a:gd name="T50" fmla="*/ 256 w 364"/>
                <a:gd name="T51" fmla="*/ 16 h 179"/>
                <a:gd name="T52" fmla="*/ 269 w 364"/>
                <a:gd name="T53" fmla="*/ 23 h 179"/>
                <a:gd name="T54" fmla="*/ 282 w 364"/>
                <a:gd name="T55" fmla="*/ 31 h 179"/>
                <a:gd name="T56" fmla="*/ 293 w 364"/>
                <a:gd name="T57" fmla="*/ 39 h 179"/>
                <a:gd name="T58" fmla="*/ 305 w 364"/>
                <a:gd name="T59" fmla="*/ 49 h 179"/>
                <a:gd name="T60" fmla="*/ 315 w 364"/>
                <a:gd name="T61" fmla="*/ 60 h 179"/>
                <a:gd name="T62" fmla="*/ 325 w 364"/>
                <a:gd name="T63" fmla="*/ 71 h 179"/>
                <a:gd name="T64" fmla="*/ 333 w 364"/>
                <a:gd name="T65" fmla="*/ 84 h 179"/>
                <a:gd name="T66" fmla="*/ 341 w 364"/>
                <a:gd name="T67" fmla="*/ 97 h 179"/>
                <a:gd name="T68" fmla="*/ 347 w 364"/>
                <a:gd name="T69" fmla="*/ 111 h 179"/>
                <a:gd name="T70" fmla="*/ 352 w 364"/>
                <a:gd name="T71" fmla="*/ 126 h 179"/>
                <a:gd name="T72" fmla="*/ 356 w 364"/>
                <a:gd name="T73" fmla="*/ 141 h 179"/>
                <a:gd name="T74" fmla="*/ 364 w 364"/>
                <a:gd name="T75" fmla="*/ 179 h 179"/>
                <a:gd name="T76" fmla="*/ 88 w 364"/>
                <a:gd name="T77" fmla="*/ 115 h 179"/>
                <a:gd name="T78" fmla="*/ 276 w 364"/>
                <a:gd name="T79" fmla="*/ 115 h 179"/>
                <a:gd name="T80" fmla="*/ 276 w 364"/>
                <a:gd name="T81" fmla="*/ 115 h 179"/>
                <a:gd name="T82" fmla="*/ 268 w 364"/>
                <a:gd name="T83" fmla="*/ 104 h 179"/>
                <a:gd name="T84" fmla="*/ 259 w 364"/>
                <a:gd name="T85" fmla="*/ 95 h 179"/>
                <a:gd name="T86" fmla="*/ 248 w 364"/>
                <a:gd name="T87" fmla="*/ 85 h 179"/>
                <a:gd name="T88" fmla="*/ 237 w 364"/>
                <a:gd name="T89" fmla="*/ 78 h 179"/>
                <a:gd name="T90" fmla="*/ 224 w 364"/>
                <a:gd name="T91" fmla="*/ 73 h 179"/>
                <a:gd name="T92" fmla="*/ 210 w 364"/>
                <a:gd name="T93" fmla="*/ 68 h 179"/>
                <a:gd name="T94" fmla="*/ 196 w 364"/>
                <a:gd name="T95" fmla="*/ 66 h 179"/>
                <a:gd name="T96" fmla="*/ 182 w 364"/>
                <a:gd name="T97" fmla="*/ 64 h 179"/>
                <a:gd name="T98" fmla="*/ 182 w 364"/>
                <a:gd name="T99" fmla="*/ 64 h 179"/>
                <a:gd name="T100" fmla="*/ 168 w 364"/>
                <a:gd name="T101" fmla="*/ 66 h 179"/>
                <a:gd name="T102" fmla="*/ 154 w 364"/>
                <a:gd name="T103" fmla="*/ 68 h 179"/>
                <a:gd name="T104" fmla="*/ 140 w 364"/>
                <a:gd name="T105" fmla="*/ 73 h 179"/>
                <a:gd name="T106" fmla="*/ 128 w 364"/>
                <a:gd name="T107" fmla="*/ 78 h 179"/>
                <a:gd name="T108" fmla="*/ 116 w 364"/>
                <a:gd name="T109" fmla="*/ 85 h 179"/>
                <a:gd name="T110" fmla="*/ 106 w 364"/>
                <a:gd name="T111" fmla="*/ 95 h 179"/>
                <a:gd name="T112" fmla="*/ 96 w 364"/>
                <a:gd name="T113" fmla="*/ 104 h 179"/>
                <a:gd name="T114" fmla="*/ 88 w 364"/>
                <a:gd name="T115" fmla="*/ 115 h 179"/>
                <a:gd name="T116" fmla="*/ 88 w 364"/>
                <a:gd name="T117" fmla="*/ 115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64" h="179">
                  <a:moveTo>
                    <a:pt x="364" y="179"/>
                  </a:moveTo>
                  <a:lnTo>
                    <a:pt x="0" y="179"/>
                  </a:lnTo>
                  <a:lnTo>
                    <a:pt x="8" y="141"/>
                  </a:lnTo>
                  <a:lnTo>
                    <a:pt x="8" y="141"/>
                  </a:lnTo>
                  <a:lnTo>
                    <a:pt x="12" y="126"/>
                  </a:lnTo>
                  <a:lnTo>
                    <a:pt x="18" y="111"/>
                  </a:lnTo>
                  <a:lnTo>
                    <a:pt x="23" y="97"/>
                  </a:lnTo>
                  <a:lnTo>
                    <a:pt x="32" y="84"/>
                  </a:lnTo>
                  <a:lnTo>
                    <a:pt x="40" y="71"/>
                  </a:lnTo>
                  <a:lnTo>
                    <a:pt x="49" y="60"/>
                  </a:lnTo>
                  <a:lnTo>
                    <a:pt x="59" y="49"/>
                  </a:lnTo>
                  <a:lnTo>
                    <a:pt x="71" y="39"/>
                  </a:lnTo>
                  <a:lnTo>
                    <a:pt x="83" y="31"/>
                  </a:lnTo>
                  <a:lnTo>
                    <a:pt x="95" y="23"/>
                  </a:lnTo>
                  <a:lnTo>
                    <a:pt x="108" y="16"/>
                  </a:lnTo>
                  <a:lnTo>
                    <a:pt x="122" y="10"/>
                  </a:lnTo>
                  <a:lnTo>
                    <a:pt x="137" y="5"/>
                  </a:lnTo>
                  <a:lnTo>
                    <a:pt x="151" y="2"/>
                  </a:lnTo>
                  <a:lnTo>
                    <a:pt x="167" y="1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197" y="1"/>
                  </a:lnTo>
                  <a:lnTo>
                    <a:pt x="212" y="2"/>
                  </a:lnTo>
                  <a:lnTo>
                    <a:pt x="227" y="5"/>
                  </a:lnTo>
                  <a:lnTo>
                    <a:pt x="242" y="10"/>
                  </a:lnTo>
                  <a:lnTo>
                    <a:pt x="256" y="16"/>
                  </a:lnTo>
                  <a:lnTo>
                    <a:pt x="269" y="23"/>
                  </a:lnTo>
                  <a:lnTo>
                    <a:pt x="282" y="31"/>
                  </a:lnTo>
                  <a:lnTo>
                    <a:pt x="293" y="39"/>
                  </a:lnTo>
                  <a:lnTo>
                    <a:pt x="305" y="49"/>
                  </a:lnTo>
                  <a:lnTo>
                    <a:pt x="315" y="60"/>
                  </a:lnTo>
                  <a:lnTo>
                    <a:pt x="325" y="71"/>
                  </a:lnTo>
                  <a:lnTo>
                    <a:pt x="333" y="84"/>
                  </a:lnTo>
                  <a:lnTo>
                    <a:pt x="341" y="97"/>
                  </a:lnTo>
                  <a:lnTo>
                    <a:pt x="347" y="111"/>
                  </a:lnTo>
                  <a:lnTo>
                    <a:pt x="352" y="126"/>
                  </a:lnTo>
                  <a:lnTo>
                    <a:pt x="356" y="141"/>
                  </a:lnTo>
                  <a:lnTo>
                    <a:pt x="364" y="179"/>
                  </a:lnTo>
                  <a:close/>
                  <a:moveTo>
                    <a:pt x="88" y="115"/>
                  </a:moveTo>
                  <a:lnTo>
                    <a:pt x="276" y="115"/>
                  </a:lnTo>
                  <a:lnTo>
                    <a:pt x="276" y="115"/>
                  </a:lnTo>
                  <a:lnTo>
                    <a:pt x="268" y="104"/>
                  </a:lnTo>
                  <a:lnTo>
                    <a:pt x="259" y="95"/>
                  </a:lnTo>
                  <a:lnTo>
                    <a:pt x="248" y="85"/>
                  </a:lnTo>
                  <a:lnTo>
                    <a:pt x="237" y="78"/>
                  </a:lnTo>
                  <a:lnTo>
                    <a:pt x="224" y="73"/>
                  </a:lnTo>
                  <a:lnTo>
                    <a:pt x="210" y="68"/>
                  </a:lnTo>
                  <a:lnTo>
                    <a:pt x="196" y="66"/>
                  </a:lnTo>
                  <a:lnTo>
                    <a:pt x="182" y="64"/>
                  </a:lnTo>
                  <a:lnTo>
                    <a:pt x="182" y="64"/>
                  </a:lnTo>
                  <a:lnTo>
                    <a:pt x="168" y="66"/>
                  </a:lnTo>
                  <a:lnTo>
                    <a:pt x="154" y="68"/>
                  </a:lnTo>
                  <a:lnTo>
                    <a:pt x="140" y="73"/>
                  </a:lnTo>
                  <a:lnTo>
                    <a:pt x="128" y="78"/>
                  </a:lnTo>
                  <a:lnTo>
                    <a:pt x="116" y="85"/>
                  </a:lnTo>
                  <a:lnTo>
                    <a:pt x="106" y="95"/>
                  </a:lnTo>
                  <a:lnTo>
                    <a:pt x="96" y="104"/>
                  </a:lnTo>
                  <a:lnTo>
                    <a:pt x="88" y="115"/>
                  </a:lnTo>
                  <a:lnTo>
                    <a:pt x="88" y="115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5" name="Freeform 42"/>
            <p:cNvSpPr>
              <a:spLocks/>
            </p:cNvSpPr>
            <p:nvPr/>
          </p:nvSpPr>
          <p:spPr bwMode="auto">
            <a:xfrm>
              <a:off x="3873501" y="1351905"/>
              <a:ext cx="1066800" cy="1066800"/>
            </a:xfrm>
            <a:custGeom>
              <a:avLst/>
              <a:gdLst>
                <a:gd name="T0" fmla="*/ 1123 w 1344"/>
                <a:gd name="T1" fmla="*/ 1172 h 1345"/>
                <a:gd name="T2" fmla="*/ 1042 w 1344"/>
                <a:gd name="T3" fmla="*/ 1233 h 1345"/>
                <a:gd name="T4" fmla="*/ 955 w 1344"/>
                <a:gd name="T5" fmla="*/ 1282 h 1345"/>
                <a:gd name="T6" fmla="*/ 863 w 1344"/>
                <a:gd name="T7" fmla="*/ 1317 h 1345"/>
                <a:gd name="T8" fmla="*/ 768 w 1344"/>
                <a:gd name="T9" fmla="*/ 1338 h 1345"/>
                <a:gd name="T10" fmla="*/ 672 w 1344"/>
                <a:gd name="T11" fmla="*/ 1345 h 1345"/>
                <a:gd name="T12" fmla="*/ 576 w 1344"/>
                <a:gd name="T13" fmla="*/ 1338 h 1345"/>
                <a:gd name="T14" fmla="*/ 481 w 1344"/>
                <a:gd name="T15" fmla="*/ 1317 h 1345"/>
                <a:gd name="T16" fmla="*/ 389 w 1344"/>
                <a:gd name="T17" fmla="*/ 1282 h 1345"/>
                <a:gd name="T18" fmla="*/ 303 w 1344"/>
                <a:gd name="T19" fmla="*/ 1233 h 1345"/>
                <a:gd name="T20" fmla="*/ 222 w 1344"/>
                <a:gd name="T21" fmla="*/ 1172 h 1345"/>
                <a:gd name="T22" fmla="*/ 173 w 1344"/>
                <a:gd name="T23" fmla="*/ 1122 h 1345"/>
                <a:gd name="T24" fmla="*/ 110 w 1344"/>
                <a:gd name="T25" fmla="*/ 1042 h 1345"/>
                <a:gd name="T26" fmla="*/ 63 w 1344"/>
                <a:gd name="T27" fmla="*/ 955 h 1345"/>
                <a:gd name="T28" fmla="*/ 28 w 1344"/>
                <a:gd name="T29" fmla="*/ 864 h 1345"/>
                <a:gd name="T30" fmla="*/ 7 w 1344"/>
                <a:gd name="T31" fmla="*/ 769 h 1345"/>
                <a:gd name="T32" fmla="*/ 0 w 1344"/>
                <a:gd name="T33" fmla="*/ 673 h 1345"/>
                <a:gd name="T34" fmla="*/ 7 w 1344"/>
                <a:gd name="T35" fmla="*/ 576 h 1345"/>
                <a:gd name="T36" fmla="*/ 28 w 1344"/>
                <a:gd name="T37" fmla="*/ 481 h 1345"/>
                <a:gd name="T38" fmla="*/ 62 w 1344"/>
                <a:gd name="T39" fmla="*/ 390 h 1345"/>
                <a:gd name="T40" fmla="*/ 110 w 1344"/>
                <a:gd name="T41" fmla="*/ 303 h 1345"/>
                <a:gd name="T42" fmla="*/ 173 w 1344"/>
                <a:gd name="T43" fmla="*/ 222 h 1345"/>
                <a:gd name="T44" fmla="*/ 222 w 1344"/>
                <a:gd name="T45" fmla="*/ 173 h 1345"/>
                <a:gd name="T46" fmla="*/ 303 w 1344"/>
                <a:gd name="T47" fmla="*/ 111 h 1345"/>
                <a:gd name="T48" fmla="*/ 389 w 1344"/>
                <a:gd name="T49" fmla="*/ 62 h 1345"/>
                <a:gd name="T50" fmla="*/ 481 w 1344"/>
                <a:gd name="T51" fmla="*/ 27 h 1345"/>
                <a:gd name="T52" fmla="*/ 576 w 1344"/>
                <a:gd name="T53" fmla="*/ 7 h 1345"/>
                <a:gd name="T54" fmla="*/ 672 w 1344"/>
                <a:gd name="T55" fmla="*/ 0 h 1345"/>
                <a:gd name="T56" fmla="*/ 768 w 1344"/>
                <a:gd name="T57" fmla="*/ 7 h 1345"/>
                <a:gd name="T58" fmla="*/ 863 w 1344"/>
                <a:gd name="T59" fmla="*/ 27 h 1345"/>
                <a:gd name="T60" fmla="*/ 955 w 1344"/>
                <a:gd name="T61" fmla="*/ 62 h 1345"/>
                <a:gd name="T62" fmla="*/ 1042 w 1344"/>
                <a:gd name="T63" fmla="*/ 111 h 1345"/>
                <a:gd name="T64" fmla="*/ 1123 w 1344"/>
                <a:gd name="T65" fmla="*/ 173 h 1345"/>
                <a:gd name="T66" fmla="*/ 1171 w 1344"/>
                <a:gd name="T67" fmla="*/ 222 h 1345"/>
                <a:gd name="T68" fmla="*/ 1234 w 1344"/>
                <a:gd name="T69" fmla="*/ 303 h 1345"/>
                <a:gd name="T70" fmla="*/ 1281 w 1344"/>
                <a:gd name="T71" fmla="*/ 390 h 1345"/>
                <a:gd name="T72" fmla="*/ 1316 w 1344"/>
                <a:gd name="T73" fmla="*/ 481 h 1345"/>
                <a:gd name="T74" fmla="*/ 1337 w 1344"/>
                <a:gd name="T75" fmla="*/ 576 h 1345"/>
                <a:gd name="T76" fmla="*/ 1344 w 1344"/>
                <a:gd name="T77" fmla="*/ 673 h 1345"/>
                <a:gd name="T78" fmla="*/ 1337 w 1344"/>
                <a:gd name="T79" fmla="*/ 769 h 1345"/>
                <a:gd name="T80" fmla="*/ 1316 w 1344"/>
                <a:gd name="T81" fmla="*/ 864 h 1345"/>
                <a:gd name="T82" fmla="*/ 1281 w 1344"/>
                <a:gd name="T83" fmla="*/ 955 h 1345"/>
                <a:gd name="T84" fmla="*/ 1234 w 1344"/>
                <a:gd name="T85" fmla="*/ 1042 h 1345"/>
                <a:gd name="T86" fmla="*/ 1171 w 1344"/>
                <a:gd name="T87" fmla="*/ 1122 h 1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44" h="1345">
                  <a:moveTo>
                    <a:pt x="1147" y="1148"/>
                  </a:moveTo>
                  <a:lnTo>
                    <a:pt x="1147" y="1148"/>
                  </a:lnTo>
                  <a:lnTo>
                    <a:pt x="1123" y="1172"/>
                  </a:lnTo>
                  <a:lnTo>
                    <a:pt x="1096" y="1194"/>
                  </a:lnTo>
                  <a:lnTo>
                    <a:pt x="1069" y="1215"/>
                  </a:lnTo>
                  <a:lnTo>
                    <a:pt x="1042" y="1233"/>
                  </a:lnTo>
                  <a:lnTo>
                    <a:pt x="1014" y="1252"/>
                  </a:lnTo>
                  <a:lnTo>
                    <a:pt x="985" y="1268"/>
                  </a:lnTo>
                  <a:lnTo>
                    <a:pt x="955" y="1282"/>
                  </a:lnTo>
                  <a:lnTo>
                    <a:pt x="925" y="1296"/>
                  </a:lnTo>
                  <a:lnTo>
                    <a:pt x="895" y="1307"/>
                  </a:lnTo>
                  <a:lnTo>
                    <a:pt x="863" y="1317"/>
                  </a:lnTo>
                  <a:lnTo>
                    <a:pt x="832" y="1325"/>
                  </a:lnTo>
                  <a:lnTo>
                    <a:pt x="801" y="1332"/>
                  </a:lnTo>
                  <a:lnTo>
                    <a:pt x="768" y="1338"/>
                  </a:lnTo>
                  <a:lnTo>
                    <a:pt x="737" y="1341"/>
                  </a:lnTo>
                  <a:lnTo>
                    <a:pt x="705" y="1343"/>
                  </a:lnTo>
                  <a:lnTo>
                    <a:pt x="672" y="1345"/>
                  </a:lnTo>
                  <a:lnTo>
                    <a:pt x="640" y="1343"/>
                  </a:lnTo>
                  <a:lnTo>
                    <a:pt x="607" y="1341"/>
                  </a:lnTo>
                  <a:lnTo>
                    <a:pt x="576" y="1338"/>
                  </a:lnTo>
                  <a:lnTo>
                    <a:pt x="544" y="1332"/>
                  </a:lnTo>
                  <a:lnTo>
                    <a:pt x="512" y="1325"/>
                  </a:lnTo>
                  <a:lnTo>
                    <a:pt x="481" y="1317"/>
                  </a:lnTo>
                  <a:lnTo>
                    <a:pt x="450" y="1307"/>
                  </a:lnTo>
                  <a:lnTo>
                    <a:pt x="420" y="1296"/>
                  </a:lnTo>
                  <a:lnTo>
                    <a:pt x="389" y="1282"/>
                  </a:lnTo>
                  <a:lnTo>
                    <a:pt x="359" y="1268"/>
                  </a:lnTo>
                  <a:lnTo>
                    <a:pt x="330" y="1252"/>
                  </a:lnTo>
                  <a:lnTo>
                    <a:pt x="303" y="1233"/>
                  </a:lnTo>
                  <a:lnTo>
                    <a:pt x="275" y="1215"/>
                  </a:lnTo>
                  <a:lnTo>
                    <a:pt x="248" y="1194"/>
                  </a:lnTo>
                  <a:lnTo>
                    <a:pt x="222" y="1172"/>
                  </a:lnTo>
                  <a:lnTo>
                    <a:pt x="197" y="1148"/>
                  </a:lnTo>
                  <a:lnTo>
                    <a:pt x="197" y="1148"/>
                  </a:lnTo>
                  <a:lnTo>
                    <a:pt x="173" y="1122"/>
                  </a:lnTo>
                  <a:lnTo>
                    <a:pt x="151" y="1097"/>
                  </a:lnTo>
                  <a:lnTo>
                    <a:pt x="130" y="1070"/>
                  </a:lnTo>
                  <a:lnTo>
                    <a:pt x="110" y="1042"/>
                  </a:lnTo>
                  <a:lnTo>
                    <a:pt x="93" y="1014"/>
                  </a:lnTo>
                  <a:lnTo>
                    <a:pt x="77" y="985"/>
                  </a:lnTo>
                  <a:lnTo>
                    <a:pt x="63" y="955"/>
                  </a:lnTo>
                  <a:lnTo>
                    <a:pt x="49" y="925"/>
                  </a:lnTo>
                  <a:lnTo>
                    <a:pt x="37" y="895"/>
                  </a:lnTo>
                  <a:lnTo>
                    <a:pt x="28" y="864"/>
                  </a:lnTo>
                  <a:lnTo>
                    <a:pt x="19" y="832"/>
                  </a:lnTo>
                  <a:lnTo>
                    <a:pt x="12" y="801"/>
                  </a:lnTo>
                  <a:lnTo>
                    <a:pt x="7" y="769"/>
                  </a:lnTo>
                  <a:lnTo>
                    <a:pt x="3" y="736"/>
                  </a:lnTo>
                  <a:lnTo>
                    <a:pt x="0" y="705"/>
                  </a:lnTo>
                  <a:lnTo>
                    <a:pt x="0" y="673"/>
                  </a:lnTo>
                  <a:lnTo>
                    <a:pt x="0" y="640"/>
                  </a:lnTo>
                  <a:lnTo>
                    <a:pt x="3" y="608"/>
                  </a:lnTo>
                  <a:lnTo>
                    <a:pt x="7" y="576"/>
                  </a:lnTo>
                  <a:lnTo>
                    <a:pt x="12" y="544"/>
                  </a:lnTo>
                  <a:lnTo>
                    <a:pt x="19" y="513"/>
                  </a:lnTo>
                  <a:lnTo>
                    <a:pt x="28" y="481"/>
                  </a:lnTo>
                  <a:lnTo>
                    <a:pt x="37" y="450"/>
                  </a:lnTo>
                  <a:lnTo>
                    <a:pt x="49" y="419"/>
                  </a:lnTo>
                  <a:lnTo>
                    <a:pt x="62" y="390"/>
                  </a:lnTo>
                  <a:lnTo>
                    <a:pt x="77" y="360"/>
                  </a:lnTo>
                  <a:lnTo>
                    <a:pt x="93" y="331"/>
                  </a:lnTo>
                  <a:lnTo>
                    <a:pt x="110" y="303"/>
                  </a:lnTo>
                  <a:lnTo>
                    <a:pt x="130" y="275"/>
                  </a:lnTo>
                  <a:lnTo>
                    <a:pt x="151" y="248"/>
                  </a:lnTo>
                  <a:lnTo>
                    <a:pt x="173" y="222"/>
                  </a:lnTo>
                  <a:lnTo>
                    <a:pt x="197" y="197"/>
                  </a:lnTo>
                  <a:lnTo>
                    <a:pt x="197" y="197"/>
                  </a:lnTo>
                  <a:lnTo>
                    <a:pt x="222" y="173"/>
                  </a:lnTo>
                  <a:lnTo>
                    <a:pt x="248" y="151"/>
                  </a:lnTo>
                  <a:lnTo>
                    <a:pt x="275" y="130"/>
                  </a:lnTo>
                  <a:lnTo>
                    <a:pt x="303" y="111"/>
                  </a:lnTo>
                  <a:lnTo>
                    <a:pt x="330" y="93"/>
                  </a:lnTo>
                  <a:lnTo>
                    <a:pt x="359" y="77"/>
                  </a:lnTo>
                  <a:lnTo>
                    <a:pt x="389" y="62"/>
                  </a:lnTo>
                  <a:lnTo>
                    <a:pt x="420" y="49"/>
                  </a:lnTo>
                  <a:lnTo>
                    <a:pt x="450" y="38"/>
                  </a:lnTo>
                  <a:lnTo>
                    <a:pt x="481" y="27"/>
                  </a:lnTo>
                  <a:lnTo>
                    <a:pt x="512" y="19"/>
                  </a:lnTo>
                  <a:lnTo>
                    <a:pt x="544" y="12"/>
                  </a:lnTo>
                  <a:lnTo>
                    <a:pt x="576" y="7"/>
                  </a:lnTo>
                  <a:lnTo>
                    <a:pt x="607" y="3"/>
                  </a:lnTo>
                  <a:lnTo>
                    <a:pt x="640" y="0"/>
                  </a:lnTo>
                  <a:lnTo>
                    <a:pt x="672" y="0"/>
                  </a:lnTo>
                  <a:lnTo>
                    <a:pt x="705" y="0"/>
                  </a:lnTo>
                  <a:lnTo>
                    <a:pt x="737" y="3"/>
                  </a:lnTo>
                  <a:lnTo>
                    <a:pt x="768" y="7"/>
                  </a:lnTo>
                  <a:lnTo>
                    <a:pt x="801" y="12"/>
                  </a:lnTo>
                  <a:lnTo>
                    <a:pt x="832" y="19"/>
                  </a:lnTo>
                  <a:lnTo>
                    <a:pt x="863" y="27"/>
                  </a:lnTo>
                  <a:lnTo>
                    <a:pt x="895" y="38"/>
                  </a:lnTo>
                  <a:lnTo>
                    <a:pt x="925" y="49"/>
                  </a:lnTo>
                  <a:lnTo>
                    <a:pt x="955" y="62"/>
                  </a:lnTo>
                  <a:lnTo>
                    <a:pt x="985" y="77"/>
                  </a:lnTo>
                  <a:lnTo>
                    <a:pt x="1014" y="93"/>
                  </a:lnTo>
                  <a:lnTo>
                    <a:pt x="1042" y="111"/>
                  </a:lnTo>
                  <a:lnTo>
                    <a:pt x="1069" y="130"/>
                  </a:lnTo>
                  <a:lnTo>
                    <a:pt x="1096" y="151"/>
                  </a:lnTo>
                  <a:lnTo>
                    <a:pt x="1123" y="173"/>
                  </a:lnTo>
                  <a:lnTo>
                    <a:pt x="1147" y="197"/>
                  </a:lnTo>
                  <a:lnTo>
                    <a:pt x="1147" y="197"/>
                  </a:lnTo>
                  <a:lnTo>
                    <a:pt x="1171" y="222"/>
                  </a:lnTo>
                  <a:lnTo>
                    <a:pt x="1193" y="248"/>
                  </a:lnTo>
                  <a:lnTo>
                    <a:pt x="1214" y="275"/>
                  </a:lnTo>
                  <a:lnTo>
                    <a:pt x="1234" y="303"/>
                  </a:lnTo>
                  <a:lnTo>
                    <a:pt x="1251" y="331"/>
                  </a:lnTo>
                  <a:lnTo>
                    <a:pt x="1268" y="360"/>
                  </a:lnTo>
                  <a:lnTo>
                    <a:pt x="1281" y="390"/>
                  </a:lnTo>
                  <a:lnTo>
                    <a:pt x="1295" y="419"/>
                  </a:lnTo>
                  <a:lnTo>
                    <a:pt x="1307" y="450"/>
                  </a:lnTo>
                  <a:lnTo>
                    <a:pt x="1316" y="481"/>
                  </a:lnTo>
                  <a:lnTo>
                    <a:pt x="1325" y="513"/>
                  </a:lnTo>
                  <a:lnTo>
                    <a:pt x="1332" y="544"/>
                  </a:lnTo>
                  <a:lnTo>
                    <a:pt x="1337" y="576"/>
                  </a:lnTo>
                  <a:lnTo>
                    <a:pt x="1342" y="608"/>
                  </a:lnTo>
                  <a:lnTo>
                    <a:pt x="1344" y="640"/>
                  </a:lnTo>
                  <a:lnTo>
                    <a:pt x="1344" y="673"/>
                  </a:lnTo>
                  <a:lnTo>
                    <a:pt x="1344" y="705"/>
                  </a:lnTo>
                  <a:lnTo>
                    <a:pt x="1342" y="736"/>
                  </a:lnTo>
                  <a:lnTo>
                    <a:pt x="1337" y="769"/>
                  </a:lnTo>
                  <a:lnTo>
                    <a:pt x="1332" y="801"/>
                  </a:lnTo>
                  <a:lnTo>
                    <a:pt x="1325" y="832"/>
                  </a:lnTo>
                  <a:lnTo>
                    <a:pt x="1316" y="864"/>
                  </a:lnTo>
                  <a:lnTo>
                    <a:pt x="1307" y="895"/>
                  </a:lnTo>
                  <a:lnTo>
                    <a:pt x="1295" y="925"/>
                  </a:lnTo>
                  <a:lnTo>
                    <a:pt x="1281" y="955"/>
                  </a:lnTo>
                  <a:lnTo>
                    <a:pt x="1268" y="985"/>
                  </a:lnTo>
                  <a:lnTo>
                    <a:pt x="1251" y="1014"/>
                  </a:lnTo>
                  <a:lnTo>
                    <a:pt x="1234" y="1042"/>
                  </a:lnTo>
                  <a:lnTo>
                    <a:pt x="1214" y="1070"/>
                  </a:lnTo>
                  <a:lnTo>
                    <a:pt x="1193" y="1097"/>
                  </a:lnTo>
                  <a:lnTo>
                    <a:pt x="1171" y="1122"/>
                  </a:lnTo>
                  <a:lnTo>
                    <a:pt x="1147" y="1148"/>
                  </a:lnTo>
                  <a:lnTo>
                    <a:pt x="1147" y="1148"/>
                  </a:lnTo>
                  <a:close/>
                </a:path>
              </a:pathLst>
            </a:custGeom>
            <a:solidFill>
              <a:srgbClr val="06A1C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6" name="Freeform 43"/>
            <p:cNvSpPr>
              <a:spLocks noEditPoints="1"/>
            </p:cNvSpPr>
            <p:nvPr/>
          </p:nvSpPr>
          <p:spPr bwMode="auto">
            <a:xfrm>
              <a:off x="3848101" y="1326505"/>
              <a:ext cx="1117600" cy="1117600"/>
            </a:xfrm>
            <a:custGeom>
              <a:avLst/>
              <a:gdLst>
                <a:gd name="T0" fmla="*/ 600 w 1408"/>
                <a:gd name="T1" fmla="*/ 1401 h 1409"/>
                <a:gd name="T2" fmla="*/ 434 w 1408"/>
                <a:gd name="T3" fmla="*/ 1356 h 1409"/>
                <a:gd name="T4" fmla="*/ 285 w 1408"/>
                <a:gd name="T5" fmla="*/ 1271 h 1409"/>
                <a:gd name="T6" fmla="*/ 181 w 1408"/>
                <a:gd name="T7" fmla="*/ 1176 h 1409"/>
                <a:gd name="T8" fmla="*/ 81 w 1408"/>
                <a:gd name="T9" fmla="*/ 1032 h 1409"/>
                <a:gd name="T10" fmla="*/ 21 w 1408"/>
                <a:gd name="T11" fmla="*/ 873 h 1409"/>
                <a:gd name="T12" fmla="*/ 0 w 1408"/>
                <a:gd name="T13" fmla="*/ 705 h 1409"/>
                <a:gd name="T14" fmla="*/ 21 w 1408"/>
                <a:gd name="T15" fmla="*/ 536 h 1409"/>
                <a:gd name="T16" fmla="*/ 81 w 1408"/>
                <a:gd name="T17" fmla="*/ 377 h 1409"/>
                <a:gd name="T18" fmla="*/ 181 w 1408"/>
                <a:gd name="T19" fmla="*/ 232 h 1409"/>
                <a:gd name="T20" fmla="*/ 285 w 1408"/>
                <a:gd name="T21" fmla="*/ 138 h 1409"/>
                <a:gd name="T22" fmla="*/ 434 w 1408"/>
                <a:gd name="T23" fmla="*/ 53 h 1409"/>
                <a:gd name="T24" fmla="*/ 600 w 1408"/>
                <a:gd name="T25" fmla="*/ 7 h 1409"/>
                <a:gd name="T26" fmla="*/ 739 w 1408"/>
                <a:gd name="T27" fmla="*/ 0 h 1409"/>
                <a:gd name="T28" fmla="*/ 909 w 1408"/>
                <a:gd name="T29" fmla="*/ 30 h 1409"/>
                <a:gd name="T30" fmla="*/ 1066 w 1408"/>
                <a:gd name="T31" fmla="*/ 100 h 1409"/>
                <a:gd name="T32" fmla="*/ 1202 w 1408"/>
                <a:gd name="T33" fmla="*/ 206 h 1409"/>
                <a:gd name="T34" fmla="*/ 1293 w 1408"/>
                <a:gd name="T35" fmla="*/ 316 h 1409"/>
                <a:gd name="T36" fmla="*/ 1369 w 1408"/>
                <a:gd name="T37" fmla="*/ 472 h 1409"/>
                <a:gd name="T38" fmla="*/ 1405 w 1408"/>
                <a:gd name="T39" fmla="*/ 637 h 1409"/>
                <a:gd name="T40" fmla="*/ 1401 w 1408"/>
                <a:gd name="T41" fmla="*/ 805 h 1409"/>
                <a:gd name="T42" fmla="*/ 1356 w 1408"/>
                <a:gd name="T43" fmla="*/ 970 h 1409"/>
                <a:gd name="T44" fmla="*/ 1272 w 1408"/>
                <a:gd name="T45" fmla="*/ 1120 h 1409"/>
                <a:gd name="T46" fmla="*/ 1177 w 1408"/>
                <a:gd name="T47" fmla="*/ 1227 h 1409"/>
                <a:gd name="T48" fmla="*/ 1035 w 1408"/>
                <a:gd name="T49" fmla="*/ 1327 h 1409"/>
                <a:gd name="T50" fmla="*/ 877 w 1408"/>
                <a:gd name="T51" fmla="*/ 1388 h 1409"/>
                <a:gd name="T52" fmla="*/ 704 w 1408"/>
                <a:gd name="T53" fmla="*/ 1409 h 1409"/>
                <a:gd name="T54" fmla="*/ 640 w 1408"/>
                <a:gd name="T55" fmla="*/ 67 h 1409"/>
                <a:gd name="T56" fmla="*/ 489 w 1408"/>
                <a:gd name="T57" fmla="*/ 102 h 1409"/>
                <a:gd name="T58" fmla="*/ 350 w 1408"/>
                <a:gd name="T59" fmla="*/ 172 h 1409"/>
                <a:gd name="T60" fmla="*/ 251 w 1408"/>
                <a:gd name="T61" fmla="*/ 251 h 1409"/>
                <a:gd name="T62" fmla="*/ 153 w 1408"/>
                <a:gd name="T63" fmla="*/ 379 h 1409"/>
                <a:gd name="T64" fmla="*/ 91 w 1408"/>
                <a:gd name="T65" fmla="*/ 521 h 1409"/>
                <a:gd name="T66" fmla="*/ 65 w 1408"/>
                <a:gd name="T67" fmla="*/ 673 h 1409"/>
                <a:gd name="T68" fmla="*/ 76 w 1408"/>
                <a:gd name="T69" fmla="*/ 826 h 1409"/>
                <a:gd name="T70" fmla="*/ 124 w 1408"/>
                <a:gd name="T71" fmla="*/ 974 h 1409"/>
                <a:gd name="T72" fmla="*/ 208 w 1408"/>
                <a:gd name="T73" fmla="*/ 1109 h 1409"/>
                <a:gd name="T74" fmla="*/ 299 w 1408"/>
                <a:gd name="T75" fmla="*/ 1199 h 1409"/>
                <a:gd name="T76" fmla="*/ 431 w 1408"/>
                <a:gd name="T77" fmla="*/ 1284 h 1409"/>
                <a:gd name="T78" fmla="*/ 578 w 1408"/>
                <a:gd name="T79" fmla="*/ 1332 h 1409"/>
                <a:gd name="T80" fmla="*/ 704 w 1408"/>
                <a:gd name="T81" fmla="*/ 1344 h 1409"/>
                <a:gd name="T82" fmla="*/ 861 w 1408"/>
                <a:gd name="T83" fmla="*/ 1326 h 1409"/>
                <a:gd name="T84" fmla="*/ 1005 w 1408"/>
                <a:gd name="T85" fmla="*/ 1269 h 1409"/>
                <a:gd name="T86" fmla="*/ 1134 w 1408"/>
                <a:gd name="T87" fmla="*/ 1178 h 1409"/>
                <a:gd name="T88" fmla="*/ 1220 w 1408"/>
                <a:gd name="T89" fmla="*/ 1083 h 1409"/>
                <a:gd name="T90" fmla="*/ 1297 w 1408"/>
                <a:gd name="T91" fmla="*/ 946 h 1409"/>
                <a:gd name="T92" fmla="*/ 1337 w 1408"/>
                <a:gd name="T93" fmla="*/ 796 h 1409"/>
                <a:gd name="T94" fmla="*/ 1341 w 1408"/>
                <a:gd name="T95" fmla="*/ 643 h 1409"/>
                <a:gd name="T96" fmla="*/ 1308 w 1408"/>
                <a:gd name="T97" fmla="*/ 492 h 1409"/>
                <a:gd name="T98" fmla="*/ 1238 w 1408"/>
                <a:gd name="T99" fmla="*/ 352 h 1409"/>
                <a:gd name="T100" fmla="*/ 1157 w 1408"/>
                <a:gd name="T101" fmla="*/ 251 h 1409"/>
                <a:gd name="T102" fmla="*/ 1032 w 1408"/>
                <a:gd name="T103" fmla="*/ 154 h 1409"/>
                <a:gd name="T104" fmla="*/ 891 w 1408"/>
                <a:gd name="T105" fmla="*/ 92 h 1409"/>
                <a:gd name="T106" fmla="*/ 737 w 1408"/>
                <a:gd name="T107" fmla="*/ 65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08" h="1409">
                  <a:moveTo>
                    <a:pt x="704" y="1409"/>
                  </a:moveTo>
                  <a:lnTo>
                    <a:pt x="704" y="1409"/>
                  </a:lnTo>
                  <a:lnTo>
                    <a:pt x="669" y="1408"/>
                  </a:lnTo>
                  <a:lnTo>
                    <a:pt x="635" y="1405"/>
                  </a:lnTo>
                  <a:lnTo>
                    <a:pt x="600" y="1401"/>
                  </a:lnTo>
                  <a:lnTo>
                    <a:pt x="565" y="1395"/>
                  </a:lnTo>
                  <a:lnTo>
                    <a:pt x="532" y="1388"/>
                  </a:lnTo>
                  <a:lnTo>
                    <a:pt x="499" y="1379"/>
                  </a:lnTo>
                  <a:lnTo>
                    <a:pt x="467" y="1368"/>
                  </a:lnTo>
                  <a:lnTo>
                    <a:pt x="434" y="1356"/>
                  </a:lnTo>
                  <a:lnTo>
                    <a:pt x="403" y="1342"/>
                  </a:lnTo>
                  <a:lnTo>
                    <a:pt x="373" y="1327"/>
                  </a:lnTo>
                  <a:lnTo>
                    <a:pt x="343" y="1309"/>
                  </a:lnTo>
                  <a:lnTo>
                    <a:pt x="314" y="1291"/>
                  </a:lnTo>
                  <a:lnTo>
                    <a:pt x="285" y="1271"/>
                  </a:lnTo>
                  <a:lnTo>
                    <a:pt x="258" y="1249"/>
                  </a:lnTo>
                  <a:lnTo>
                    <a:pt x="232" y="1227"/>
                  </a:lnTo>
                  <a:lnTo>
                    <a:pt x="206" y="1203"/>
                  </a:lnTo>
                  <a:lnTo>
                    <a:pt x="206" y="1203"/>
                  </a:lnTo>
                  <a:lnTo>
                    <a:pt x="181" y="1176"/>
                  </a:lnTo>
                  <a:lnTo>
                    <a:pt x="157" y="1149"/>
                  </a:lnTo>
                  <a:lnTo>
                    <a:pt x="137" y="1120"/>
                  </a:lnTo>
                  <a:lnTo>
                    <a:pt x="116" y="1093"/>
                  </a:lnTo>
                  <a:lnTo>
                    <a:pt x="97" y="1063"/>
                  </a:lnTo>
                  <a:lnTo>
                    <a:pt x="81" y="1032"/>
                  </a:lnTo>
                  <a:lnTo>
                    <a:pt x="65" y="1001"/>
                  </a:lnTo>
                  <a:lnTo>
                    <a:pt x="52" y="970"/>
                  </a:lnTo>
                  <a:lnTo>
                    <a:pt x="39" y="937"/>
                  </a:lnTo>
                  <a:lnTo>
                    <a:pt x="29" y="905"/>
                  </a:lnTo>
                  <a:lnTo>
                    <a:pt x="21" y="873"/>
                  </a:lnTo>
                  <a:lnTo>
                    <a:pt x="13" y="839"/>
                  </a:lnTo>
                  <a:lnTo>
                    <a:pt x="7" y="805"/>
                  </a:lnTo>
                  <a:lnTo>
                    <a:pt x="3" y="772"/>
                  </a:lnTo>
                  <a:lnTo>
                    <a:pt x="1" y="738"/>
                  </a:lnTo>
                  <a:lnTo>
                    <a:pt x="0" y="705"/>
                  </a:lnTo>
                  <a:lnTo>
                    <a:pt x="1" y="671"/>
                  </a:lnTo>
                  <a:lnTo>
                    <a:pt x="3" y="636"/>
                  </a:lnTo>
                  <a:lnTo>
                    <a:pt x="7" y="603"/>
                  </a:lnTo>
                  <a:lnTo>
                    <a:pt x="13" y="570"/>
                  </a:lnTo>
                  <a:lnTo>
                    <a:pt x="21" y="536"/>
                  </a:lnTo>
                  <a:lnTo>
                    <a:pt x="29" y="504"/>
                  </a:lnTo>
                  <a:lnTo>
                    <a:pt x="39" y="472"/>
                  </a:lnTo>
                  <a:lnTo>
                    <a:pt x="52" y="439"/>
                  </a:lnTo>
                  <a:lnTo>
                    <a:pt x="65" y="408"/>
                  </a:lnTo>
                  <a:lnTo>
                    <a:pt x="81" y="377"/>
                  </a:lnTo>
                  <a:lnTo>
                    <a:pt x="97" y="346"/>
                  </a:lnTo>
                  <a:lnTo>
                    <a:pt x="116" y="316"/>
                  </a:lnTo>
                  <a:lnTo>
                    <a:pt x="137" y="287"/>
                  </a:lnTo>
                  <a:lnTo>
                    <a:pt x="157" y="260"/>
                  </a:lnTo>
                  <a:lnTo>
                    <a:pt x="181" y="232"/>
                  </a:lnTo>
                  <a:lnTo>
                    <a:pt x="206" y="206"/>
                  </a:lnTo>
                  <a:lnTo>
                    <a:pt x="206" y="206"/>
                  </a:lnTo>
                  <a:lnTo>
                    <a:pt x="232" y="182"/>
                  </a:lnTo>
                  <a:lnTo>
                    <a:pt x="258" y="159"/>
                  </a:lnTo>
                  <a:lnTo>
                    <a:pt x="285" y="138"/>
                  </a:lnTo>
                  <a:lnTo>
                    <a:pt x="314" y="118"/>
                  </a:lnTo>
                  <a:lnTo>
                    <a:pt x="343" y="100"/>
                  </a:lnTo>
                  <a:lnTo>
                    <a:pt x="373" y="82"/>
                  </a:lnTo>
                  <a:lnTo>
                    <a:pt x="403" y="67"/>
                  </a:lnTo>
                  <a:lnTo>
                    <a:pt x="434" y="53"/>
                  </a:lnTo>
                  <a:lnTo>
                    <a:pt x="467" y="41"/>
                  </a:lnTo>
                  <a:lnTo>
                    <a:pt x="499" y="30"/>
                  </a:lnTo>
                  <a:lnTo>
                    <a:pt x="532" y="21"/>
                  </a:lnTo>
                  <a:lnTo>
                    <a:pt x="565" y="13"/>
                  </a:lnTo>
                  <a:lnTo>
                    <a:pt x="600" y="7"/>
                  </a:lnTo>
                  <a:lnTo>
                    <a:pt x="635" y="4"/>
                  </a:lnTo>
                  <a:lnTo>
                    <a:pt x="669" y="0"/>
                  </a:lnTo>
                  <a:lnTo>
                    <a:pt x="704" y="0"/>
                  </a:lnTo>
                  <a:lnTo>
                    <a:pt x="704" y="0"/>
                  </a:lnTo>
                  <a:lnTo>
                    <a:pt x="739" y="0"/>
                  </a:lnTo>
                  <a:lnTo>
                    <a:pt x="774" y="4"/>
                  </a:lnTo>
                  <a:lnTo>
                    <a:pt x="808" y="7"/>
                  </a:lnTo>
                  <a:lnTo>
                    <a:pt x="843" y="13"/>
                  </a:lnTo>
                  <a:lnTo>
                    <a:pt x="877" y="21"/>
                  </a:lnTo>
                  <a:lnTo>
                    <a:pt x="909" y="30"/>
                  </a:lnTo>
                  <a:lnTo>
                    <a:pt x="942" y="41"/>
                  </a:lnTo>
                  <a:lnTo>
                    <a:pt x="974" y="53"/>
                  </a:lnTo>
                  <a:lnTo>
                    <a:pt x="1005" y="67"/>
                  </a:lnTo>
                  <a:lnTo>
                    <a:pt x="1035" y="82"/>
                  </a:lnTo>
                  <a:lnTo>
                    <a:pt x="1066" y="100"/>
                  </a:lnTo>
                  <a:lnTo>
                    <a:pt x="1094" y="118"/>
                  </a:lnTo>
                  <a:lnTo>
                    <a:pt x="1123" y="138"/>
                  </a:lnTo>
                  <a:lnTo>
                    <a:pt x="1150" y="159"/>
                  </a:lnTo>
                  <a:lnTo>
                    <a:pt x="1177" y="182"/>
                  </a:lnTo>
                  <a:lnTo>
                    <a:pt x="1202" y="206"/>
                  </a:lnTo>
                  <a:lnTo>
                    <a:pt x="1202" y="206"/>
                  </a:lnTo>
                  <a:lnTo>
                    <a:pt x="1228" y="232"/>
                  </a:lnTo>
                  <a:lnTo>
                    <a:pt x="1251" y="260"/>
                  </a:lnTo>
                  <a:lnTo>
                    <a:pt x="1272" y="287"/>
                  </a:lnTo>
                  <a:lnTo>
                    <a:pt x="1293" y="316"/>
                  </a:lnTo>
                  <a:lnTo>
                    <a:pt x="1311" y="346"/>
                  </a:lnTo>
                  <a:lnTo>
                    <a:pt x="1327" y="377"/>
                  </a:lnTo>
                  <a:lnTo>
                    <a:pt x="1344" y="408"/>
                  </a:lnTo>
                  <a:lnTo>
                    <a:pt x="1356" y="439"/>
                  </a:lnTo>
                  <a:lnTo>
                    <a:pt x="1369" y="472"/>
                  </a:lnTo>
                  <a:lnTo>
                    <a:pt x="1379" y="504"/>
                  </a:lnTo>
                  <a:lnTo>
                    <a:pt x="1388" y="536"/>
                  </a:lnTo>
                  <a:lnTo>
                    <a:pt x="1396" y="570"/>
                  </a:lnTo>
                  <a:lnTo>
                    <a:pt x="1401" y="603"/>
                  </a:lnTo>
                  <a:lnTo>
                    <a:pt x="1405" y="637"/>
                  </a:lnTo>
                  <a:lnTo>
                    <a:pt x="1407" y="671"/>
                  </a:lnTo>
                  <a:lnTo>
                    <a:pt x="1408" y="705"/>
                  </a:lnTo>
                  <a:lnTo>
                    <a:pt x="1407" y="738"/>
                  </a:lnTo>
                  <a:lnTo>
                    <a:pt x="1405" y="772"/>
                  </a:lnTo>
                  <a:lnTo>
                    <a:pt x="1401" y="805"/>
                  </a:lnTo>
                  <a:lnTo>
                    <a:pt x="1396" y="839"/>
                  </a:lnTo>
                  <a:lnTo>
                    <a:pt x="1388" y="873"/>
                  </a:lnTo>
                  <a:lnTo>
                    <a:pt x="1379" y="905"/>
                  </a:lnTo>
                  <a:lnTo>
                    <a:pt x="1369" y="937"/>
                  </a:lnTo>
                  <a:lnTo>
                    <a:pt x="1356" y="970"/>
                  </a:lnTo>
                  <a:lnTo>
                    <a:pt x="1342" y="1001"/>
                  </a:lnTo>
                  <a:lnTo>
                    <a:pt x="1327" y="1032"/>
                  </a:lnTo>
                  <a:lnTo>
                    <a:pt x="1311" y="1063"/>
                  </a:lnTo>
                  <a:lnTo>
                    <a:pt x="1293" y="1093"/>
                  </a:lnTo>
                  <a:lnTo>
                    <a:pt x="1272" y="1120"/>
                  </a:lnTo>
                  <a:lnTo>
                    <a:pt x="1251" y="1149"/>
                  </a:lnTo>
                  <a:lnTo>
                    <a:pt x="1227" y="1176"/>
                  </a:lnTo>
                  <a:lnTo>
                    <a:pt x="1202" y="1203"/>
                  </a:lnTo>
                  <a:lnTo>
                    <a:pt x="1202" y="1203"/>
                  </a:lnTo>
                  <a:lnTo>
                    <a:pt x="1177" y="1227"/>
                  </a:lnTo>
                  <a:lnTo>
                    <a:pt x="1150" y="1249"/>
                  </a:lnTo>
                  <a:lnTo>
                    <a:pt x="1123" y="1271"/>
                  </a:lnTo>
                  <a:lnTo>
                    <a:pt x="1094" y="1291"/>
                  </a:lnTo>
                  <a:lnTo>
                    <a:pt x="1066" y="1309"/>
                  </a:lnTo>
                  <a:lnTo>
                    <a:pt x="1035" y="1327"/>
                  </a:lnTo>
                  <a:lnTo>
                    <a:pt x="1005" y="1342"/>
                  </a:lnTo>
                  <a:lnTo>
                    <a:pt x="974" y="1356"/>
                  </a:lnTo>
                  <a:lnTo>
                    <a:pt x="942" y="1368"/>
                  </a:lnTo>
                  <a:lnTo>
                    <a:pt x="909" y="1379"/>
                  </a:lnTo>
                  <a:lnTo>
                    <a:pt x="877" y="1388"/>
                  </a:lnTo>
                  <a:lnTo>
                    <a:pt x="843" y="1395"/>
                  </a:lnTo>
                  <a:lnTo>
                    <a:pt x="808" y="1401"/>
                  </a:lnTo>
                  <a:lnTo>
                    <a:pt x="774" y="1405"/>
                  </a:lnTo>
                  <a:lnTo>
                    <a:pt x="739" y="1408"/>
                  </a:lnTo>
                  <a:lnTo>
                    <a:pt x="704" y="1409"/>
                  </a:lnTo>
                  <a:lnTo>
                    <a:pt x="704" y="1409"/>
                  </a:lnTo>
                  <a:close/>
                  <a:moveTo>
                    <a:pt x="704" y="64"/>
                  </a:moveTo>
                  <a:lnTo>
                    <a:pt x="704" y="64"/>
                  </a:lnTo>
                  <a:lnTo>
                    <a:pt x="672" y="65"/>
                  </a:lnTo>
                  <a:lnTo>
                    <a:pt x="640" y="67"/>
                  </a:lnTo>
                  <a:lnTo>
                    <a:pt x="609" y="71"/>
                  </a:lnTo>
                  <a:lnTo>
                    <a:pt x="578" y="77"/>
                  </a:lnTo>
                  <a:lnTo>
                    <a:pt x="548" y="83"/>
                  </a:lnTo>
                  <a:lnTo>
                    <a:pt x="518" y="92"/>
                  </a:lnTo>
                  <a:lnTo>
                    <a:pt x="489" y="102"/>
                  </a:lnTo>
                  <a:lnTo>
                    <a:pt x="459" y="112"/>
                  </a:lnTo>
                  <a:lnTo>
                    <a:pt x="431" y="125"/>
                  </a:lnTo>
                  <a:lnTo>
                    <a:pt x="403" y="139"/>
                  </a:lnTo>
                  <a:lnTo>
                    <a:pt x="375" y="154"/>
                  </a:lnTo>
                  <a:lnTo>
                    <a:pt x="350" y="172"/>
                  </a:lnTo>
                  <a:lnTo>
                    <a:pt x="324" y="190"/>
                  </a:lnTo>
                  <a:lnTo>
                    <a:pt x="299" y="209"/>
                  </a:lnTo>
                  <a:lnTo>
                    <a:pt x="274" y="229"/>
                  </a:lnTo>
                  <a:lnTo>
                    <a:pt x="251" y="251"/>
                  </a:lnTo>
                  <a:lnTo>
                    <a:pt x="251" y="251"/>
                  </a:lnTo>
                  <a:lnTo>
                    <a:pt x="229" y="276"/>
                  </a:lnTo>
                  <a:lnTo>
                    <a:pt x="207" y="300"/>
                  </a:lnTo>
                  <a:lnTo>
                    <a:pt x="188" y="326"/>
                  </a:lnTo>
                  <a:lnTo>
                    <a:pt x="170" y="352"/>
                  </a:lnTo>
                  <a:lnTo>
                    <a:pt x="153" y="379"/>
                  </a:lnTo>
                  <a:lnTo>
                    <a:pt x="138" y="407"/>
                  </a:lnTo>
                  <a:lnTo>
                    <a:pt x="124" y="435"/>
                  </a:lnTo>
                  <a:lnTo>
                    <a:pt x="111" y="464"/>
                  </a:lnTo>
                  <a:lnTo>
                    <a:pt x="101" y="492"/>
                  </a:lnTo>
                  <a:lnTo>
                    <a:pt x="91" y="521"/>
                  </a:lnTo>
                  <a:lnTo>
                    <a:pt x="83" y="552"/>
                  </a:lnTo>
                  <a:lnTo>
                    <a:pt x="76" y="582"/>
                  </a:lnTo>
                  <a:lnTo>
                    <a:pt x="72" y="612"/>
                  </a:lnTo>
                  <a:lnTo>
                    <a:pt x="67" y="643"/>
                  </a:lnTo>
                  <a:lnTo>
                    <a:pt x="65" y="673"/>
                  </a:lnTo>
                  <a:lnTo>
                    <a:pt x="65" y="705"/>
                  </a:lnTo>
                  <a:lnTo>
                    <a:pt x="65" y="735"/>
                  </a:lnTo>
                  <a:lnTo>
                    <a:pt x="67" y="766"/>
                  </a:lnTo>
                  <a:lnTo>
                    <a:pt x="72" y="796"/>
                  </a:lnTo>
                  <a:lnTo>
                    <a:pt x="76" y="826"/>
                  </a:lnTo>
                  <a:lnTo>
                    <a:pt x="83" y="856"/>
                  </a:lnTo>
                  <a:lnTo>
                    <a:pt x="91" y="886"/>
                  </a:lnTo>
                  <a:lnTo>
                    <a:pt x="101" y="917"/>
                  </a:lnTo>
                  <a:lnTo>
                    <a:pt x="111" y="946"/>
                  </a:lnTo>
                  <a:lnTo>
                    <a:pt x="124" y="974"/>
                  </a:lnTo>
                  <a:lnTo>
                    <a:pt x="138" y="1002"/>
                  </a:lnTo>
                  <a:lnTo>
                    <a:pt x="153" y="1030"/>
                  </a:lnTo>
                  <a:lnTo>
                    <a:pt x="170" y="1057"/>
                  </a:lnTo>
                  <a:lnTo>
                    <a:pt x="188" y="1083"/>
                  </a:lnTo>
                  <a:lnTo>
                    <a:pt x="208" y="1109"/>
                  </a:lnTo>
                  <a:lnTo>
                    <a:pt x="229" y="1133"/>
                  </a:lnTo>
                  <a:lnTo>
                    <a:pt x="251" y="1156"/>
                  </a:lnTo>
                  <a:lnTo>
                    <a:pt x="251" y="1156"/>
                  </a:lnTo>
                  <a:lnTo>
                    <a:pt x="274" y="1178"/>
                  </a:lnTo>
                  <a:lnTo>
                    <a:pt x="299" y="1199"/>
                  </a:lnTo>
                  <a:lnTo>
                    <a:pt x="324" y="1219"/>
                  </a:lnTo>
                  <a:lnTo>
                    <a:pt x="350" y="1237"/>
                  </a:lnTo>
                  <a:lnTo>
                    <a:pt x="376" y="1254"/>
                  </a:lnTo>
                  <a:lnTo>
                    <a:pt x="403" y="1269"/>
                  </a:lnTo>
                  <a:lnTo>
                    <a:pt x="431" y="1284"/>
                  </a:lnTo>
                  <a:lnTo>
                    <a:pt x="459" y="1295"/>
                  </a:lnTo>
                  <a:lnTo>
                    <a:pt x="489" y="1307"/>
                  </a:lnTo>
                  <a:lnTo>
                    <a:pt x="518" y="1317"/>
                  </a:lnTo>
                  <a:lnTo>
                    <a:pt x="548" y="1326"/>
                  </a:lnTo>
                  <a:lnTo>
                    <a:pt x="578" y="1332"/>
                  </a:lnTo>
                  <a:lnTo>
                    <a:pt x="609" y="1337"/>
                  </a:lnTo>
                  <a:lnTo>
                    <a:pt x="640" y="1342"/>
                  </a:lnTo>
                  <a:lnTo>
                    <a:pt x="672" y="1344"/>
                  </a:lnTo>
                  <a:lnTo>
                    <a:pt x="704" y="1344"/>
                  </a:lnTo>
                  <a:lnTo>
                    <a:pt x="704" y="1344"/>
                  </a:lnTo>
                  <a:lnTo>
                    <a:pt x="737" y="1344"/>
                  </a:lnTo>
                  <a:lnTo>
                    <a:pt x="768" y="1342"/>
                  </a:lnTo>
                  <a:lnTo>
                    <a:pt x="799" y="1337"/>
                  </a:lnTo>
                  <a:lnTo>
                    <a:pt x="830" y="1332"/>
                  </a:lnTo>
                  <a:lnTo>
                    <a:pt x="861" y="1326"/>
                  </a:lnTo>
                  <a:lnTo>
                    <a:pt x="891" y="1317"/>
                  </a:lnTo>
                  <a:lnTo>
                    <a:pt x="920" y="1307"/>
                  </a:lnTo>
                  <a:lnTo>
                    <a:pt x="949" y="1295"/>
                  </a:lnTo>
                  <a:lnTo>
                    <a:pt x="977" y="1284"/>
                  </a:lnTo>
                  <a:lnTo>
                    <a:pt x="1005" y="1269"/>
                  </a:lnTo>
                  <a:lnTo>
                    <a:pt x="1032" y="1254"/>
                  </a:lnTo>
                  <a:lnTo>
                    <a:pt x="1059" y="1237"/>
                  </a:lnTo>
                  <a:lnTo>
                    <a:pt x="1084" y="1219"/>
                  </a:lnTo>
                  <a:lnTo>
                    <a:pt x="1110" y="1199"/>
                  </a:lnTo>
                  <a:lnTo>
                    <a:pt x="1134" y="1178"/>
                  </a:lnTo>
                  <a:lnTo>
                    <a:pt x="1157" y="1156"/>
                  </a:lnTo>
                  <a:lnTo>
                    <a:pt x="1157" y="1156"/>
                  </a:lnTo>
                  <a:lnTo>
                    <a:pt x="1179" y="1133"/>
                  </a:lnTo>
                  <a:lnTo>
                    <a:pt x="1200" y="1109"/>
                  </a:lnTo>
                  <a:lnTo>
                    <a:pt x="1220" y="1083"/>
                  </a:lnTo>
                  <a:lnTo>
                    <a:pt x="1238" y="1057"/>
                  </a:lnTo>
                  <a:lnTo>
                    <a:pt x="1256" y="1030"/>
                  </a:lnTo>
                  <a:lnTo>
                    <a:pt x="1271" y="1002"/>
                  </a:lnTo>
                  <a:lnTo>
                    <a:pt x="1284" y="974"/>
                  </a:lnTo>
                  <a:lnTo>
                    <a:pt x="1297" y="946"/>
                  </a:lnTo>
                  <a:lnTo>
                    <a:pt x="1308" y="917"/>
                  </a:lnTo>
                  <a:lnTo>
                    <a:pt x="1317" y="886"/>
                  </a:lnTo>
                  <a:lnTo>
                    <a:pt x="1325" y="856"/>
                  </a:lnTo>
                  <a:lnTo>
                    <a:pt x="1332" y="826"/>
                  </a:lnTo>
                  <a:lnTo>
                    <a:pt x="1337" y="796"/>
                  </a:lnTo>
                  <a:lnTo>
                    <a:pt x="1341" y="766"/>
                  </a:lnTo>
                  <a:lnTo>
                    <a:pt x="1342" y="735"/>
                  </a:lnTo>
                  <a:lnTo>
                    <a:pt x="1344" y="705"/>
                  </a:lnTo>
                  <a:lnTo>
                    <a:pt x="1342" y="673"/>
                  </a:lnTo>
                  <a:lnTo>
                    <a:pt x="1341" y="643"/>
                  </a:lnTo>
                  <a:lnTo>
                    <a:pt x="1337" y="612"/>
                  </a:lnTo>
                  <a:lnTo>
                    <a:pt x="1332" y="582"/>
                  </a:lnTo>
                  <a:lnTo>
                    <a:pt x="1325" y="552"/>
                  </a:lnTo>
                  <a:lnTo>
                    <a:pt x="1317" y="521"/>
                  </a:lnTo>
                  <a:lnTo>
                    <a:pt x="1308" y="492"/>
                  </a:lnTo>
                  <a:lnTo>
                    <a:pt x="1297" y="464"/>
                  </a:lnTo>
                  <a:lnTo>
                    <a:pt x="1284" y="435"/>
                  </a:lnTo>
                  <a:lnTo>
                    <a:pt x="1271" y="407"/>
                  </a:lnTo>
                  <a:lnTo>
                    <a:pt x="1256" y="379"/>
                  </a:lnTo>
                  <a:lnTo>
                    <a:pt x="1238" y="352"/>
                  </a:lnTo>
                  <a:lnTo>
                    <a:pt x="1220" y="326"/>
                  </a:lnTo>
                  <a:lnTo>
                    <a:pt x="1200" y="300"/>
                  </a:lnTo>
                  <a:lnTo>
                    <a:pt x="1179" y="276"/>
                  </a:lnTo>
                  <a:lnTo>
                    <a:pt x="1157" y="251"/>
                  </a:lnTo>
                  <a:lnTo>
                    <a:pt x="1157" y="251"/>
                  </a:lnTo>
                  <a:lnTo>
                    <a:pt x="1134" y="229"/>
                  </a:lnTo>
                  <a:lnTo>
                    <a:pt x="1110" y="209"/>
                  </a:lnTo>
                  <a:lnTo>
                    <a:pt x="1084" y="190"/>
                  </a:lnTo>
                  <a:lnTo>
                    <a:pt x="1059" y="172"/>
                  </a:lnTo>
                  <a:lnTo>
                    <a:pt x="1032" y="154"/>
                  </a:lnTo>
                  <a:lnTo>
                    <a:pt x="1005" y="139"/>
                  </a:lnTo>
                  <a:lnTo>
                    <a:pt x="977" y="125"/>
                  </a:lnTo>
                  <a:lnTo>
                    <a:pt x="949" y="112"/>
                  </a:lnTo>
                  <a:lnTo>
                    <a:pt x="920" y="102"/>
                  </a:lnTo>
                  <a:lnTo>
                    <a:pt x="891" y="92"/>
                  </a:lnTo>
                  <a:lnTo>
                    <a:pt x="861" y="83"/>
                  </a:lnTo>
                  <a:lnTo>
                    <a:pt x="830" y="77"/>
                  </a:lnTo>
                  <a:lnTo>
                    <a:pt x="799" y="71"/>
                  </a:lnTo>
                  <a:lnTo>
                    <a:pt x="768" y="67"/>
                  </a:lnTo>
                  <a:lnTo>
                    <a:pt x="737" y="65"/>
                  </a:lnTo>
                  <a:lnTo>
                    <a:pt x="704" y="64"/>
                  </a:lnTo>
                  <a:lnTo>
                    <a:pt x="704" y="64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7" name="Freeform 44"/>
            <p:cNvSpPr>
              <a:spLocks noEditPoints="1"/>
            </p:cNvSpPr>
            <p:nvPr/>
          </p:nvSpPr>
          <p:spPr bwMode="auto">
            <a:xfrm>
              <a:off x="3954463" y="1431280"/>
              <a:ext cx="906463" cy="906463"/>
            </a:xfrm>
            <a:custGeom>
              <a:avLst/>
              <a:gdLst>
                <a:gd name="T0" fmla="*/ 213 w 1143"/>
                <a:gd name="T1" fmla="*/ 1138 h 1143"/>
                <a:gd name="T2" fmla="*/ 112 w 1143"/>
                <a:gd name="T3" fmla="*/ 1101 h 1143"/>
                <a:gd name="T4" fmla="*/ 73 w 1143"/>
                <a:gd name="T5" fmla="*/ 1070 h 1143"/>
                <a:gd name="T6" fmla="*/ 36 w 1143"/>
                <a:gd name="T7" fmla="*/ 1021 h 1143"/>
                <a:gd name="T8" fmla="*/ 7 w 1143"/>
                <a:gd name="T9" fmla="*/ 943 h 1143"/>
                <a:gd name="T10" fmla="*/ 0 w 1143"/>
                <a:gd name="T11" fmla="*/ 851 h 1143"/>
                <a:gd name="T12" fmla="*/ 16 w 1143"/>
                <a:gd name="T13" fmla="*/ 746 h 1143"/>
                <a:gd name="T14" fmla="*/ 43 w 1143"/>
                <a:gd name="T15" fmla="*/ 664 h 1143"/>
                <a:gd name="T16" fmla="*/ 94 w 1143"/>
                <a:gd name="T17" fmla="*/ 555 h 1143"/>
                <a:gd name="T18" fmla="*/ 162 w 1143"/>
                <a:gd name="T19" fmla="*/ 448 h 1143"/>
                <a:gd name="T20" fmla="*/ 247 w 1143"/>
                <a:gd name="T21" fmla="*/ 344 h 1143"/>
                <a:gd name="T22" fmla="*/ 328 w 1143"/>
                <a:gd name="T23" fmla="*/ 261 h 1143"/>
                <a:gd name="T24" fmla="*/ 473 w 1143"/>
                <a:gd name="T25" fmla="*/ 145 h 1143"/>
                <a:gd name="T26" fmla="*/ 622 w 1143"/>
                <a:gd name="T27" fmla="*/ 61 h 1143"/>
                <a:gd name="T28" fmla="*/ 768 w 1143"/>
                <a:gd name="T29" fmla="*/ 12 h 1143"/>
                <a:gd name="T30" fmla="*/ 870 w 1143"/>
                <a:gd name="T31" fmla="*/ 0 h 1143"/>
                <a:gd name="T32" fmla="*/ 982 w 1143"/>
                <a:gd name="T33" fmla="*/ 19 h 1143"/>
                <a:gd name="T34" fmla="*/ 1051 w 1143"/>
                <a:gd name="T35" fmla="*/ 56 h 1143"/>
                <a:gd name="T36" fmla="*/ 1083 w 1143"/>
                <a:gd name="T37" fmla="*/ 88 h 1143"/>
                <a:gd name="T38" fmla="*/ 1124 w 1143"/>
                <a:gd name="T39" fmla="*/ 159 h 1143"/>
                <a:gd name="T40" fmla="*/ 1142 w 1143"/>
                <a:gd name="T41" fmla="*/ 242 h 1143"/>
                <a:gd name="T42" fmla="*/ 1139 w 1143"/>
                <a:gd name="T43" fmla="*/ 337 h 1143"/>
                <a:gd name="T44" fmla="*/ 1113 w 1143"/>
                <a:gd name="T45" fmla="*/ 441 h 1143"/>
                <a:gd name="T46" fmla="*/ 1069 w 1143"/>
                <a:gd name="T47" fmla="*/ 548 h 1143"/>
                <a:gd name="T48" fmla="*/ 1004 w 1143"/>
                <a:gd name="T49" fmla="*/ 660 h 1143"/>
                <a:gd name="T50" fmla="*/ 922 w 1143"/>
                <a:gd name="T51" fmla="*/ 768 h 1143"/>
                <a:gd name="T52" fmla="*/ 848 w 1143"/>
                <a:gd name="T53" fmla="*/ 848 h 1143"/>
                <a:gd name="T54" fmla="*/ 707 w 1143"/>
                <a:gd name="T55" fmla="*/ 971 h 1143"/>
                <a:gd name="T56" fmla="*/ 557 w 1143"/>
                <a:gd name="T57" fmla="*/ 1064 h 1143"/>
                <a:gd name="T58" fmla="*/ 410 w 1143"/>
                <a:gd name="T59" fmla="*/ 1122 h 1143"/>
                <a:gd name="T60" fmla="*/ 272 w 1143"/>
                <a:gd name="T61" fmla="*/ 1143 h 1143"/>
                <a:gd name="T62" fmla="*/ 840 w 1143"/>
                <a:gd name="T63" fmla="*/ 65 h 1143"/>
                <a:gd name="T64" fmla="*/ 711 w 1143"/>
                <a:gd name="T65" fmla="*/ 94 h 1143"/>
                <a:gd name="T66" fmla="*/ 575 w 1143"/>
                <a:gd name="T67" fmla="*/ 157 h 1143"/>
                <a:gd name="T68" fmla="*/ 438 w 1143"/>
                <a:gd name="T69" fmla="*/ 252 h 1143"/>
                <a:gd name="T70" fmla="*/ 339 w 1143"/>
                <a:gd name="T71" fmla="*/ 340 h 1143"/>
                <a:gd name="T72" fmla="*/ 254 w 1143"/>
                <a:gd name="T73" fmla="*/ 435 h 1143"/>
                <a:gd name="T74" fmla="*/ 182 w 1143"/>
                <a:gd name="T75" fmla="*/ 534 h 1143"/>
                <a:gd name="T76" fmla="*/ 125 w 1143"/>
                <a:gd name="T77" fmla="*/ 636 h 1143"/>
                <a:gd name="T78" fmla="*/ 86 w 1143"/>
                <a:gd name="T79" fmla="*/ 737 h 1143"/>
                <a:gd name="T80" fmla="*/ 70 w 1143"/>
                <a:gd name="T81" fmla="*/ 806 h 1143"/>
                <a:gd name="T82" fmla="*/ 65 w 1143"/>
                <a:gd name="T83" fmla="*/ 887 h 1143"/>
                <a:gd name="T84" fmla="*/ 78 w 1143"/>
                <a:gd name="T85" fmla="*/ 956 h 1143"/>
                <a:gd name="T86" fmla="*/ 108 w 1143"/>
                <a:gd name="T87" fmla="*/ 1012 h 1143"/>
                <a:gd name="T88" fmla="*/ 148 w 1143"/>
                <a:gd name="T89" fmla="*/ 1048 h 1143"/>
                <a:gd name="T90" fmla="*/ 225 w 1143"/>
                <a:gd name="T91" fmla="*/ 1074 h 1143"/>
                <a:gd name="T92" fmla="*/ 301 w 1143"/>
                <a:gd name="T93" fmla="*/ 1077 h 1143"/>
                <a:gd name="T94" fmla="*/ 431 w 1143"/>
                <a:gd name="T95" fmla="*/ 1049 h 1143"/>
                <a:gd name="T96" fmla="*/ 568 w 1143"/>
                <a:gd name="T97" fmla="*/ 985 h 1143"/>
                <a:gd name="T98" fmla="*/ 704 w 1143"/>
                <a:gd name="T99" fmla="*/ 891 h 1143"/>
                <a:gd name="T100" fmla="*/ 803 w 1143"/>
                <a:gd name="T101" fmla="*/ 803 h 1143"/>
                <a:gd name="T102" fmla="*/ 887 w 1143"/>
                <a:gd name="T103" fmla="*/ 708 h 1143"/>
                <a:gd name="T104" fmla="*/ 958 w 1143"/>
                <a:gd name="T105" fmla="*/ 610 h 1143"/>
                <a:gd name="T106" fmla="*/ 1014 w 1143"/>
                <a:gd name="T107" fmla="*/ 511 h 1143"/>
                <a:gd name="T108" fmla="*/ 1052 w 1143"/>
                <a:gd name="T109" fmla="*/ 416 h 1143"/>
                <a:gd name="T110" fmla="*/ 1074 w 1143"/>
                <a:gd name="T111" fmla="*/ 326 h 1143"/>
                <a:gd name="T112" fmla="*/ 1076 w 1143"/>
                <a:gd name="T113" fmla="*/ 244 h 1143"/>
                <a:gd name="T114" fmla="*/ 1060 w 1143"/>
                <a:gd name="T115" fmla="*/ 174 h 1143"/>
                <a:gd name="T116" fmla="*/ 1024 w 1143"/>
                <a:gd name="T117" fmla="*/ 118 h 1143"/>
                <a:gd name="T118" fmla="*/ 977 w 1143"/>
                <a:gd name="T119" fmla="*/ 86 h 1143"/>
                <a:gd name="T120" fmla="*/ 894 w 1143"/>
                <a:gd name="T121" fmla="*/ 65 h 1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43" h="1143">
                  <a:moveTo>
                    <a:pt x="272" y="1143"/>
                  </a:moveTo>
                  <a:lnTo>
                    <a:pt x="272" y="1143"/>
                  </a:lnTo>
                  <a:lnTo>
                    <a:pt x="242" y="1142"/>
                  </a:lnTo>
                  <a:lnTo>
                    <a:pt x="213" y="1138"/>
                  </a:lnTo>
                  <a:lnTo>
                    <a:pt x="185" y="1132"/>
                  </a:lnTo>
                  <a:lnTo>
                    <a:pt x="160" y="1124"/>
                  </a:lnTo>
                  <a:lnTo>
                    <a:pt x="136" y="1114"/>
                  </a:lnTo>
                  <a:lnTo>
                    <a:pt x="112" y="1101"/>
                  </a:lnTo>
                  <a:lnTo>
                    <a:pt x="102" y="1094"/>
                  </a:lnTo>
                  <a:lnTo>
                    <a:pt x="92" y="1086"/>
                  </a:lnTo>
                  <a:lnTo>
                    <a:pt x="82" y="1078"/>
                  </a:lnTo>
                  <a:lnTo>
                    <a:pt x="73" y="1070"/>
                  </a:lnTo>
                  <a:lnTo>
                    <a:pt x="73" y="1070"/>
                  </a:lnTo>
                  <a:lnTo>
                    <a:pt x="59" y="1055"/>
                  </a:lnTo>
                  <a:lnTo>
                    <a:pt x="48" y="1038"/>
                  </a:lnTo>
                  <a:lnTo>
                    <a:pt x="36" y="1021"/>
                  </a:lnTo>
                  <a:lnTo>
                    <a:pt x="27" y="1004"/>
                  </a:lnTo>
                  <a:lnTo>
                    <a:pt x="19" y="984"/>
                  </a:lnTo>
                  <a:lnTo>
                    <a:pt x="12" y="964"/>
                  </a:lnTo>
                  <a:lnTo>
                    <a:pt x="7" y="943"/>
                  </a:lnTo>
                  <a:lnTo>
                    <a:pt x="2" y="921"/>
                  </a:lnTo>
                  <a:lnTo>
                    <a:pt x="0" y="898"/>
                  </a:lnTo>
                  <a:lnTo>
                    <a:pt x="0" y="875"/>
                  </a:lnTo>
                  <a:lnTo>
                    <a:pt x="0" y="851"/>
                  </a:lnTo>
                  <a:lnTo>
                    <a:pt x="2" y="825"/>
                  </a:lnTo>
                  <a:lnTo>
                    <a:pt x="6" y="800"/>
                  </a:lnTo>
                  <a:lnTo>
                    <a:pt x="10" y="773"/>
                  </a:lnTo>
                  <a:lnTo>
                    <a:pt x="16" y="746"/>
                  </a:lnTo>
                  <a:lnTo>
                    <a:pt x="24" y="719"/>
                  </a:lnTo>
                  <a:lnTo>
                    <a:pt x="24" y="719"/>
                  </a:lnTo>
                  <a:lnTo>
                    <a:pt x="33" y="691"/>
                  </a:lnTo>
                  <a:lnTo>
                    <a:pt x="43" y="664"/>
                  </a:lnTo>
                  <a:lnTo>
                    <a:pt x="55" y="638"/>
                  </a:lnTo>
                  <a:lnTo>
                    <a:pt x="66" y="610"/>
                  </a:lnTo>
                  <a:lnTo>
                    <a:pt x="80" y="583"/>
                  </a:lnTo>
                  <a:lnTo>
                    <a:pt x="94" y="555"/>
                  </a:lnTo>
                  <a:lnTo>
                    <a:pt x="110" y="529"/>
                  </a:lnTo>
                  <a:lnTo>
                    <a:pt x="126" y="502"/>
                  </a:lnTo>
                  <a:lnTo>
                    <a:pt x="144" y="474"/>
                  </a:lnTo>
                  <a:lnTo>
                    <a:pt x="162" y="448"/>
                  </a:lnTo>
                  <a:lnTo>
                    <a:pt x="182" y="422"/>
                  </a:lnTo>
                  <a:lnTo>
                    <a:pt x="203" y="395"/>
                  </a:lnTo>
                  <a:lnTo>
                    <a:pt x="224" y="370"/>
                  </a:lnTo>
                  <a:lnTo>
                    <a:pt x="247" y="344"/>
                  </a:lnTo>
                  <a:lnTo>
                    <a:pt x="270" y="319"/>
                  </a:lnTo>
                  <a:lnTo>
                    <a:pt x="294" y="295"/>
                  </a:lnTo>
                  <a:lnTo>
                    <a:pt x="294" y="295"/>
                  </a:lnTo>
                  <a:lnTo>
                    <a:pt x="328" y="261"/>
                  </a:lnTo>
                  <a:lnTo>
                    <a:pt x="364" y="230"/>
                  </a:lnTo>
                  <a:lnTo>
                    <a:pt x="400" y="200"/>
                  </a:lnTo>
                  <a:lnTo>
                    <a:pt x="436" y="172"/>
                  </a:lnTo>
                  <a:lnTo>
                    <a:pt x="473" y="145"/>
                  </a:lnTo>
                  <a:lnTo>
                    <a:pt x="510" y="121"/>
                  </a:lnTo>
                  <a:lnTo>
                    <a:pt x="548" y="99"/>
                  </a:lnTo>
                  <a:lnTo>
                    <a:pt x="585" y="79"/>
                  </a:lnTo>
                  <a:lnTo>
                    <a:pt x="622" y="61"/>
                  </a:lnTo>
                  <a:lnTo>
                    <a:pt x="659" y="45"/>
                  </a:lnTo>
                  <a:lnTo>
                    <a:pt x="696" y="32"/>
                  </a:lnTo>
                  <a:lnTo>
                    <a:pt x="732" y="20"/>
                  </a:lnTo>
                  <a:lnTo>
                    <a:pt x="768" y="12"/>
                  </a:lnTo>
                  <a:lnTo>
                    <a:pt x="803" y="5"/>
                  </a:lnTo>
                  <a:lnTo>
                    <a:pt x="838" y="1"/>
                  </a:lnTo>
                  <a:lnTo>
                    <a:pt x="870" y="0"/>
                  </a:lnTo>
                  <a:lnTo>
                    <a:pt x="870" y="0"/>
                  </a:lnTo>
                  <a:lnTo>
                    <a:pt x="900" y="1"/>
                  </a:lnTo>
                  <a:lnTo>
                    <a:pt x="929" y="5"/>
                  </a:lnTo>
                  <a:lnTo>
                    <a:pt x="957" y="11"/>
                  </a:lnTo>
                  <a:lnTo>
                    <a:pt x="982" y="19"/>
                  </a:lnTo>
                  <a:lnTo>
                    <a:pt x="1007" y="29"/>
                  </a:lnTo>
                  <a:lnTo>
                    <a:pt x="1030" y="41"/>
                  </a:lnTo>
                  <a:lnTo>
                    <a:pt x="1040" y="49"/>
                  </a:lnTo>
                  <a:lnTo>
                    <a:pt x="1051" y="56"/>
                  </a:lnTo>
                  <a:lnTo>
                    <a:pt x="1060" y="64"/>
                  </a:lnTo>
                  <a:lnTo>
                    <a:pt x="1069" y="73"/>
                  </a:lnTo>
                  <a:lnTo>
                    <a:pt x="1069" y="73"/>
                  </a:lnTo>
                  <a:lnTo>
                    <a:pt x="1083" y="88"/>
                  </a:lnTo>
                  <a:lnTo>
                    <a:pt x="1096" y="105"/>
                  </a:lnTo>
                  <a:lnTo>
                    <a:pt x="1106" y="122"/>
                  </a:lnTo>
                  <a:lnTo>
                    <a:pt x="1116" y="139"/>
                  </a:lnTo>
                  <a:lnTo>
                    <a:pt x="1124" y="159"/>
                  </a:lnTo>
                  <a:lnTo>
                    <a:pt x="1131" y="179"/>
                  </a:lnTo>
                  <a:lnTo>
                    <a:pt x="1135" y="200"/>
                  </a:lnTo>
                  <a:lnTo>
                    <a:pt x="1140" y="220"/>
                  </a:lnTo>
                  <a:lnTo>
                    <a:pt x="1142" y="242"/>
                  </a:lnTo>
                  <a:lnTo>
                    <a:pt x="1143" y="266"/>
                  </a:lnTo>
                  <a:lnTo>
                    <a:pt x="1143" y="289"/>
                  </a:lnTo>
                  <a:lnTo>
                    <a:pt x="1141" y="313"/>
                  </a:lnTo>
                  <a:lnTo>
                    <a:pt x="1139" y="337"/>
                  </a:lnTo>
                  <a:lnTo>
                    <a:pt x="1134" y="363"/>
                  </a:lnTo>
                  <a:lnTo>
                    <a:pt x="1128" y="388"/>
                  </a:lnTo>
                  <a:lnTo>
                    <a:pt x="1121" y="414"/>
                  </a:lnTo>
                  <a:lnTo>
                    <a:pt x="1113" y="441"/>
                  </a:lnTo>
                  <a:lnTo>
                    <a:pt x="1104" y="467"/>
                  </a:lnTo>
                  <a:lnTo>
                    <a:pt x="1094" y="494"/>
                  </a:lnTo>
                  <a:lnTo>
                    <a:pt x="1082" y="522"/>
                  </a:lnTo>
                  <a:lnTo>
                    <a:pt x="1069" y="548"/>
                  </a:lnTo>
                  <a:lnTo>
                    <a:pt x="1054" y="576"/>
                  </a:lnTo>
                  <a:lnTo>
                    <a:pt x="1039" y="604"/>
                  </a:lnTo>
                  <a:lnTo>
                    <a:pt x="1023" y="632"/>
                  </a:lnTo>
                  <a:lnTo>
                    <a:pt x="1004" y="660"/>
                  </a:lnTo>
                  <a:lnTo>
                    <a:pt x="986" y="686"/>
                  </a:lnTo>
                  <a:lnTo>
                    <a:pt x="966" y="714"/>
                  </a:lnTo>
                  <a:lnTo>
                    <a:pt x="944" y="742"/>
                  </a:lnTo>
                  <a:lnTo>
                    <a:pt x="922" y="768"/>
                  </a:lnTo>
                  <a:lnTo>
                    <a:pt x="899" y="795"/>
                  </a:lnTo>
                  <a:lnTo>
                    <a:pt x="873" y="822"/>
                  </a:lnTo>
                  <a:lnTo>
                    <a:pt x="848" y="848"/>
                  </a:lnTo>
                  <a:lnTo>
                    <a:pt x="848" y="848"/>
                  </a:lnTo>
                  <a:lnTo>
                    <a:pt x="814" y="882"/>
                  </a:lnTo>
                  <a:lnTo>
                    <a:pt x="778" y="913"/>
                  </a:lnTo>
                  <a:lnTo>
                    <a:pt x="743" y="943"/>
                  </a:lnTo>
                  <a:lnTo>
                    <a:pt x="707" y="971"/>
                  </a:lnTo>
                  <a:lnTo>
                    <a:pt x="670" y="997"/>
                  </a:lnTo>
                  <a:lnTo>
                    <a:pt x="633" y="1021"/>
                  </a:lnTo>
                  <a:lnTo>
                    <a:pt x="594" y="1044"/>
                  </a:lnTo>
                  <a:lnTo>
                    <a:pt x="557" y="1064"/>
                  </a:lnTo>
                  <a:lnTo>
                    <a:pt x="520" y="1081"/>
                  </a:lnTo>
                  <a:lnTo>
                    <a:pt x="483" y="1098"/>
                  </a:lnTo>
                  <a:lnTo>
                    <a:pt x="446" y="1111"/>
                  </a:lnTo>
                  <a:lnTo>
                    <a:pt x="410" y="1122"/>
                  </a:lnTo>
                  <a:lnTo>
                    <a:pt x="374" y="1131"/>
                  </a:lnTo>
                  <a:lnTo>
                    <a:pt x="339" y="1138"/>
                  </a:lnTo>
                  <a:lnTo>
                    <a:pt x="305" y="1142"/>
                  </a:lnTo>
                  <a:lnTo>
                    <a:pt x="272" y="1143"/>
                  </a:lnTo>
                  <a:lnTo>
                    <a:pt x="272" y="1143"/>
                  </a:lnTo>
                  <a:close/>
                  <a:moveTo>
                    <a:pt x="870" y="64"/>
                  </a:moveTo>
                  <a:lnTo>
                    <a:pt x="870" y="64"/>
                  </a:lnTo>
                  <a:lnTo>
                    <a:pt x="840" y="65"/>
                  </a:lnTo>
                  <a:lnTo>
                    <a:pt x="810" y="69"/>
                  </a:lnTo>
                  <a:lnTo>
                    <a:pt x="777" y="76"/>
                  </a:lnTo>
                  <a:lnTo>
                    <a:pt x="745" y="84"/>
                  </a:lnTo>
                  <a:lnTo>
                    <a:pt x="711" y="94"/>
                  </a:lnTo>
                  <a:lnTo>
                    <a:pt x="678" y="107"/>
                  </a:lnTo>
                  <a:lnTo>
                    <a:pt x="644" y="122"/>
                  </a:lnTo>
                  <a:lnTo>
                    <a:pt x="609" y="138"/>
                  </a:lnTo>
                  <a:lnTo>
                    <a:pt x="575" y="157"/>
                  </a:lnTo>
                  <a:lnTo>
                    <a:pt x="541" y="178"/>
                  </a:lnTo>
                  <a:lnTo>
                    <a:pt x="506" y="201"/>
                  </a:lnTo>
                  <a:lnTo>
                    <a:pt x="472" y="225"/>
                  </a:lnTo>
                  <a:lnTo>
                    <a:pt x="438" y="252"/>
                  </a:lnTo>
                  <a:lnTo>
                    <a:pt x="404" y="280"/>
                  </a:lnTo>
                  <a:lnTo>
                    <a:pt x="372" y="308"/>
                  </a:lnTo>
                  <a:lnTo>
                    <a:pt x="339" y="340"/>
                  </a:lnTo>
                  <a:lnTo>
                    <a:pt x="339" y="340"/>
                  </a:lnTo>
                  <a:lnTo>
                    <a:pt x="316" y="363"/>
                  </a:lnTo>
                  <a:lnTo>
                    <a:pt x="295" y="386"/>
                  </a:lnTo>
                  <a:lnTo>
                    <a:pt x="273" y="410"/>
                  </a:lnTo>
                  <a:lnTo>
                    <a:pt x="254" y="435"/>
                  </a:lnTo>
                  <a:lnTo>
                    <a:pt x="234" y="459"/>
                  </a:lnTo>
                  <a:lnTo>
                    <a:pt x="216" y="485"/>
                  </a:lnTo>
                  <a:lnTo>
                    <a:pt x="198" y="510"/>
                  </a:lnTo>
                  <a:lnTo>
                    <a:pt x="182" y="534"/>
                  </a:lnTo>
                  <a:lnTo>
                    <a:pt x="166" y="560"/>
                  </a:lnTo>
                  <a:lnTo>
                    <a:pt x="152" y="585"/>
                  </a:lnTo>
                  <a:lnTo>
                    <a:pt x="138" y="611"/>
                  </a:lnTo>
                  <a:lnTo>
                    <a:pt x="125" y="636"/>
                  </a:lnTo>
                  <a:lnTo>
                    <a:pt x="114" y="662"/>
                  </a:lnTo>
                  <a:lnTo>
                    <a:pt x="103" y="686"/>
                  </a:lnTo>
                  <a:lnTo>
                    <a:pt x="94" y="712"/>
                  </a:lnTo>
                  <a:lnTo>
                    <a:pt x="86" y="737"/>
                  </a:lnTo>
                  <a:lnTo>
                    <a:pt x="86" y="737"/>
                  </a:lnTo>
                  <a:lnTo>
                    <a:pt x="80" y="760"/>
                  </a:lnTo>
                  <a:lnTo>
                    <a:pt x="74" y="782"/>
                  </a:lnTo>
                  <a:lnTo>
                    <a:pt x="70" y="806"/>
                  </a:lnTo>
                  <a:lnTo>
                    <a:pt x="67" y="826"/>
                  </a:lnTo>
                  <a:lnTo>
                    <a:pt x="65" y="847"/>
                  </a:lnTo>
                  <a:lnTo>
                    <a:pt x="64" y="867"/>
                  </a:lnTo>
                  <a:lnTo>
                    <a:pt x="65" y="887"/>
                  </a:lnTo>
                  <a:lnTo>
                    <a:pt x="66" y="905"/>
                  </a:lnTo>
                  <a:lnTo>
                    <a:pt x="68" y="924"/>
                  </a:lnTo>
                  <a:lnTo>
                    <a:pt x="72" y="940"/>
                  </a:lnTo>
                  <a:lnTo>
                    <a:pt x="78" y="956"/>
                  </a:lnTo>
                  <a:lnTo>
                    <a:pt x="83" y="971"/>
                  </a:lnTo>
                  <a:lnTo>
                    <a:pt x="90" y="986"/>
                  </a:lnTo>
                  <a:lnTo>
                    <a:pt x="99" y="1000"/>
                  </a:lnTo>
                  <a:lnTo>
                    <a:pt x="108" y="1012"/>
                  </a:lnTo>
                  <a:lnTo>
                    <a:pt x="118" y="1023"/>
                  </a:lnTo>
                  <a:lnTo>
                    <a:pt x="118" y="1023"/>
                  </a:lnTo>
                  <a:lnTo>
                    <a:pt x="133" y="1036"/>
                  </a:lnTo>
                  <a:lnTo>
                    <a:pt x="148" y="1048"/>
                  </a:lnTo>
                  <a:lnTo>
                    <a:pt x="166" y="1057"/>
                  </a:lnTo>
                  <a:lnTo>
                    <a:pt x="184" y="1065"/>
                  </a:lnTo>
                  <a:lnTo>
                    <a:pt x="204" y="1071"/>
                  </a:lnTo>
                  <a:lnTo>
                    <a:pt x="225" y="1074"/>
                  </a:lnTo>
                  <a:lnTo>
                    <a:pt x="248" y="1078"/>
                  </a:lnTo>
                  <a:lnTo>
                    <a:pt x="272" y="1078"/>
                  </a:lnTo>
                  <a:lnTo>
                    <a:pt x="272" y="1078"/>
                  </a:lnTo>
                  <a:lnTo>
                    <a:pt x="301" y="1077"/>
                  </a:lnTo>
                  <a:lnTo>
                    <a:pt x="333" y="1073"/>
                  </a:lnTo>
                  <a:lnTo>
                    <a:pt x="365" y="1067"/>
                  </a:lnTo>
                  <a:lnTo>
                    <a:pt x="397" y="1059"/>
                  </a:lnTo>
                  <a:lnTo>
                    <a:pt x="431" y="1049"/>
                  </a:lnTo>
                  <a:lnTo>
                    <a:pt x="465" y="1036"/>
                  </a:lnTo>
                  <a:lnTo>
                    <a:pt x="498" y="1021"/>
                  </a:lnTo>
                  <a:lnTo>
                    <a:pt x="533" y="1005"/>
                  </a:lnTo>
                  <a:lnTo>
                    <a:pt x="568" y="985"/>
                  </a:lnTo>
                  <a:lnTo>
                    <a:pt x="601" y="964"/>
                  </a:lnTo>
                  <a:lnTo>
                    <a:pt x="636" y="942"/>
                  </a:lnTo>
                  <a:lnTo>
                    <a:pt x="671" y="918"/>
                  </a:lnTo>
                  <a:lnTo>
                    <a:pt x="704" y="891"/>
                  </a:lnTo>
                  <a:lnTo>
                    <a:pt x="738" y="863"/>
                  </a:lnTo>
                  <a:lnTo>
                    <a:pt x="770" y="835"/>
                  </a:lnTo>
                  <a:lnTo>
                    <a:pt x="803" y="803"/>
                  </a:lnTo>
                  <a:lnTo>
                    <a:pt x="803" y="803"/>
                  </a:lnTo>
                  <a:lnTo>
                    <a:pt x="825" y="780"/>
                  </a:lnTo>
                  <a:lnTo>
                    <a:pt x="847" y="756"/>
                  </a:lnTo>
                  <a:lnTo>
                    <a:pt x="868" y="733"/>
                  </a:lnTo>
                  <a:lnTo>
                    <a:pt x="887" y="708"/>
                  </a:lnTo>
                  <a:lnTo>
                    <a:pt x="907" y="684"/>
                  </a:lnTo>
                  <a:lnTo>
                    <a:pt x="924" y="660"/>
                  </a:lnTo>
                  <a:lnTo>
                    <a:pt x="942" y="635"/>
                  </a:lnTo>
                  <a:lnTo>
                    <a:pt x="958" y="610"/>
                  </a:lnTo>
                  <a:lnTo>
                    <a:pt x="973" y="585"/>
                  </a:lnTo>
                  <a:lnTo>
                    <a:pt x="988" y="561"/>
                  </a:lnTo>
                  <a:lnTo>
                    <a:pt x="1001" y="537"/>
                  </a:lnTo>
                  <a:lnTo>
                    <a:pt x="1014" y="511"/>
                  </a:lnTo>
                  <a:lnTo>
                    <a:pt x="1025" y="487"/>
                  </a:lnTo>
                  <a:lnTo>
                    <a:pt x="1034" y="464"/>
                  </a:lnTo>
                  <a:lnTo>
                    <a:pt x="1044" y="439"/>
                  </a:lnTo>
                  <a:lnTo>
                    <a:pt x="1052" y="416"/>
                  </a:lnTo>
                  <a:lnTo>
                    <a:pt x="1059" y="393"/>
                  </a:lnTo>
                  <a:lnTo>
                    <a:pt x="1065" y="370"/>
                  </a:lnTo>
                  <a:lnTo>
                    <a:pt x="1070" y="348"/>
                  </a:lnTo>
                  <a:lnTo>
                    <a:pt x="1074" y="326"/>
                  </a:lnTo>
                  <a:lnTo>
                    <a:pt x="1076" y="304"/>
                  </a:lnTo>
                  <a:lnTo>
                    <a:pt x="1077" y="284"/>
                  </a:lnTo>
                  <a:lnTo>
                    <a:pt x="1077" y="263"/>
                  </a:lnTo>
                  <a:lnTo>
                    <a:pt x="1076" y="244"/>
                  </a:lnTo>
                  <a:lnTo>
                    <a:pt x="1074" y="225"/>
                  </a:lnTo>
                  <a:lnTo>
                    <a:pt x="1070" y="208"/>
                  </a:lnTo>
                  <a:lnTo>
                    <a:pt x="1066" y="190"/>
                  </a:lnTo>
                  <a:lnTo>
                    <a:pt x="1060" y="174"/>
                  </a:lnTo>
                  <a:lnTo>
                    <a:pt x="1053" y="159"/>
                  </a:lnTo>
                  <a:lnTo>
                    <a:pt x="1045" y="144"/>
                  </a:lnTo>
                  <a:lnTo>
                    <a:pt x="1034" y="131"/>
                  </a:lnTo>
                  <a:lnTo>
                    <a:pt x="1024" y="118"/>
                  </a:lnTo>
                  <a:lnTo>
                    <a:pt x="1024" y="118"/>
                  </a:lnTo>
                  <a:lnTo>
                    <a:pt x="1009" y="106"/>
                  </a:lnTo>
                  <a:lnTo>
                    <a:pt x="994" y="95"/>
                  </a:lnTo>
                  <a:lnTo>
                    <a:pt x="977" y="86"/>
                  </a:lnTo>
                  <a:lnTo>
                    <a:pt x="958" y="78"/>
                  </a:lnTo>
                  <a:lnTo>
                    <a:pt x="938" y="72"/>
                  </a:lnTo>
                  <a:lnTo>
                    <a:pt x="917" y="67"/>
                  </a:lnTo>
                  <a:lnTo>
                    <a:pt x="894" y="65"/>
                  </a:lnTo>
                  <a:lnTo>
                    <a:pt x="870" y="64"/>
                  </a:lnTo>
                  <a:lnTo>
                    <a:pt x="870" y="64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8" name="Freeform 45"/>
            <p:cNvSpPr>
              <a:spLocks/>
            </p:cNvSpPr>
            <p:nvPr/>
          </p:nvSpPr>
          <p:spPr bwMode="auto">
            <a:xfrm>
              <a:off x="4384676" y="1350318"/>
              <a:ext cx="558800" cy="557213"/>
            </a:xfrm>
            <a:custGeom>
              <a:avLst/>
              <a:gdLst>
                <a:gd name="T0" fmla="*/ 702 w 706"/>
                <a:gd name="T1" fmla="*/ 703 h 703"/>
                <a:gd name="T2" fmla="*/ 636 w 706"/>
                <a:gd name="T3" fmla="*/ 697 h 703"/>
                <a:gd name="T4" fmla="*/ 570 w 706"/>
                <a:gd name="T5" fmla="*/ 684 h 703"/>
                <a:gd name="T6" fmla="*/ 506 w 706"/>
                <a:gd name="T7" fmla="*/ 664 h 703"/>
                <a:gd name="T8" fmla="*/ 445 w 706"/>
                <a:gd name="T9" fmla="*/ 639 h 703"/>
                <a:gd name="T10" fmla="*/ 385 w 706"/>
                <a:gd name="T11" fmla="*/ 607 h 703"/>
                <a:gd name="T12" fmla="*/ 327 w 706"/>
                <a:gd name="T13" fmla="*/ 571 h 703"/>
                <a:gd name="T14" fmla="*/ 272 w 706"/>
                <a:gd name="T15" fmla="*/ 530 h 703"/>
                <a:gd name="T16" fmla="*/ 221 w 706"/>
                <a:gd name="T17" fmla="*/ 482 h 703"/>
                <a:gd name="T18" fmla="*/ 197 w 706"/>
                <a:gd name="T19" fmla="*/ 457 h 703"/>
                <a:gd name="T20" fmla="*/ 153 w 706"/>
                <a:gd name="T21" fmla="*/ 405 h 703"/>
                <a:gd name="T22" fmla="*/ 114 w 706"/>
                <a:gd name="T23" fmla="*/ 349 h 703"/>
                <a:gd name="T24" fmla="*/ 80 w 706"/>
                <a:gd name="T25" fmla="*/ 290 h 703"/>
                <a:gd name="T26" fmla="*/ 52 w 706"/>
                <a:gd name="T27" fmla="*/ 230 h 703"/>
                <a:gd name="T28" fmla="*/ 29 w 706"/>
                <a:gd name="T29" fmla="*/ 167 h 703"/>
                <a:gd name="T30" fmla="*/ 13 w 706"/>
                <a:gd name="T31" fmla="*/ 102 h 703"/>
                <a:gd name="T32" fmla="*/ 2 w 706"/>
                <a:gd name="T33" fmla="*/ 37 h 703"/>
                <a:gd name="T34" fmla="*/ 64 w 706"/>
                <a:gd name="T35" fmla="*/ 0 h 703"/>
                <a:gd name="T36" fmla="*/ 66 w 706"/>
                <a:gd name="T37" fmla="*/ 30 h 703"/>
                <a:gd name="T38" fmla="*/ 77 w 706"/>
                <a:gd name="T39" fmla="*/ 89 h 703"/>
                <a:gd name="T40" fmla="*/ 92 w 706"/>
                <a:gd name="T41" fmla="*/ 148 h 703"/>
                <a:gd name="T42" fmla="*/ 111 w 706"/>
                <a:gd name="T43" fmla="*/ 205 h 703"/>
                <a:gd name="T44" fmla="*/ 138 w 706"/>
                <a:gd name="T45" fmla="*/ 261 h 703"/>
                <a:gd name="T46" fmla="*/ 168 w 706"/>
                <a:gd name="T47" fmla="*/ 314 h 703"/>
                <a:gd name="T48" fmla="*/ 204 w 706"/>
                <a:gd name="T49" fmla="*/ 365 h 703"/>
                <a:gd name="T50" fmla="*/ 245 w 706"/>
                <a:gd name="T51" fmla="*/ 414 h 703"/>
                <a:gd name="T52" fmla="*/ 267 w 706"/>
                <a:gd name="T53" fmla="*/ 437 h 703"/>
                <a:gd name="T54" fmla="*/ 314 w 706"/>
                <a:gd name="T55" fmla="*/ 480 h 703"/>
                <a:gd name="T56" fmla="*/ 364 w 706"/>
                <a:gd name="T57" fmla="*/ 518 h 703"/>
                <a:gd name="T58" fmla="*/ 416 w 706"/>
                <a:gd name="T59" fmla="*/ 552 h 703"/>
                <a:gd name="T60" fmla="*/ 472 w 706"/>
                <a:gd name="T61" fmla="*/ 579 h 703"/>
                <a:gd name="T62" fmla="*/ 528 w 706"/>
                <a:gd name="T63" fmla="*/ 603 h 703"/>
                <a:gd name="T64" fmla="*/ 586 w 706"/>
                <a:gd name="T65" fmla="*/ 621 h 703"/>
                <a:gd name="T66" fmla="*/ 645 w 706"/>
                <a:gd name="T67" fmla="*/ 633 h 703"/>
                <a:gd name="T68" fmla="*/ 706 w 706"/>
                <a:gd name="T69" fmla="*/ 640 h 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06" h="703">
                  <a:moveTo>
                    <a:pt x="702" y="703"/>
                  </a:moveTo>
                  <a:lnTo>
                    <a:pt x="702" y="703"/>
                  </a:lnTo>
                  <a:lnTo>
                    <a:pt x="669" y="701"/>
                  </a:lnTo>
                  <a:lnTo>
                    <a:pt x="636" y="697"/>
                  </a:lnTo>
                  <a:lnTo>
                    <a:pt x="603" y="691"/>
                  </a:lnTo>
                  <a:lnTo>
                    <a:pt x="570" y="684"/>
                  </a:lnTo>
                  <a:lnTo>
                    <a:pt x="539" y="675"/>
                  </a:lnTo>
                  <a:lnTo>
                    <a:pt x="506" y="664"/>
                  </a:lnTo>
                  <a:lnTo>
                    <a:pt x="475" y="652"/>
                  </a:lnTo>
                  <a:lnTo>
                    <a:pt x="445" y="639"/>
                  </a:lnTo>
                  <a:lnTo>
                    <a:pt x="415" y="624"/>
                  </a:lnTo>
                  <a:lnTo>
                    <a:pt x="385" y="607"/>
                  </a:lnTo>
                  <a:lnTo>
                    <a:pt x="356" y="590"/>
                  </a:lnTo>
                  <a:lnTo>
                    <a:pt x="327" y="571"/>
                  </a:lnTo>
                  <a:lnTo>
                    <a:pt x="299" y="551"/>
                  </a:lnTo>
                  <a:lnTo>
                    <a:pt x="272" y="530"/>
                  </a:lnTo>
                  <a:lnTo>
                    <a:pt x="247" y="506"/>
                  </a:lnTo>
                  <a:lnTo>
                    <a:pt x="221" y="482"/>
                  </a:lnTo>
                  <a:lnTo>
                    <a:pt x="221" y="482"/>
                  </a:lnTo>
                  <a:lnTo>
                    <a:pt x="197" y="457"/>
                  </a:lnTo>
                  <a:lnTo>
                    <a:pt x="174" y="431"/>
                  </a:lnTo>
                  <a:lnTo>
                    <a:pt x="153" y="405"/>
                  </a:lnTo>
                  <a:lnTo>
                    <a:pt x="132" y="377"/>
                  </a:lnTo>
                  <a:lnTo>
                    <a:pt x="114" y="349"/>
                  </a:lnTo>
                  <a:lnTo>
                    <a:pt x="96" y="320"/>
                  </a:lnTo>
                  <a:lnTo>
                    <a:pt x="80" y="290"/>
                  </a:lnTo>
                  <a:lnTo>
                    <a:pt x="65" y="260"/>
                  </a:lnTo>
                  <a:lnTo>
                    <a:pt x="52" y="230"/>
                  </a:lnTo>
                  <a:lnTo>
                    <a:pt x="40" y="198"/>
                  </a:lnTo>
                  <a:lnTo>
                    <a:pt x="29" y="167"/>
                  </a:lnTo>
                  <a:lnTo>
                    <a:pt x="20" y="135"/>
                  </a:lnTo>
                  <a:lnTo>
                    <a:pt x="13" y="102"/>
                  </a:lnTo>
                  <a:lnTo>
                    <a:pt x="7" y="70"/>
                  </a:lnTo>
                  <a:lnTo>
                    <a:pt x="2" y="37"/>
                  </a:lnTo>
                  <a:lnTo>
                    <a:pt x="0" y="4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6" y="30"/>
                  </a:lnTo>
                  <a:lnTo>
                    <a:pt x="71" y="60"/>
                  </a:lnTo>
                  <a:lnTo>
                    <a:pt x="77" y="89"/>
                  </a:lnTo>
                  <a:lnTo>
                    <a:pt x="84" y="120"/>
                  </a:lnTo>
                  <a:lnTo>
                    <a:pt x="92" y="148"/>
                  </a:lnTo>
                  <a:lnTo>
                    <a:pt x="101" y="177"/>
                  </a:lnTo>
                  <a:lnTo>
                    <a:pt x="111" y="205"/>
                  </a:lnTo>
                  <a:lnTo>
                    <a:pt x="124" y="233"/>
                  </a:lnTo>
                  <a:lnTo>
                    <a:pt x="138" y="261"/>
                  </a:lnTo>
                  <a:lnTo>
                    <a:pt x="152" y="288"/>
                  </a:lnTo>
                  <a:lnTo>
                    <a:pt x="168" y="314"/>
                  </a:lnTo>
                  <a:lnTo>
                    <a:pt x="186" y="340"/>
                  </a:lnTo>
                  <a:lnTo>
                    <a:pt x="204" y="365"/>
                  </a:lnTo>
                  <a:lnTo>
                    <a:pt x="224" y="389"/>
                  </a:lnTo>
                  <a:lnTo>
                    <a:pt x="245" y="414"/>
                  </a:lnTo>
                  <a:lnTo>
                    <a:pt x="267" y="437"/>
                  </a:lnTo>
                  <a:lnTo>
                    <a:pt x="267" y="437"/>
                  </a:lnTo>
                  <a:lnTo>
                    <a:pt x="290" y="459"/>
                  </a:lnTo>
                  <a:lnTo>
                    <a:pt x="314" y="480"/>
                  </a:lnTo>
                  <a:lnTo>
                    <a:pt x="338" y="500"/>
                  </a:lnTo>
                  <a:lnTo>
                    <a:pt x="364" y="518"/>
                  </a:lnTo>
                  <a:lnTo>
                    <a:pt x="389" y="535"/>
                  </a:lnTo>
                  <a:lnTo>
                    <a:pt x="416" y="552"/>
                  </a:lnTo>
                  <a:lnTo>
                    <a:pt x="444" y="567"/>
                  </a:lnTo>
                  <a:lnTo>
                    <a:pt x="472" y="579"/>
                  </a:lnTo>
                  <a:lnTo>
                    <a:pt x="499" y="592"/>
                  </a:lnTo>
                  <a:lnTo>
                    <a:pt x="528" y="603"/>
                  </a:lnTo>
                  <a:lnTo>
                    <a:pt x="556" y="613"/>
                  </a:lnTo>
                  <a:lnTo>
                    <a:pt x="586" y="621"/>
                  </a:lnTo>
                  <a:lnTo>
                    <a:pt x="615" y="628"/>
                  </a:lnTo>
                  <a:lnTo>
                    <a:pt x="645" y="633"/>
                  </a:lnTo>
                  <a:lnTo>
                    <a:pt x="675" y="637"/>
                  </a:lnTo>
                  <a:lnTo>
                    <a:pt x="706" y="640"/>
                  </a:lnTo>
                  <a:lnTo>
                    <a:pt x="702" y="703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9" name="Freeform 46"/>
            <p:cNvSpPr>
              <a:spLocks/>
            </p:cNvSpPr>
            <p:nvPr/>
          </p:nvSpPr>
          <p:spPr bwMode="auto">
            <a:xfrm>
              <a:off x="3871913" y="1861493"/>
              <a:ext cx="558800" cy="560388"/>
            </a:xfrm>
            <a:custGeom>
              <a:avLst/>
              <a:gdLst>
                <a:gd name="T0" fmla="*/ 639 w 703"/>
                <a:gd name="T1" fmla="*/ 707 h 707"/>
                <a:gd name="T2" fmla="*/ 632 w 703"/>
                <a:gd name="T3" fmla="*/ 647 h 707"/>
                <a:gd name="T4" fmla="*/ 621 w 703"/>
                <a:gd name="T5" fmla="*/ 588 h 707"/>
                <a:gd name="T6" fmla="*/ 602 w 703"/>
                <a:gd name="T7" fmla="*/ 529 h 707"/>
                <a:gd name="T8" fmla="*/ 579 w 703"/>
                <a:gd name="T9" fmla="*/ 472 h 707"/>
                <a:gd name="T10" fmla="*/ 551 w 703"/>
                <a:gd name="T11" fmla="*/ 417 h 707"/>
                <a:gd name="T12" fmla="*/ 518 w 703"/>
                <a:gd name="T13" fmla="*/ 365 h 707"/>
                <a:gd name="T14" fmla="*/ 480 w 703"/>
                <a:gd name="T15" fmla="*/ 316 h 707"/>
                <a:gd name="T16" fmla="*/ 437 w 703"/>
                <a:gd name="T17" fmla="*/ 268 h 707"/>
                <a:gd name="T18" fmla="*/ 414 w 703"/>
                <a:gd name="T19" fmla="*/ 246 h 707"/>
                <a:gd name="T20" fmla="*/ 365 w 703"/>
                <a:gd name="T21" fmla="*/ 205 h 707"/>
                <a:gd name="T22" fmla="*/ 314 w 703"/>
                <a:gd name="T23" fmla="*/ 170 h 707"/>
                <a:gd name="T24" fmla="*/ 261 w 703"/>
                <a:gd name="T25" fmla="*/ 138 h 707"/>
                <a:gd name="T26" fmla="*/ 205 w 703"/>
                <a:gd name="T27" fmla="*/ 113 h 707"/>
                <a:gd name="T28" fmla="*/ 148 w 703"/>
                <a:gd name="T29" fmla="*/ 93 h 707"/>
                <a:gd name="T30" fmla="*/ 89 w 703"/>
                <a:gd name="T31" fmla="*/ 78 h 707"/>
                <a:gd name="T32" fmla="*/ 30 w 703"/>
                <a:gd name="T33" fmla="*/ 68 h 707"/>
                <a:gd name="T34" fmla="*/ 3 w 703"/>
                <a:gd name="T35" fmla="*/ 0 h 707"/>
                <a:gd name="T36" fmla="*/ 37 w 703"/>
                <a:gd name="T37" fmla="*/ 4 h 707"/>
                <a:gd name="T38" fmla="*/ 102 w 703"/>
                <a:gd name="T39" fmla="*/ 14 h 707"/>
                <a:gd name="T40" fmla="*/ 167 w 703"/>
                <a:gd name="T41" fmla="*/ 31 h 707"/>
                <a:gd name="T42" fmla="*/ 229 w 703"/>
                <a:gd name="T43" fmla="*/ 53 h 707"/>
                <a:gd name="T44" fmla="*/ 290 w 703"/>
                <a:gd name="T45" fmla="*/ 81 h 707"/>
                <a:gd name="T46" fmla="*/ 349 w 703"/>
                <a:gd name="T47" fmla="*/ 115 h 707"/>
                <a:gd name="T48" fmla="*/ 404 w 703"/>
                <a:gd name="T49" fmla="*/ 154 h 707"/>
                <a:gd name="T50" fmla="*/ 456 w 703"/>
                <a:gd name="T51" fmla="*/ 199 h 707"/>
                <a:gd name="T52" fmla="*/ 482 w 703"/>
                <a:gd name="T53" fmla="*/ 223 h 707"/>
                <a:gd name="T54" fmla="*/ 529 w 703"/>
                <a:gd name="T55" fmla="*/ 274 h 707"/>
                <a:gd name="T56" fmla="*/ 571 w 703"/>
                <a:gd name="T57" fmla="*/ 328 h 707"/>
                <a:gd name="T58" fmla="*/ 608 w 703"/>
                <a:gd name="T59" fmla="*/ 386 h 707"/>
                <a:gd name="T60" fmla="*/ 638 w 703"/>
                <a:gd name="T61" fmla="*/ 446 h 707"/>
                <a:gd name="T62" fmla="*/ 664 w 703"/>
                <a:gd name="T63" fmla="*/ 508 h 707"/>
                <a:gd name="T64" fmla="*/ 683 w 703"/>
                <a:gd name="T65" fmla="*/ 572 h 707"/>
                <a:gd name="T66" fmla="*/ 696 w 703"/>
                <a:gd name="T67" fmla="*/ 638 h 707"/>
                <a:gd name="T68" fmla="*/ 703 w 703"/>
                <a:gd name="T69" fmla="*/ 704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03" h="707">
                  <a:moveTo>
                    <a:pt x="639" y="707"/>
                  </a:moveTo>
                  <a:lnTo>
                    <a:pt x="639" y="707"/>
                  </a:lnTo>
                  <a:lnTo>
                    <a:pt x="637" y="677"/>
                  </a:lnTo>
                  <a:lnTo>
                    <a:pt x="632" y="647"/>
                  </a:lnTo>
                  <a:lnTo>
                    <a:pt x="628" y="617"/>
                  </a:lnTo>
                  <a:lnTo>
                    <a:pt x="621" y="588"/>
                  </a:lnTo>
                  <a:lnTo>
                    <a:pt x="613" y="558"/>
                  </a:lnTo>
                  <a:lnTo>
                    <a:pt x="602" y="529"/>
                  </a:lnTo>
                  <a:lnTo>
                    <a:pt x="592" y="501"/>
                  </a:lnTo>
                  <a:lnTo>
                    <a:pt x="579" y="472"/>
                  </a:lnTo>
                  <a:lnTo>
                    <a:pt x="566" y="445"/>
                  </a:lnTo>
                  <a:lnTo>
                    <a:pt x="551" y="417"/>
                  </a:lnTo>
                  <a:lnTo>
                    <a:pt x="535" y="391"/>
                  </a:lnTo>
                  <a:lnTo>
                    <a:pt x="518" y="365"/>
                  </a:lnTo>
                  <a:lnTo>
                    <a:pt x="499" y="340"/>
                  </a:lnTo>
                  <a:lnTo>
                    <a:pt x="480" y="316"/>
                  </a:lnTo>
                  <a:lnTo>
                    <a:pt x="459" y="291"/>
                  </a:lnTo>
                  <a:lnTo>
                    <a:pt x="437" y="268"/>
                  </a:lnTo>
                  <a:lnTo>
                    <a:pt x="437" y="268"/>
                  </a:lnTo>
                  <a:lnTo>
                    <a:pt x="414" y="246"/>
                  </a:lnTo>
                  <a:lnTo>
                    <a:pt x="389" y="225"/>
                  </a:lnTo>
                  <a:lnTo>
                    <a:pt x="365" y="205"/>
                  </a:lnTo>
                  <a:lnTo>
                    <a:pt x="339" y="187"/>
                  </a:lnTo>
                  <a:lnTo>
                    <a:pt x="314" y="170"/>
                  </a:lnTo>
                  <a:lnTo>
                    <a:pt x="287" y="153"/>
                  </a:lnTo>
                  <a:lnTo>
                    <a:pt x="261" y="138"/>
                  </a:lnTo>
                  <a:lnTo>
                    <a:pt x="233" y="126"/>
                  </a:lnTo>
                  <a:lnTo>
                    <a:pt x="205" y="113"/>
                  </a:lnTo>
                  <a:lnTo>
                    <a:pt x="177" y="102"/>
                  </a:lnTo>
                  <a:lnTo>
                    <a:pt x="148" y="93"/>
                  </a:lnTo>
                  <a:lnTo>
                    <a:pt x="119" y="84"/>
                  </a:lnTo>
                  <a:lnTo>
                    <a:pt x="89" y="78"/>
                  </a:lnTo>
                  <a:lnTo>
                    <a:pt x="60" y="72"/>
                  </a:lnTo>
                  <a:lnTo>
                    <a:pt x="30" y="68"/>
                  </a:lnTo>
                  <a:lnTo>
                    <a:pt x="0" y="65"/>
                  </a:lnTo>
                  <a:lnTo>
                    <a:pt x="3" y="0"/>
                  </a:lnTo>
                  <a:lnTo>
                    <a:pt x="3" y="0"/>
                  </a:lnTo>
                  <a:lnTo>
                    <a:pt x="37" y="4"/>
                  </a:lnTo>
                  <a:lnTo>
                    <a:pt x="69" y="8"/>
                  </a:lnTo>
                  <a:lnTo>
                    <a:pt x="102" y="14"/>
                  </a:lnTo>
                  <a:lnTo>
                    <a:pt x="134" y="21"/>
                  </a:lnTo>
                  <a:lnTo>
                    <a:pt x="167" y="31"/>
                  </a:lnTo>
                  <a:lnTo>
                    <a:pt x="198" y="41"/>
                  </a:lnTo>
                  <a:lnTo>
                    <a:pt x="229" y="53"/>
                  </a:lnTo>
                  <a:lnTo>
                    <a:pt x="259" y="66"/>
                  </a:lnTo>
                  <a:lnTo>
                    <a:pt x="290" y="81"/>
                  </a:lnTo>
                  <a:lnTo>
                    <a:pt x="320" y="98"/>
                  </a:lnTo>
                  <a:lnTo>
                    <a:pt x="349" y="115"/>
                  </a:lnTo>
                  <a:lnTo>
                    <a:pt x="376" y="134"/>
                  </a:lnTo>
                  <a:lnTo>
                    <a:pt x="404" y="154"/>
                  </a:lnTo>
                  <a:lnTo>
                    <a:pt x="431" y="175"/>
                  </a:lnTo>
                  <a:lnTo>
                    <a:pt x="456" y="199"/>
                  </a:lnTo>
                  <a:lnTo>
                    <a:pt x="482" y="223"/>
                  </a:lnTo>
                  <a:lnTo>
                    <a:pt x="482" y="223"/>
                  </a:lnTo>
                  <a:lnTo>
                    <a:pt x="506" y="248"/>
                  </a:lnTo>
                  <a:lnTo>
                    <a:pt x="529" y="274"/>
                  </a:lnTo>
                  <a:lnTo>
                    <a:pt x="550" y="300"/>
                  </a:lnTo>
                  <a:lnTo>
                    <a:pt x="571" y="328"/>
                  </a:lnTo>
                  <a:lnTo>
                    <a:pt x="590" y="357"/>
                  </a:lnTo>
                  <a:lnTo>
                    <a:pt x="608" y="386"/>
                  </a:lnTo>
                  <a:lnTo>
                    <a:pt x="624" y="416"/>
                  </a:lnTo>
                  <a:lnTo>
                    <a:pt x="638" y="446"/>
                  </a:lnTo>
                  <a:lnTo>
                    <a:pt x="652" y="477"/>
                  </a:lnTo>
                  <a:lnTo>
                    <a:pt x="664" y="508"/>
                  </a:lnTo>
                  <a:lnTo>
                    <a:pt x="674" y="540"/>
                  </a:lnTo>
                  <a:lnTo>
                    <a:pt x="683" y="572"/>
                  </a:lnTo>
                  <a:lnTo>
                    <a:pt x="690" y="604"/>
                  </a:lnTo>
                  <a:lnTo>
                    <a:pt x="696" y="638"/>
                  </a:lnTo>
                  <a:lnTo>
                    <a:pt x="701" y="670"/>
                  </a:lnTo>
                  <a:lnTo>
                    <a:pt x="703" y="704"/>
                  </a:lnTo>
                  <a:lnTo>
                    <a:pt x="639" y="707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0" name="Freeform 47"/>
            <p:cNvSpPr>
              <a:spLocks/>
            </p:cNvSpPr>
            <p:nvPr/>
          </p:nvSpPr>
          <p:spPr bwMode="auto">
            <a:xfrm>
              <a:off x="4011613" y="1490018"/>
              <a:ext cx="790575" cy="790575"/>
            </a:xfrm>
            <a:custGeom>
              <a:avLst/>
              <a:gdLst>
                <a:gd name="T0" fmla="*/ 951 w 996"/>
                <a:gd name="T1" fmla="*/ 997 h 997"/>
                <a:gd name="T2" fmla="*/ 0 w 996"/>
                <a:gd name="T3" fmla="*/ 45 h 997"/>
                <a:gd name="T4" fmla="*/ 45 w 996"/>
                <a:gd name="T5" fmla="*/ 0 h 997"/>
                <a:gd name="T6" fmla="*/ 996 w 996"/>
                <a:gd name="T7" fmla="*/ 950 h 997"/>
                <a:gd name="T8" fmla="*/ 951 w 996"/>
                <a:gd name="T9" fmla="*/ 997 h 9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6" h="997">
                  <a:moveTo>
                    <a:pt x="951" y="997"/>
                  </a:moveTo>
                  <a:lnTo>
                    <a:pt x="0" y="45"/>
                  </a:lnTo>
                  <a:lnTo>
                    <a:pt x="45" y="0"/>
                  </a:lnTo>
                  <a:lnTo>
                    <a:pt x="996" y="950"/>
                  </a:lnTo>
                  <a:lnTo>
                    <a:pt x="951" y="997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1" name="Freeform 48"/>
            <p:cNvSpPr>
              <a:spLocks/>
            </p:cNvSpPr>
            <p:nvPr/>
          </p:nvSpPr>
          <p:spPr bwMode="auto">
            <a:xfrm>
              <a:off x="4011613" y="1490018"/>
              <a:ext cx="790575" cy="790575"/>
            </a:xfrm>
            <a:custGeom>
              <a:avLst/>
              <a:gdLst>
                <a:gd name="T0" fmla="*/ 45 w 996"/>
                <a:gd name="T1" fmla="*/ 997 h 997"/>
                <a:gd name="T2" fmla="*/ 0 w 996"/>
                <a:gd name="T3" fmla="*/ 950 h 997"/>
                <a:gd name="T4" fmla="*/ 951 w 996"/>
                <a:gd name="T5" fmla="*/ 0 h 997"/>
                <a:gd name="T6" fmla="*/ 996 w 996"/>
                <a:gd name="T7" fmla="*/ 45 h 997"/>
                <a:gd name="T8" fmla="*/ 45 w 996"/>
                <a:gd name="T9" fmla="*/ 997 h 9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6" h="997">
                  <a:moveTo>
                    <a:pt x="45" y="997"/>
                  </a:moveTo>
                  <a:lnTo>
                    <a:pt x="0" y="950"/>
                  </a:lnTo>
                  <a:lnTo>
                    <a:pt x="951" y="0"/>
                  </a:lnTo>
                  <a:lnTo>
                    <a:pt x="996" y="45"/>
                  </a:lnTo>
                  <a:lnTo>
                    <a:pt x="45" y="997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2" name="Rectangle 49"/>
            <p:cNvSpPr>
              <a:spLocks noChangeArrowheads="1"/>
            </p:cNvSpPr>
            <p:nvPr/>
          </p:nvSpPr>
          <p:spPr bwMode="auto">
            <a:xfrm>
              <a:off x="4381501" y="2520305"/>
              <a:ext cx="50800" cy="109538"/>
            </a:xfrm>
            <a:prstGeom prst="rect">
              <a:avLst/>
            </a:pr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3" name="Rectangle 50"/>
            <p:cNvSpPr>
              <a:spLocks noChangeArrowheads="1"/>
            </p:cNvSpPr>
            <p:nvPr/>
          </p:nvSpPr>
          <p:spPr bwMode="auto">
            <a:xfrm>
              <a:off x="4149726" y="2747318"/>
              <a:ext cx="514350" cy="101600"/>
            </a:xfrm>
            <a:prstGeom prst="rect">
              <a:avLst/>
            </a:pr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4" name="Rectangle 51"/>
            <p:cNvSpPr>
              <a:spLocks noChangeArrowheads="1"/>
            </p:cNvSpPr>
            <p:nvPr/>
          </p:nvSpPr>
          <p:spPr bwMode="auto">
            <a:xfrm>
              <a:off x="4125913" y="2720330"/>
              <a:ext cx="561975" cy="155575"/>
            </a:xfrm>
            <a:prstGeom prst="rect">
              <a:avLst/>
            </a:pr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5" name="Freeform 52"/>
            <p:cNvSpPr>
              <a:spLocks noEditPoints="1"/>
            </p:cNvSpPr>
            <p:nvPr/>
          </p:nvSpPr>
          <p:spPr bwMode="auto">
            <a:xfrm>
              <a:off x="4100513" y="2696518"/>
              <a:ext cx="612775" cy="203200"/>
            </a:xfrm>
            <a:custGeom>
              <a:avLst/>
              <a:gdLst>
                <a:gd name="T0" fmla="*/ 742 w 773"/>
                <a:gd name="T1" fmla="*/ 258 h 258"/>
                <a:gd name="T2" fmla="*/ 33 w 773"/>
                <a:gd name="T3" fmla="*/ 258 h 258"/>
                <a:gd name="T4" fmla="*/ 33 w 773"/>
                <a:gd name="T5" fmla="*/ 258 h 258"/>
                <a:gd name="T6" fmla="*/ 26 w 773"/>
                <a:gd name="T7" fmla="*/ 256 h 258"/>
                <a:gd name="T8" fmla="*/ 20 w 773"/>
                <a:gd name="T9" fmla="*/ 255 h 258"/>
                <a:gd name="T10" fmla="*/ 14 w 773"/>
                <a:gd name="T11" fmla="*/ 252 h 258"/>
                <a:gd name="T12" fmla="*/ 10 w 773"/>
                <a:gd name="T13" fmla="*/ 248 h 258"/>
                <a:gd name="T14" fmla="*/ 6 w 773"/>
                <a:gd name="T15" fmla="*/ 244 h 258"/>
                <a:gd name="T16" fmla="*/ 4 w 773"/>
                <a:gd name="T17" fmla="*/ 238 h 258"/>
                <a:gd name="T18" fmla="*/ 1 w 773"/>
                <a:gd name="T19" fmla="*/ 232 h 258"/>
                <a:gd name="T20" fmla="*/ 0 w 773"/>
                <a:gd name="T21" fmla="*/ 226 h 258"/>
                <a:gd name="T22" fmla="*/ 0 w 773"/>
                <a:gd name="T23" fmla="*/ 32 h 258"/>
                <a:gd name="T24" fmla="*/ 0 w 773"/>
                <a:gd name="T25" fmla="*/ 32 h 258"/>
                <a:gd name="T26" fmla="*/ 1 w 773"/>
                <a:gd name="T27" fmla="*/ 26 h 258"/>
                <a:gd name="T28" fmla="*/ 4 w 773"/>
                <a:gd name="T29" fmla="*/ 20 h 258"/>
                <a:gd name="T30" fmla="*/ 6 w 773"/>
                <a:gd name="T31" fmla="*/ 14 h 258"/>
                <a:gd name="T32" fmla="*/ 10 w 773"/>
                <a:gd name="T33" fmla="*/ 10 h 258"/>
                <a:gd name="T34" fmla="*/ 14 w 773"/>
                <a:gd name="T35" fmla="*/ 6 h 258"/>
                <a:gd name="T36" fmla="*/ 20 w 773"/>
                <a:gd name="T37" fmla="*/ 4 h 258"/>
                <a:gd name="T38" fmla="*/ 26 w 773"/>
                <a:gd name="T39" fmla="*/ 2 h 258"/>
                <a:gd name="T40" fmla="*/ 33 w 773"/>
                <a:gd name="T41" fmla="*/ 0 h 258"/>
                <a:gd name="T42" fmla="*/ 742 w 773"/>
                <a:gd name="T43" fmla="*/ 0 h 258"/>
                <a:gd name="T44" fmla="*/ 742 w 773"/>
                <a:gd name="T45" fmla="*/ 0 h 258"/>
                <a:gd name="T46" fmla="*/ 749 w 773"/>
                <a:gd name="T47" fmla="*/ 2 h 258"/>
                <a:gd name="T48" fmla="*/ 754 w 773"/>
                <a:gd name="T49" fmla="*/ 4 h 258"/>
                <a:gd name="T50" fmla="*/ 760 w 773"/>
                <a:gd name="T51" fmla="*/ 6 h 258"/>
                <a:gd name="T52" fmla="*/ 765 w 773"/>
                <a:gd name="T53" fmla="*/ 10 h 258"/>
                <a:gd name="T54" fmla="*/ 768 w 773"/>
                <a:gd name="T55" fmla="*/ 14 h 258"/>
                <a:gd name="T56" fmla="*/ 771 w 773"/>
                <a:gd name="T57" fmla="*/ 20 h 258"/>
                <a:gd name="T58" fmla="*/ 773 w 773"/>
                <a:gd name="T59" fmla="*/ 26 h 258"/>
                <a:gd name="T60" fmla="*/ 773 w 773"/>
                <a:gd name="T61" fmla="*/ 32 h 258"/>
                <a:gd name="T62" fmla="*/ 773 w 773"/>
                <a:gd name="T63" fmla="*/ 226 h 258"/>
                <a:gd name="T64" fmla="*/ 773 w 773"/>
                <a:gd name="T65" fmla="*/ 226 h 258"/>
                <a:gd name="T66" fmla="*/ 773 w 773"/>
                <a:gd name="T67" fmla="*/ 232 h 258"/>
                <a:gd name="T68" fmla="*/ 771 w 773"/>
                <a:gd name="T69" fmla="*/ 238 h 258"/>
                <a:gd name="T70" fmla="*/ 768 w 773"/>
                <a:gd name="T71" fmla="*/ 244 h 258"/>
                <a:gd name="T72" fmla="*/ 765 w 773"/>
                <a:gd name="T73" fmla="*/ 248 h 258"/>
                <a:gd name="T74" fmla="*/ 760 w 773"/>
                <a:gd name="T75" fmla="*/ 252 h 258"/>
                <a:gd name="T76" fmla="*/ 754 w 773"/>
                <a:gd name="T77" fmla="*/ 255 h 258"/>
                <a:gd name="T78" fmla="*/ 749 w 773"/>
                <a:gd name="T79" fmla="*/ 256 h 258"/>
                <a:gd name="T80" fmla="*/ 742 w 773"/>
                <a:gd name="T81" fmla="*/ 258 h 258"/>
                <a:gd name="T82" fmla="*/ 742 w 773"/>
                <a:gd name="T83" fmla="*/ 258 h 258"/>
                <a:gd name="T84" fmla="*/ 64 w 773"/>
                <a:gd name="T85" fmla="*/ 195 h 258"/>
                <a:gd name="T86" fmla="*/ 710 w 773"/>
                <a:gd name="T87" fmla="*/ 195 h 258"/>
                <a:gd name="T88" fmla="*/ 710 w 773"/>
                <a:gd name="T89" fmla="*/ 64 h 258"/>
                <a:gd name="T90" fmla="*/ 64 w 773"/>
                <a:gd name="T91" fmla="*/ 64 h 258"/>
                <a:gd name="T92" fmla="*/ 64 w 773"/>
                <a:gd name="T93" fmla="*/ 195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73" h="258">
                  <a:moveTo>
                    <a:pt x="742" y="258"/>
                  </a:moveTo>
                  <a:lnTo>
                    <a:pt x="33" y="258"/>
                  </a:lnTo>
                  <a:lnTo>
                    <a:pt x="33" y="258"/>
                  </a:lnTo>
                  <a:lnTo>
                    <a:pt x="26" y="256"/>
                  </a:lnTo>
                  <a:lnTo>
                    <a:pt x="20" y="255"/>
                  </a:lnTo>
                  <a:lnTo>
                    <a:pt x="14" y="252"/>
                  </a:lnTo>
                  <a:lnTo>
                    <a:pt x="10" y="248"/>
                  </a:lnTo>
                  <a:lnTo>
                    <a:pt x="6" y="244"/>
                  </a:lnTo>
                  <a:lnTo>
                    <a:pt x="4" y="238"/>
                  </a:lnTo>
                  <a:lnTo>
                    <a:pt x="1" y="232"/>
                  </a:lnTo>
                  <a:lnTo>
                    <a:pt x="0" y="226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6"/>
                  </a:lnTo>
                  <a:lnTo>
                    <a:pt x="4" y="20"/>
                  </a:lnTo>
                  <a:lnTo>
                    <a:pt x="6" y="14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20" y="4"/>
                  </a:lnTo>
                  <a:lnTo>
                    <a:pt x="26" y="2"/>
                  </a:lnTo>
                  <a:lnTo>
                    <a:pt x="33" y="0"/>
                  </a:lnTo>
                  <a:lnTo>
                    <a:pt x="742" y="0"/>
                  </a:lnTo>
                  <a:lnTo>
                    <a:pt x="742" y="0"/>
                  </a:lnTo>
                  <a:lnTo>
                    <a:pt x="749" y="2"/>
                  </a:lnTo>
                  <a:lnTo>
                    <a:pt x="754" y="4"/>
                  </a:lnTo>
                  <a:lnTo>
                    <a:pt x="760" y="6"/>
                  </a:lnTo>
                  <a:lnTo>
                    <a:pt x="765" y="10"/>
                  </a:lnTo>
                  <a:lnTo>
                    <a:pt x="768" y="14"/>
                  </a:lnTo>
                  <a:lnTo>
                    <a:pt x="771" y="20"/>
                  </a:lnTo>
                  <a:lnTo>
                    <a:pt x="773" y="26"/>
                  </a:lnTo>
                  <a:lnTo>
                    <a:pt x="773" y="32"/>
                  </a:lnTo>
                  <a:lnTo>
                    <a:pt x="773" y="226"/>
                  </a:lnTo>
                  <a:lnTo>
                    <a:pt x="773" y="226"/>
                  </a:lnTo>
                  <a:lnTo>
                    <a:pt x="773" y="232"/>
                  </a:lnTo>
                  <a:lnTo>
                    <a:pt x="771" y="238"/>
                  </a:lnTo>
                  <a:lnTo>
                    <a:pt x="768" y="244"/>
                  </a:lnTo>
                  <a:lnTo>
                    <a:pt x="765" y="248"/>
                  </a:lnTo>
                  <a:lnTo>
                    <a:pt x="760" y="252"/>
                  </a:lnTo>
                  <a:lnTo>
                    <a:pt x="754" y="255"/>
                  </a:lnTo>
                  <a:lnTo>
                    <a:pt x="749" y="256"/>
                  </a:lnTo>
                  <a:lnTo>
                    <a:pt x="742" y="258"/>
                  </a:lnTo>
                  <a:lnTo>
                    <a:pt x="742" y="258"/>
                  </a:lnTo>
                  <a:close/>
                  <a:moveTo>
                    <a:pt x="64" y="195"/>
                  </a:moveTo>
                  <a:lnTo>
                    <a:pt x="710" y="195"/>
                  </a:lnTo>
                  <a:lnTo>
                    <a:pt x="710" y="64"/>
                  </a:lnTo>
                  <a:lnTo>
                    <a:pt x="64" y="64"/>
                  </a:lnTo>
                  <a:lnTo>
                    <a:pt x="64" y="1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6" name="Rectangle 53"/>
            <p:cNvSpPr>
              <a:spLocks noChangeArrowheads="1"/>
            </p:cNvSpPr>
            <p:nvPr/>
          </p:nvSpPr>
          <p:spPr bwMode="auto">
            <a:xfrm>
              <a:off x="4048126" y="2875905"/>
              <a:ext cx="717550" cy="101600"/>
            </a:xfrm>
            <a:prstGeom prst="rect">
              <a:avLst/>
            </a:pr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7" name="Freeform 54"/>
            <p:cNvSpPr>
              <a:spLocks noEditPoints="1"/>
            </p:cNvSpPr>
            <p:nvPr/>
          </p:nvSpPr>
          <p:spPr bwMode="auto">
            <a:xfrm>
              <a:off x="4024313" y="2850505"/>
              <a:ext cx="766763" cy="152400"/>
            </a:xfrm>
            <a:custGeom>
              <a:avLst/>
              <a:gdLst>
                <a:gd name="T0" fmla="*/ 935 w 966"/>
                <a:gd name="T1" fmla="*/ 191 h 191"/>
                <a:gd name="T2" fmla="*/ 31 w 966"/>
                <a:gd name="T3" fmla="*/ 191 h 191"/>
                <a:gd name="T4" fmla="*/ 31 w 966"/>
                <a:gd name="T5" fmla="*/ 191 h 191"/>
                <a:gd name="T6" fmla="*/ 24 w 966"/>
                <a:gd name="T7" fmla="*/ 191 h 191"/>
                <a:gd name="T8" fmla="*/ 19 w 966"/>
                <a:gd name="T9" fmla="*/ 189 h 191"/>
                <a:gd name="T10" fmla="*/ 14 w 966"/>
                <a:gd name="T11" fmla="*/ 187 h 191"/>
                <a:gd name="T12" fmla="*/ 9 w 966"/>
                <a:gd name="T13" fmla="*/ 182 h 191"/>
                <a:gd name="T14" fmla="*/ 5 w 966"/>
                <a:gd name="T15" fmla="*/ 177 h 191"/>
                <a:gd name="T16" fmla="*/ 2 w 966"/>
                <a:gd name="T17" fmla="*/ 173 h 191"/>
                <a:gd name="T18" fmla="*/ 0 w 966"/>
                <a:gd name="T19" fmla="*/ 167 h 191"/>
                <a:gd name="T20" fmla="*/ 0 w 966"/>
                <a:gd name="T21" fmla="*/ 160 h 191"/>
                <a:gd name="T22" fmla="*/ 0 w 966"/>
                <a:gd name="T23" fmla="*/ 31 h 191"/>
                <a:gd name="T24" fmla="*/ 0 w 966"/>
                <a:gd name="T25" fmla="*/ 31 h 191"/>
                <a:gd name="T26" fmla="*/ 0 w 966"/>
                <a:gd name="T27" fmla="*/ 24 h 191"/>
                <a:gd name="T28" fmla="*/ 2 w 966"/>
                <a:gd name="T29" fmla="*/ 19 h 191"/>
                <a:gd name="T30" fmla="*/ 5 w 966"/>
                <a:gd name="T31" fmla="*/ 13 h 191"/>
                <a:gd name="T32" fmla="*/ 9 w 966"/>
                <a:gd name="T33" fmla="*/ 8 h 191"/>
                <a:gd name="T34" fmla="*/ 14 w 966"/>
                <a:gd name="T35" fmla="*/ 5 h 191"/>
                <a:gd name="T36" fmla="*/ 19 w 966"/>
                <a:gd name="T37" fmla="*/ 2 h 191"/>
                <a:gd name="T38" fmla="*/ 24 w 966"/>
                <a:gd name="T39" fmla="*/ 0 h 191"/>
                <a:gd name="T40" fmla="*/ 31 w 966"/>
                <a:gd name="T41" fmla="*/ 0 h 191"/>
                <a:gd name="T42" fmla="*/ 935 w 966"/>
                <a:gd name="T43" fmla="*/ 0 h 191"/>
                <a:gd name="T44" fmla="*/ 935 w 966"/>
                <a:gd name="T45" fmla="*/ 0 h 191"/>
                <a:gd name="T46" fmla="*/ 941 w 966"/>
                <a:gd name="T47" fmla="*/ 0 h 191"/>
                <a:gd name="T48" fmla="*/ 948 w 966"/>
                <a:gd name="T49" fmla="*/ 2 h 191"/>
                <a:gd name="T50" fmla="*/ 952 w 966"/>
                <a:gd name="T51" fmla="*/ 5 h 191"/>
                <a:gd name="T52" fmla="*/ 957 w 966"/>
                <a:gd name="T53" fmla="*/ 8 h 191"/>
                <a:gd name="T54" fmla="*/ 960 w 966"/>
                <a:gd name="T55" fmla="*/ 13 h 191"/>
                <a:gd name="T56" fmla="*/ 964 w 966"/>
                <a:gd name="T57" fmla="*/ 19 h 191"/>
                <a:gd name="T58" fmla="*/ 966 w 966"/>
                <a:gd name="T59" fmla="*/ 24 h 191"/>
                <a:gd name="T60" fmla="*/ 966 w 966"/>
                <a:gd name="T61" fmla="*/ 31 h 191"/>
                <a:gd name="T62" fmla="*/ 966 w 966"/>
                <a:gd name="T63" fmla="*/ 160 h 191"/>
                <a:gd name="T64" fmla="*/ 966 w 966"/>
                <a:gd name="T65" fmla="*/ 160 h 191"/>
                <a:gd name="T66" fmla="*/ 966 w 966"/>
                <a:gd name="T67" fmla="*/ 167 h 191"/>
                <a:gd name="T68" fmla="*/ 964 w 966"/>
                <a:gd name="T69" fmla="*/ 173 h 191"/>
                <a:gd name="T70" fmla="*/ 960 w 966"/>
                <a:gd name="T71" fmla="*/ 177 h 191"/>
                <a:gd name="T72" fmla="*/ 957 w 966"/>
                <a:gd name="T73" fmla="*/ 182 h 191"/>
                <a:gd name="T74" fmla="*/ 952 w 966"/>
                <a:gd name="T75" fmla="*/ 187 h 191"/>
                <a:gd name="T76" fmla="*/ 948 w 966"/>
                <a:gd name="T77" fmla="*/ 189 h 191"/>
                <a:gd name="T78" fmla="*/ 941 w 966"/>
                <a:gd name="T79" fmla="*/ 191 h 191"/>
                <a:gd name="T80" fmla="*/ 935 w 966"/>
                <a:gd name="T81" fmla="*/ 191 h 191"/>
                <a:gd name="T82" fmla="*/ 935 w 966"/>
                <a:gd name="T83" fmla="*/ 191 h 191"/>
                <a:gd name="T84" fmla="*/ 63 w 966"/>
                <a:gd name="T85" fmla="*/ 129 h 191"/>
                <a:gd name="T86" fmla="*/ 904 w 966"/>
                <a:gd name="T87" fmla="*/ 129 h 191"/>
                <a:gd name="T88" fmla="*/ 904 w 966"/>
                <a:gd name="T89" fmla="*/ 63 h 191"/>
                <a:gd name="T90" fmla="*/ 63 w 966"/>
                <a:gd name="T91" fmla="*/ 63 h 191"/>
                <a:gd name="T92" fmla="*/ 63 w 966"/>
                <a:gd name="T93" fmla="*/ 129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66" h="191">
                  <a:moveTo>
                    <a:pt x="935" y="191"/>
                  </a:moveTo>
                  <a:lnTo>
                    <a:pt x="31" y="191"/>
                  </a:lnTo>
                  <a:lnTo>
                    <a:pt x="31" y="191"/>
                  </a:lnTo>
                  <a:lnTo>
                    <a:pt x="24" y="191"/>
                  </a:lnTo>
                  <a:lnTo>
                    <a:pt x="19" y="189"/>
                  </a:lnTo>
                  <a:lnTo>
                    <a:pt x="14" y="187"/>
                  </a:lnTo>
                  <a:lnTo>
                    <a:pt x="9" y="182"/>
                  </a:lnTo>
                  <a:lnTo>
                    <a:pt x="5" y="177"/>
                  </a:lnTo>
                  <a:lnTo>
                    <a:pt x="2" y="173"/>
                  </a:lnTo>
                  <a:lnTo>
                    <a:pt x="0" y="167"/>
                  </a:lnTo>
                  <a:lnTo>
                    <a:pt x="0" y="160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4"/>
                  </a:lnTo>
                  <a:lnTo>
                    <a:pt x="2" y="19"/>
                  </a:lnTo>
                  <a:lnTo>
                    <a:pt x="5" y="13"/>
                  </a:lnTo>
                  <a:lnTo>
                    <a:pt x="9" y="8"/>
                  </a:lnTo>
                  <a:lnTo>
                    <a:pt x="14" y="5"/>
                  </a:lnTo>
                  <a:lnTo>
                    <a:pt x="19" y="2"/>
                  </a:lnTo>
                  <a:lnTo>
                    <a:pt x="24" y="0"/>
                  </a:lnTo>
                  <a:lnTo>
                    <a:pt x="31" y="0"/>
                  </a:lnTo>
                  <a:lnTo>
                    <a:pt x="935" y="0"/>
                  </a:lnTo>
                  <a:lnTo>
                    <a:pt x="935" y="0"/>
                  </a:lnTo>
                  <a:lnTo>
                    <a:pt x="941" y="0"/>
                  </a:lnTo>
                  <a:lnTo>
                    <a:pt x="948" y="2"/>
                  </a:lnTo>
                  <a:lnTo>
                    <a:pt x="952" y="5"/>
                  </a:lnTo>
                  <a:lnTo>
                    <a:pt x="957" y="8"/>
                  </a:lnTo>
                  <a:lnTo>
                    <a:pt x="960" y="13"/>
                  </a:lnTo>
                  <a:lnTo>
                    <a:pt x="964" y="19"/>
                  </a:lnTo>
                  <a:lnTo>
                    <a:pt x="966" y="24"/>
                  </a:lnTo>
                  <a:lnTo>
                    <a:pt x="966" y="31"/>
                  </a:lnTo>
                  <a:lnTo>
                    <a:pt x="966" y="160"/>
                  </a:lnTo>
                  <a:lnTo>
                    <a:pt x="966" y="160"/>
                  </a:lnTo>
                  <a:lnTo>
                    <a:pt x="966" y="167"/>
                  </a:lnTo>
                  <a:lnTo>
                    <a:pt x="964" y="173"/>
                  </a:lnTo>
                  <a:lnTo>
                    <a:pt x="960" y="177"/>
                  </a:lnTo>
                  <a:lnTo>
                    <a:pt x="957" y="182"/>
                  </a:lnTo>
                  <a:lnTo>
                    <a:pt x="952" y="187"/>
                  </a:lnTo>
                  <a:lnTo>
                    <a:pt x="948" y="189"/>
                  </a:lnTo>
                  <a:lnTo>
                    <a:pt x="941" y="191"/>
                  </a:lnTo>
                  <a:lnTo>
                    <a:pt x="935" y="191"/>
                  </a:lnTo>
                  <a:lnTo>
                    <a:pt x="935" y="191"/>
                  </a:lnTo>
                  <a:close/>
                  <a:moveTo>
                    <a:pt x="63" y="129"/>
                  </a:moveTo>
                  <a:lnTo>
                    <a:pt x="904" y="129"/>
                  </a:lnTo>
                  <a:lnTo>
                    <a:pt x="904" y="63"/>
                  </a:lnTo>
                  <a:lnTo>
                    <a:pt x="63" y="63"/>
                  </a:lnTo>
                  <a:lnTo>
                    <a:pt x="63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8" name="Freeform 55"/>
            <p:cNvSpPr>
              <a:spLocks noEditPoints="1"/>
            </p:cNvSpPr>
            <p:nvPr/>
          </p:nvSpPr>
          <p:spPr bwMode="auto">
            <a:xfrm>
              <a:off x="3929063" y="1410643"/>
              <a:ext cx="1138238" cy="1139825"/>
            </a:xfrm>
            <a:custGeom>
              <a:avLst/>
              <a:gdLst>
                <a:gd name="T0" fmla="*/ 9 w 1435"/>
                <a:gd name="T1" fmla="*/ 1146 h 1435"/>
                <a:gd name="T2" fmla="*/ 1151 w 1435"/>
                <a:gd name="T3" fmla="*/ 4 h 1435"/>
                <a:gd name="T4" fmla="*/ 1169 w 1435"/>
                <a:gd name="T5" fmla="*/ 0 h 1435"/>
                <a:gd name="T6" fmla="*/ 1186 w 1435"/>
                <a:gd name="T7" fmla="*/ 4 h 1435"/>
                <a:gd name="T8" fmla="*/ 1221 w 1435"/>
                <a:gd name="T9" fmla="*/ 40 h 1435"/>
                <a:gd name="T10" fmla="*/ 1297 w 1435"/>
                <a:gd name="T11" fmla="*/ 140 h 1435"/>
                <a:gd name="T12" fmla="*/ 1357 w 1435"/>
                <a:gd name="T13" fmla="*/ 248 h 1435"/>
                <a:gd name="T14" fmla="*/ 1400 w 1435"/>
                <a:gd name="T15" fmla="*/ 361 h 1435"/>
                <a:gd name="T16" fmla="*/ 1427 w 1435"/>
                <a:gd name="T17" fmla="*/ 479 h 1435"/>
                <a:gd name="T18" fmla="*/ 1435 w 1435"/>
                <a:gd name="T19" fmla="*/ 600 h 1435"/>
                <a:gd name="T20" fmla="*/ 1427 w 1435"/>
                <a:gd name="T21" fmla="*/ 719 h 1435"/>
                <a:gd name="T22" fmla="*/ 1400 w 1435"/>
                <a:gd name="T23" fmla="*/ 838 h 1435"/>
                <a:gd name="T24" fmla="*/ 1357 w 1435"/>
                <a:gd name="T25" fmla="*/ 952 h 1435"/>
                <a:gd name="T26" fmla="*/ 1297 w 1435"/>
                <a:gd name="T27" fmla="*/ 1060 h 1435"/>
                <a:gd name="T28" fmla="*/ 1221 w 1435"/>
                <a:gd name="T29" fmla="*/ 1160 h 1435"/>
                <a:gd name="T30" fmla="*/ 1159 w 1435"/>
                <a:gd name="T31" fmla="*/ 1220 h 1435"/>
                <a:gd name="T32" fmla="*/ 1060 w 1435"/>
                <a:gd name="T33" fmla="*/ 1297 h 1435"/>
                <a:gd name="T34" fmla="*/ 953 w 1435"/>
                <a:gd name="T35" fmla="*/ 1358 h 1435"/>
                <a:gd name="T36" fmla="*/ 838 w 1435"/>
                <a:gd name="T37" fmla="*/ 1401 h 1435"/>
                <a:gd name="T38" fmla="*/ 721 w 1435"/>
                <a:gd name="T39" fmla="*/ 1426 h 1435"/>
                <a:gd name="T40" fmla="*/ 602 w 1435"/>
                <a:gd name="T41" fmla="*/ 1435 h 1435"/>
                <a:gd name="T42" fmla="*/ 482 w 1435"/>
                <a:gd name="T43" fmla="*/ 1426 h 1435"/>
                <a:gd name="T44" fmla="*/ 365 w 1435"/>
                <a:gd name="T45" fmla="*/ 1401 h 1435"/>
                <a:gd name="T46" fmla="*/ 250 w 1435"/>
                <a:gd name="T47" fmla="*/ 1359 h 1435"/>
                <a:gd name="T48" fmla="*/ 142 w 1435"/>
                <a:gd name="T49" fmla="*/ 1299 h 1435"/>
                <a:gd name="T50" fmla="*/ 43 w 1435"/>
                <a:gd name="T51" fmla="*/ 1222 h 1435"/>
                <a:gd name="T52" fmla="*/ 9 w 1435"/>
                <a:gd name="T53" fmla="*/ 1191 h 1435"/>
                <a:gd name="T54" fmla="*/ 2 w 1435"/>
                <a:gd name="T55" fmla="*/ 1180 h 1435"/>
                <a:gd name="T56" fmla="*/ 1 w 1435"/>
                <a:gd name="T57" fmla="*/ 1162 h 1435"/>
                <a:gd name="T58" fmla="*/ 9 w 1435"/>
                <a:gd name="T59" fmla="*/ 1146 h 1435"/>
                <a:gd name="T60" fmla="*/ 76 w 1435"/>
                <a:gd name="T61" fmla="*/ 1168 h 1435"/>
                <a:gd name="T62" fmla="*/ 135 w 1435"/>
                <a:gd name="T63" fmla="*/ 1216 h 1435"/>
                <a:gd name="T64" fmla="*/ 229 w 1435"/>
                <a:gd name="T65" fmla="*/ 1278 h 1435"/>
                <a:gd name="T66" fmla="*/ 330 w 1435"/>
                <a:gd name="T67" fmla="*/ 1324 h 1435"/>
                <a:gd name="T68" fmla="*/ 435 w 1435"/>
                <a:gd name="T69" fmla="*/ 1354 h 1435"/>
                <a:gd name="T70" fmla="*/ 542 w 1435"/>
                <a:gd name="T71" fmla="*/ 1370 h 1435"/>
                <a:gd name="T72" fmla="*/ 651 w 1435"/>
                <a:gd name="T73" fmla="*/ 1370 h 1435"/>
                <a:gd name="T74" fmla="*/ 759 w 1435"/>
                <a:gd name="T75" fmla="*/ 1355 h 1435"/>
                <a:gd name="T76" fmla="*/ 864 w 1435"/>
                <a:gd name="T77" fmla="*/ 1326 h 1435"/>
                <a:gd name="T78" fmla="*/ 965 w 1435"/>
                <a:gd name="T79" fmla="*/ 1281 h 1435"/>
                <a:gd name="T80" fmla="*/ 1060 w 1435"/>
                <a:gd name="T81" fmla="*/ 1221 h 1435"/>
                <a:gd name="T82" fmla="*/ 1147 w 1435"/>
                <a:gd name="T83" fmla="*/ 1146 h 1435"/>
                <a:gd name="T84" fmla="*/ 1199 w 1435"/>
                <a:gd name="T85" fmla="*/ 1089 h 1435"/>
                <a:gd name="T86" fmla="*/ 1264 w 1435"/>
                <a:gd name="T87" fmla="*/ 996 h 1435"/>
                <a:gd name="T88" fmla="*/ 1313 w 1435"/>
                <a:gd name="T89" fmla="*/ 898 h 1435"/>
                <a:gd name="T90" fmla="*/ 1348 w 1435"/>
                <a:gd name="T91" fmla="*/ 793 h 1435"/>
                <a:gd name="T92" fmla="*/ 1368 w 1435"/>
                <a:gd name="T93" fmla="*/ 687 h 1435"/>
                <a:gd name="T94" fmla="*/ 1372 w 1435"/>
                <a:gd name="T95" fmla="*/ 578 h 1435"/>
                <a:gd name="T96" fmla="*/ 1362 w 1435"/>
                <a:gd name="T97" fmla="*/ 470 h 1435"/>
                <a:gd name="T98" fmla="*/ 1335 w 1435"/>
                <a:gd name="T99" fmla="*/ 364 h 1435"/>
                <a:gd name="T100" fmla="*/ 1295 w 1435"/>
                <a:gd name="T101" fmla="*/ 262 h 1435"/>
                <a:gd name="T102" fmla="*/ 1239 w 1435"/>
                <a:gd name="T103" fmla="*/ 165 h 1435"/>
                <a:gd name="T104" fmla="*/ 1169 w 1435"/>
                <a:gd name="T105" fmla="*/ 76 h 1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35" h="1435">
                  <a:moveTo>
                    <a:pt x="9" y="1146"/>
                  </a:moveTo>
                  <a:lnTo>
                    <a:pt x="9" y="1146"/>
                  </a:lnTo>
                  <a:lnTo>
                    <a:pt x="9" y="1146"/>
                  </a:lnTo>
                  <a:lnTo>
                    <a:pt x="1147" y="9"/>
                  </a:lnTo>
                  <a:lnTo>
                    <a:pt x="1147" y="9"/>
                  </a:lnTo>
                  <a:lnTo>
                    <a:pt x="1151" y="4"/>
                  </a:lnTo>
                  <a:lnTo>
                    <a:pt x="1157" y="2"/>
                  </a:lnTo>
                  <a:lnTo>
                    <a:pt x="1163" y="0"/>
                  </a:lnTo>
                  <a:lnTo>
                    <a:pt x="1169" y="0"/>
                  </a:lnTo>
                  <a:lnTo>
                    <a:pt x="1174" y="0"/>
                  </a:lnTo>
                  <a:lnTo>
                    <a:pt x="1180" y="2"/>
                  </a:lnTo>
                  <a:lnTo>
                    <a:pt x="1186" y="4"/>
                  </a:lnTo>
                  <a:lnTo>
                    <a:pt x="1191" y="9"/>
                  </a:lnTo>
                  <a:lnTo>
                    <a:pt x="1191" y="9"/>
                  </a:lnTo>
                  <a:lnTo>
                    <a:pt x="1221" y="40"/>
                  </a:lnTo>
                  <a:lnTo>
                    <a:pt x="1248" y="72"/>
                  </a:lnTo>
                  <a:lnTo>
                    <a:pt x="1274" y="105"/>
                  </a:lnTo>
                  <a:lnTo>
                    <a:pt x="1297" y="140"/>
                  </a:lnTo>
                  <a:lnTo>
                    <a:pt x="1319" y="175"/>
                  </a:lnTo>
                  <a:lnTo>
                    <a:pt x="1340" y="211"/>
                  </a:lnTo>
                  <a:lnTo>
                    <a:pt x="1357" y="248"/>
                  </a:lnTo>
                  <a:lnTo>
                    <a:pt x="1374" y="285"/>
                  </a:lnTo>
                  <a:lnTo>
                    <a:pt x="1389" y="323"/>
                  </a:lnTo>
                  <a:lnTo>
                    <a:pt x="1400" y="361"/>
                  </a:lnTo>
                  <a:lnTo>
                    <a:pt x="1412" y="401"/>
                  </a:lnTo>
                  <a:lnTo>
                    <a:pt x="1420" y="440"/>
                  </a:lnTo>
                  <a:lnTo>
                    <a:pt x="1427" y="479"/>
                  </a:lnTo>
                  <a:lnTo>
                    <a:pt x="1432" y="520"/>
                  </a:lnTo>
                  <a:lnTo>
                    <a:pt x="1434" y="559"/>
                  </a:lnTo>
                  <a:lnTo>
                    <a:pt x="1435" y="600"/>
                  </a:lnTo>
                  <a:lnTo>
                    <a:pt x="1434" y="639"/>
                  </a:lnTo>
                  <a:lnTo>
                    <a:pt x="1432" y="680"/>
                  </a:lnTo>
                  <a:lnTo>
                    <a:pt x="1427" y="719"/>
                  </a:lnTo>
                  <a:lnTo>
                    <a:pt x="1420" y="760"/>
                  </a:lnTo>
                  <a:lnTo>
                    <a:pt x="1412" y="798"/>
                  </a:lnTo>
                  <a:lnTo>
                    <a:pt x="1400" y="838"/>
                  </a:lnTo>
                  <a:lnTo>
                    <a:pt x="1389" y="876"/>
                  </a:lnTo>
                  <a:lnTo>
                    <a:pt x="1374" y="914"/>
                  </a:lnTo>
                  <a:lnTo>
                    <a:pt x="1357" y="952"/>
                  </a:lnTo>
                  <a:lnTo>
                    <a:pt x="1340" y="988"/>
                  </a:lnTo>
                  <a:lnTo>
                    <a:pt x="1319" y="1024"/>
                  </a:lnTo>
                  <a:lnTo>
                    <a:pt x="1297" y="1060"/>
                  </a:lnTo>
                  <a:lnTo>
                    <a:pt x="1274" y="1094"/>
                  </a:lnTo>
                  <a:lnTo>
                    <a:pt x="1248" y="1127"/>
                  </a:lnTo>
                  <a:lnTo>
                    <a:pt x="1221" y="1160"/>
                  </a:lnTo>
                  <a:lnTo>
                    <a:pt x="1191" y="1191"/>
                  </a:lnTo>
                  <a:lnTo>
                    <a:pt x="1191" y="1191"/>
                  </a:lnTo>
                  <a:lnTo>
                    <a:pt x="1159" y="1220"/>
                  </a:lnTo>
                  <a:lnTo>
                    <a:pt x="1128" y="1248"/>
                  </a:lnTo>
                  <a:lnTo>
                    <a:pt x="1094" y="1273"/>
                  </a:lnTo>
                  <a:lnTo>
                    <a:pt x="1060" y="1297"/>
                  </a:lnTo>
                  <a:lnTo>
                    <a:pt x="1025" y="1319"/>
                  </a:lnTo>
                  <a:lnTo>
                    <a:pt x="989" y="1339"/>
                  </a:lnTo>
                  <a:lnTo>
                    <a:pt x="953" y="1358"/>
                  </a:lnTo>
                  <a:lnTo>
                    <a:pt x="915" y="1374"/>
                  </a:lnTo>
                  <a:lnTo>
                    <a:pt x="878" y="1388"/>
                  </a:lnTo>
                  <a:lnTo>
                    <a:pt x="838" y="1401"/>
                  </a:lnTo>
                  <a:lnTo>
                    <a:pt x="800" y="1411"/>
                  </a:lnTo>
                  <a:lnTo>
                    <a:pt x="761" y="1419"/>
                  </a:lnTo>
                  <a:lnTo>
                    <a:pt x="721" y="1426"/>
                  </a:lnTo>
                  <a:lnTo>
                    <a:pt x="682" y="1431"/>
                  </a:lnTo>
                  <a:lnTo>
                    <a:pt x="642" y="1434"/>
                  </a:lnTo>
                  <a:lnTo>
                    <a:pt x="602" y="1435"/>
                  </a:lnTo>
                  <a:lnTo>
                    <a:pt x="562" y="1434"/>
                  </a:lnTo>
                  <a:lnTo>
                    <a:pt x="522" y="1431"/>
                  </a:lnTo>
                  <a:lnTo>
                    <a:pt x="482" y="1426"/>
                  </a:lnTo>
                  <a:lnTo>
                    <a:pt x="442" y="1420"/>
                  </a:lnTo>
                  <a:lnTo>
                    <a:pt x="403" y="1411"/>
                  </a:lnTo>
                  <a:lnTo>
                    <a:pt x="365" y="1401"/>
                  </a:lnTo>
                  <a:lnTo>
                    <a:pt x="325" y="1389"/>
                  </a:lnTo>
                  <a:lnTo>
                    <a:pt x="288" y="1375"/>
                  </a:lnTo>
                  <a:lnTo>
                    <a:pt x="250" y="1359"/>
                  </a:lnTo>
                  <a:lnTo>
                    <a:pt x="214" y="1340"/>
                  </a:lnTo>
                  <a:lnTo>
                    <a:pt x="178" y="1321"/>
                  </a:lnTo>
                  <a:lnTo>
                    <a:pt x="142" y="1299"/>
                  </a:lnTo>
                  <a:lnTo>
                    <a:pt x="109" y="1275"/>
                  </a:lnTo>
                  <a:lnTo>
                    <a:pt x="75" y="1250"/>
                  </a:lnTo>
                  <a:lnTo>
                    <a:pt x="43" y="1222"/>
                  </a:lnTo>
                  <a:lnTo>
                    <a:pt x="11" y="1193"/>
                  </a:lnTo>
                  <a:lnTo>
                    <a:pt x="11" y="1193"/>
                  </a:lnTo>
                  <a:lnTo>
                    <a:pt x="9" y="1191"/>
                  </a:lnTo>
                  <a:lnTo>
                    <a:pt x="9" y="1191"/>
                  </a:lnTo>
                  <a:lnTo>
                    <a:pt x="6" y="1186"/>
                  </a:lnTo>
                  <a:lnTo>
                    <a:pt x="2" y="1180"/>
                  </a:lnTo>
                  <a:lnTo>
                    <a:pt x="1" y="1175"/>
                  </a:lnTo>
                  <a:lnTo>
                    <a:pt x="0" y="1169"/>
                  </a:lnTo>
                  <a:lnTo>
                    <a:pt x="1" y="1162"/>
                  </a:lnTo>
                  <a:lnTo>
                    <a:pt x="2" y="1156"/>
                  </a:lnTo>
                  <a:lnTo>
                    <a:pt x="6" y="1151"/>
                  </a:lnTo>
                  <a:lnTo>
                    <a:pt x="9" y="1146"/>
                  </a:lnTo>
                  <a:lnTo>
                    <a:pt x="9" y="1146"/>
                  </a:lnTo>
                  <a:close/>
                  <a:moveTo>
                    <a:pt x="1169" y="76"/>
                  </a:moveTo>
                  <a:lnTo>
                    <a:pt x="76" y="1168"/>
                  </a:lnTo>
                  <a:lnTo>
                    <a:pt x="76" y="1168"/>
                  </a:lnTo>
                  <a:lnTo>
                    <a:pt x="105" y="1193"/>
                  </a:lnTo>
                  <a:lnTo>
                    <a:pt x="135" y="1216"/>
                  </a:lnTo>
                  <a:lnTo>
                    <a:pt x="165" y="1238"/>
                  </a:lnTo>
                  <a:lnTo>
                    <a:pt x="197" y="1259"/>
                  </a:lnTo>
                  <a:lnTo>
                    <a:pt x="229" y="1278"/>
                  </a:lnTo>
                  <a:lnTo>
                    <a:pt x="263" y="1295"/>
                  </a:lnTo>
                  <a:lnTo>
                    <a:pt x="296" y="1310"/>
                  </a:lnTo>
                  <a:lnTo>
                    <a:pt x="330" y="1324"/>
                  </a:lnTo>
                  <a:lnTo>
                    <a:pt x="365" y="1336"/>
                  </a:lnTo>
                  <a:lnTo>
                    <a:pt x="399" y="1346"/>
                  </a:lnTo>
                  <a:lnTo>
                    <a:pt x="435" y="1354"/>
                  </a:lnTo>
                  <a:lnTo>
                    <a:pt x="470" y="1361"/>
                  </a:lnTo>
                  <a:lnTo>
                    <a:pt x="506" y="1367"/>
                  </a:lnTo>
                  <a:lnTo>
                    <a:pt x="542" y="1370"/>
                  </a:lnTo>
                  <a:lnTo>
                    <a:pt x="579" y="1372"/>
                  </a:lnTo>
                  <a:lnTo>
                    <a:pt x="615" y="1372"/>
                  </a:lnTo>
                  <a:lnTo>
                    <a:pt x="651" y="1370"/>
                  </a:lnTo>
                  <a:lnTo>
                    <a:pt x="687" y="1367"/>
                  </a:lnTo>
                  <a:lnTo>
                    <a:pt x="723" y="1362"/>
                  </a:lnTo>
                  <a:lnTo>
                    <a:pt x="759" y="1355"/>
                  </a:lnTo>
                  <a:lnTo>
                    <a:pt x="794" y="1347"/>
                  </a:lnTo>
                  <a:lnTo>
                    <a:pt x="829" y="1338"/>
                  </a:lnTo>
                  <a:lnTo>
                    <a:pt x="864" y="1326"/>
                  </a:lnTo>
                  <a:lnTo>
                    <a:pt x="898" y="1313"/>
                  </a:lnTo>
                  <a:lnTo>
                    <a:pt x="931" y="1297"/>
                  </a:lnTo>
                  <a:lnTo>
                    <a:pt x="965" y="1281"/>
                  </a:lnTo>
                  <a:lnTo>
                    <a:pt x="997" y="1263"/>
                  </a:lnTo>
                  <a:lnTo>
                    <a:pt x="1028" y="1243"/>
                  </a:lnTo>
                  <a:lnTo>
                    <a:pt x="1060" y="1221"/>
                  </a:lnTo>
                  <a:lnTo>
                    <a:pt x="1090" y="1198"/>
                  </a:lnTo>
                  <a:lnTo>
                    <a:pt x="1119" y="1172"/>
                  </a:lnTo>
                  <a:lnTo>
                    <a:pt x="1147" y="1146"/>
                  </a:lnTo>
                  <a:lnTo>
                    <a:pt x="1147" y="1146"/>
                  </a:lnTo>
                  <a:lnTo>
                    <a:pt x="1173" y="1118"/>
                  </a:lnTo>
                  <a:lnTo>
                    <a:pt x="1199" y="1089"/>
                  </a:lnTo>
                  <a:lnTo>
                    <a:pt x="1222" y="1059"/>
                  </a:lnTo>
                  <a:lnTo>
                    <a:pt x="1243" y="1029"/>
                  </a:lnTo>
                  <a:lnTo>
                    <a:pt x="1264" y="996"/>
                  </a:lnTo>
                  <a:lnTo>
                    <a:pt x="1281" y="964"/>
                  </a:lnTo>
                  <a:lnTo>
                    <a:pt x="1298" y="931"/>
                  </a:lnTo>
                  <a:lnTo>
                    <a:pt x="1313" y="898"/>
                  </a:lnTo>
                  <a:lnTo>
                    <a:pt x="1326" y="863"/>
                  </a:lnTo>
                  <a:lnTo>
                    <a:pt x="1338" y="828"/>
                  </a:lnTo>
                  <a:lnTo>
                    <a:pt x="1348" y="793"/>
                  </a:lnTo>
                  <a:lnTo>
                    <a:pt x="1356" y="758"/>
                  </a:lnTo>
                  <a:lnTo>
                    <a:pt x="1363" y="723"/>
                  </a:lnTo>
                  <a:lnTo>
                    <a:pt x="1368" y="687"/>
                  </a:lnTo>
                  <a:lnTo>
                    <a:pt x="1371" y="651"/>
                  </a:lnTo>
                  <a:lnTo>
                    <a:pt x="1372" y="614"/>
                  </a:lnTo>
                  <a:lnTo>
                    <a:pt x="1372" y="578"/>
                  </a:lnTo>
                  <a:lnTo>
                    <a:pt x="1370" y="542"/>
                  </a:lnTo>
                  <a:lnTo>
                    <a:pt x="1367" y="506"/>
                  </a:lnTo>
                  <a:lnTo>
                    <a:pt x="1362" y="470"/>
                  </a:lnTo>
                  <a:lnTo>
                    <a:pt x="1355" y="434"/>
                  </a:lnTo>
                  <a:lnTo>
                    <a:pt x="1346" y="398"/>
                  </a:lnTo>
                  <a:lnTo>
                    <a:pt x="1335" y="364"/>
                  </a:lnTo>
                  <a:lnTo>
                    <a:pt x="1324" y="329"/>
                  </a:lnTo>
                  <a:lnTo>
                    <a:pt x="1310" y="295"/>
                  </a:lnTo>
                  <a:lnTo>
                    <a:pt x="1295" y="262"/>
                  </a:lnTo>
                  <a:lnTo>
                    <a:pt x="1279" y="229"/>
                  </a:lnTo>
                  <a:lnTo>
                    <a:pt x="1259" y="197"/>
                  </a:lnTo>
                  <a:lnTo>
                    <a:pt x="1239" y="165"/>
                  </a:lnTo>
                  <a:lnTo>
                    <a:pt x="1217" y="134"/>
                  </a:lnTo>
                  <a:lnTo>
                    <a:pt x="1194" y="104"/>
                  </a:lnTo>
                  <a:lnTo>
                    <a:pt x="1169" y="76"/>
                  </a:lnTo>
                  <a:lnTo>
                    <a:pt x="1169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9" name="Freeform 56"/>
            <p:cNvSpPr>
              <a:spLocks noEditPoints="1"/>
            </p:cNvSpPr>
            <p:nvPr/>
          </p:nvSpPr>
          <p:spPr bwMode="auto">
            <a:xfrm>
              <a:off x="6661151" y="1294755"/>
              <a:ext cx="1220788" cy="733425"/>
            </a:xfrm>
            <a:custGeom>
              <a:avLst/>
              <a:gdLst>
                <a:gd name="T0" fmla="*/ 737 w 1539"/>
                <a:gd name="T1" fmla="*/ 1 h 922"/>
                <a:gd name="T2" fmla="*/ 642 w 1539"/>
                <a:gd name="T3" fmla="*/ 13 h 922"/>
                <a:gd name="T4" fmla="*/ 552 w 1539"/>
                <a:gd name="T5" fmla="*/ 38 h 922"/>
                <a:gd name="T6" fmla="*/ 467 w 1539"/>
                <a:gd name="T7" fmla="*/ 76 h 922"/>
                <a:gd name="T8" fmla="*/ 390 w 1539"/>
                <a:gd name="T9" fmla="*/ 126 h 922"/>
                <a:gd name="T10" fmla="*/ 321 w 1539"/>
                <a:gd name="T11" fmla="*/ 186 h 922"/>
                <a:gd name="T12" fmla="*/ 261 w 1539"/>
                <a:gd name="T13" fmla="*/ 255 h 922"/>
                <a:gd name="T14" fmla="*/ 211 w 1539"/>
                <a:gd name="T15" fmla="*/ 332 h 922"/>
                <a:gd name="T16" fmla="*/ 173 w 1539"/>
                <a:gd name="T17" fmla="*/ 417 h 922"/>
                <a:gd name="T18" fmla="*/ 147 w 1539"/>
                <a:gd name="T19" fmla="*/ 507 h 922"/>
                <a:gd name="T20" fmla="*/ 136 w 1539"/>
                <a:gd name="T21" fmla="*/ 602 h 922"/>
                <a:gd name="T22" fmla="*/ 135 w 1539"/>
                <a:gd name="T23" fmla="*/ 641 h 922"/>
                <a:gd name="T24" fmla="*/ 1539 w 1539"/>
                <a:gd name="T25" fmla="*/ 922 h 922"/>
                <a:gd name="T26" fmla="*/ 1404 w 1539"/>
                <a:gd name="T27" fmla="*/ 641 h 922"/>
                <a:gd name="T28" fmla="*/ 1403 w 1539"/>
                <a:gd name="T29" fmla="*/ 602 h 922"/>
                <a:gd name="T30" fmla="*/ 1392 w 1539"/>
                <a:gd name="T31" fmla="*/ 507 h 922"/>
                <a:gd name="T32" fmla="*/ 1366 w 1539"/>
                <a:gd name="T33" fmla="*/ 417 h 922"/>
                <a:gd name="T34" fmla="*/ 1328 w 1539"/>
                <a:gd name="T35" fmla="*/ 332 h 922"/>
                <a:gd name="T36" fmla="*/ 1278 w 1539"/>
                <a:gd name="T37" fmla="*/ 255 h 922"/>
                <a:gd name="T38" fmla="*/ 1218 w 1539"/>
                <a:gd name="T39" fmla="*/ 186 h 922"/>
                <a:gd name="T40" fmla="*/ 1149 w 1539"/>
                <a:gd name="T41" fmla="*/ 126 h 922"/>
                <a:gd name="T42" fmla="*/ 1072 w 1539"/>
                <a:gd name="T43" fmla="*/ 76 h 922"/>
                <a:gd name="T44" fmla="*/ 987 w 1539"/>
                <a:gd name="T45" fmla="*/ 38 h 922"/>
                <a:gd name="T46" fmla="*/ 897 w 1539"/>
                <a:gd name="T47" fmla="*/ 13 h 922"/>
                <a:gd name="T48" fmla="*/ 802 w 1539"/>
                <a:gd name="T49" fmla="*/ 1 h 922"/>
                <a:gd name="T50" fmla="*/ 417 w 1539"/>
                <a:gd name="T51" fmla="*/ 641 h 922"/>
                <a:gd name="T52" fmla="*/ 417 w 1539"/>
                <a:gd name="T53" fmla="*/ 635 h 922"/>
                <a:gd name="T54" fmla="*/ 421 w 1539"/>
                <a:gd name="T55" fmla="*/ 581 h 922"/>
                <a:gd name="T56" fmla="*/ 432 w 1539"/>
                <a:gd name="T57" fmla="*/ 530 h 922"/>
                <a:gd name="T58" fmla="*/ 452 w 1539"/>
                <a:gd name="T59" fmla="*/ 482 h 922"/>
                <a:gd name="T60" fmla="*/ 478 w 1539"/>
                <a:gd name="T61" fmla="*/ 438 h 922"/>
                <a:gd name="T62" fmla="*/ 509 w 1539"/>
                <a:gd name="T63" fmla="*/ 397 h 922"/>
                <a:gd name="T64" fmla="*/ 546 w 1539"/>
                <a:gd name="T65" fmla="*/ 362 h 922"/>
                <a:gd name="T66" fmla="*/ 586 w 1539"/>
                <a:gd name="T67" fmla="*/ 334 h 922"/>
                <a:gd name="T68" fmla="*/ 633 w 1539"/>
                <a:gd name="T69" fmla="*/ 310 h 922"/>
                <a:gd name="T70" fmla="*/ 681 w 1539"/>
                <a:gd name="T71" fmla="*/ 293 h 922"/>
                <a:gd name="T72" fmla="*/ 734 w 1539"/>
                <a:gd name="T73" fmla="*/ 284 h 922"/>
                <a:gd name="T74" fmla="*/ 770 w 1539"/>
                <a:gd name="T75" fmla="*/ 283 h 922"/>
                <a:gd name="T76" fmla="*/ 823 w 1539"/>
                <a:gd name="T77" fmla="*/ 286 h 922"/>
                <a:gd name="T78" fmla="*/ 874 w 1539"/>
                <a:gd name="T79" fmla="*/ 298 h 922"/>
                <a:gd name="T80" fmla="*/ 922 w 1539"/>
                <a:gd name="T81" fmla="*/ 317 h 922"/>
                <a:gd name="T82" fmla="*/ 966 w 1539"/>
                <a:gd name="T83" fmla="*/ 343 h 922"/>
                <a:gd name="T84" fmla="*/ 1007 w 1539"/>
                <a:gd name="T85" fmla="*/ 374 h 922"/>
                <a:gd name="T86" fmla="*/ 1042 w 1539"/>
                <a:gd name="T87" fmla="*/ 411 h 922"/>
                <a:gd name="T88" fmla="*/ 1071 w 1539"/>
                <a:gd name="T89" fmla="*/ 452 h 922"/>
                <a:gd name="T90" fmla="*/ 1094 w 1539"/>
                <a:gd name="T91" fmla="*/ 498 h 922"/>
                <a:gd name="T92" fmla="*/ 1111 w 1539"/>
                <a:gd name="T93" fmla="*/ 547 h 922"/>
                <a:gd name="T94" fmla="*/ 1120 w 1539"/>
                <a:gd name="T95" fmla="*/ 599 h 922"/>
                <a:gd name="T96" fmla="*/ 1122 w 1539"/>
                <a:gd name="T97" fmla="*/ 635 h 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39" h="922">
                  <a:moveTo>
                    <a:pt x="770" y="0"/>
                  </a:moveTo>
                  <a:lnTo>
                    <a:pt x="770" y="0"/>
                  </a:lnTo>
                  <a:lnTo>
                    <a:pt x="737" y="1"/>
                  </a:lnTo>
                  <a:lnTo>
                    <a:pt x="705" y="3"/>
                  </a:lnTo>
                  <a:lnTo>
                    <a:pt x="673" y="7"/>
                  </a:lnTo>
                  <a:lnTo>
                    <a:pt x="642" y="13"/>
                  </a:lnTo>
                  <a:lnTo>
                    <a:pt x="611" y="20"/>
                  </a:lnTo>
                  <a:lnTo>
                    <a:pt x="581" y="29"/>
                  </a:lnTo>
                  <a:lnTo>
                    <a:pt x="552" y="38"/>
                  </a:lnTo>
                  <a:lnTo>
                    <a:pt x="523" y="50"/>
                  </a:lnTo>
                  <a:lnTo>
                    <a:pt x="495" y="62"/>
                  </a:lnTo>
                  <a:lnTo>
                    <a:pt x="467" y="76"/>
                  </a:lnTo>
                  <a:lnTo>
                    <a:pt x="441" y="91"/>
                  </a:lnTo>
                  <a:lnTo>
                    <a:pt x="415" y="109"/>
                  </a:lnTo>
                  <a:lnTo>
                    <a:pt x="390" y="126"/>
                  </a:lnTo>
                  <a:lnTo>
                    <a:pt x="366" y="145"/>
                  </a:lnTo>
                  <a:lnTo>
                    <a:pt x="343" y="165"/>
                  </a:lnTo>
                  <a:lnTo>
                    <a:pt x="321" y="186"/>
                  </a:lnTo>
                  <a:lnTo>
                    <a:pt x="300" y="208"/>
                  </a:lnTo>
                  <a:lnTo>
                    <a:pt x="280" y="232"/>
                  </a:lnTo>
                  <a:lnTo>
                    <a:pt x="261" y="255"/>
                  </a:lnTo>
                  <a:lnTo>
                    <a:pt x="244" y="280"/>
                  </a:lnTo>
                  <a:lnTo>
                    <a:pt x="227" y="306"/>
                  </a:lnTo>
                  <a:lnTo>
                    <a:pt x="211" y="332"/>
                  </a:lnTo>
                  <a:lnTo>
                    <a:pt x="197" y="360"/>
                  </a:lnTo>
                  <a:lnTo>
                    <a:pt x="185" y="388"/>
                  </a:lnTo>
                  <a:lnTo>
                    <a:pt x="173" y="417"/>
                  </a:lnTo>
                  <a:lnTo>
                    <a:pt x="164" y="446"/>
                  </a:lnTo>
                  <a:lnTo>
                    <a:pt x="154" y="476"/>
                  </a:lnTo>
                  <a:lnTo>
                    <a:pt x="147" y="507"/>
                  </a:lnTo>
                  <a:lnTo>
                    <a:pt x="142" y="539"/>
                  </a:lnTo>
                  <a:lnTo>
                    <a:pt x="138" y="570"/>
                  </a:lnTo>
                  <a:lnTo>
                    <a:pt x="136" y="602"/>
                  </a:lnTo>
                  <a:lnTo>
                    <a:pt x="135" y="635"/>
                  </a:lnTo>
                  <a:lnTo>
                    <a:pt x="135" y="635"/>
                  </a:lnTo>
                  <a:lnTo>
                    <a:pt x="135" y="641"/>
                  </a:lnTo>
                  <a:lnTo>
                    <a:pt x="0" y="641"/>
                  </a:lnTo>
                  <a:lnTo>
                    <a:pt x="0" y="922"/>
                  </a:lnTo>
                  <a:lnTo>
                    <a:pt x="1539" y="922"/>
                  </a:lnTo>
                  <a:lnTo>
                    <a:pt x="1539" y="641"/>
                  </a:lnTo>
                  <a:lnTo>
                    <a:pt x="1404" y="641"/>
                  </a:lnTo>
                  <a:lnTo>
                    <a:pt x="1404" y="641"/>
                  </a:lnTo>
                  <a:lnTo>
                    <a:pt x="1404" y="635"/>
                  </a:lnTo>
                  <a:lnTo>
                    <a:pt x="1404" y="635"/>
                  </a:lnTo>
                  <a:lnTo>
                    <a:pt x="1403" y="602"/>
                  </a:lnTo>
                  <a:lnTo>
                    <a:pt x="1401" y="570"/>
                  </a:lnTo>
                  <a:lnTo>
                    <a:pt x="1397" y="539"/>
                  </a:lnTo>
                  <a:lnTo>
                    <a:pt x="1392" y="507"/>
                  </a:lnTo>
                  <a:lnTo>
                    <a:pt x="1385" y="476"/>
                  </a:lnTo>
                  <a:lnTo>
                    <a:pt x="1375" y="446"/>
                  </a:lnTo>
                  <a:lnTo>
                    <a:pt x="1366" y="417"/>
                  </a:lnTo>
                  <a:lnTo>
                    <a:pt x="1354" y="388"/>
                  </a:lnTo>
                  <a:lnTo>
                    <a:pt x="1342" y="360"/>
                  </a:lnTo>
                  <a:lnTo>
                    <a:pt x="1328" y="332"/>
                  </a:lnTo>
                  <a:lnTo>
                    <a:pt x="1312" y="306"/>
                  </a:lnTo>
                  <a:lnTo>
                    <a:pt x="1295" y="280"/>
                  </a:lnTo>
                  <a:lnTo>
                    <a:pt x="1278" y="255"/>
                  </a:lnTo>
                  <a:lnTo>
                    <a:pt x="1259" y="232"/>
                  </a:lnTo>
                  <a:lnTo>
                    <a:pt x="1239" y="208"/>
                  </a:lnTo>
                  <a:lnTo>
                    <a:pt x="1218" y="186"/>
                  </a:lnTo>
                  <a:lnTo>
                    <a:pt x="1196" y="165"/>
                  </a:lnTo>
                  <a:lnTo>
                    <a:pt x="1173" y="145"/>
                  </a:lnTo>
                  <a:lnTo>
                    <a:pt x="1149" y="126"/>
                  </a:lnTo>
                  <a:lnTo>
                    <a:pt x="1124" y="109"/>
                  </a:lnTo>
                  <a:lnTo>
                    <a:pt x="1098" y="91"/>
                  </a:lnTo>
                  <a:lnTo>
                    <a:pt x="1072" y="76"/>
                  </a:lnTo>
                  <a:lnTo>
                    <a:pt x="1044" y="62"/>
                  </a:lnTo>
                  <a:lnTo>
                    <a:pt x="1016" y="50"/>
                  </a:lnTo>
                  <a:lnTo>
                    <a:pt x="987" y="38"/>
                  </a:lnTo>
                  <a:lnTo>
                    <a:pt x="958" y="29"/>
                  </a:lnTo>
                  <a:lnTo>
                    <a:pt x="928" y="20"/>
                  </a:lnTo>
                  <a:lnTo>
                    <a:pt x="897" y="13"/>
                  </a:lnTo>
                  <a:lnTo>
                    <a:pt x="866" y="7"/>
                  </a:lnTo>
                  <a:lnTo>
                    <a:pt x="834" y="3"/>
                  </a:lnTo>
                  <a:lnTo>
                    <a:pt x="802" y="1"/>
                  </a:lnTo>
                  <a:lnTo>
                    <a:pt x="770" y="0"/>
                  </a:lnTo>
                  <a:lnTo>
                    <a:pt x="770" y="0"/>
                  </a:lnTo>
                  <a:close/>
                  <a:moveTo>
                    <a:pt x="417" y="641"/>
                  </a:moveTo>
                  <a:lnTo>
                    <a:pt x="417" y="641"/>
                  </a:lnTo>
                  <a:lnTo>
                    <a:pt x="417" y="635"/>
                  </a:lnTo>
                  <a:lnTo>
                    <a:pt x="417" y="635"/>
                  </a:lnTo>
                  <a:lnTo>
                    <a:pt x="417" y="616"/>
                  </a:lnTo>
                  <a:lnTo>
                    <a:pt x="419" y="599"/>
                  </a:lnTo>
                  <a:lnTo>
                    <a:pt x="421" y="581"/>
                  </a:lnTo>
                  <a:lnTo>
                    <a:pt x="424" y="564"/>
                  </a:lnTo>
                  <a:lnTo>
                    <a:pt x="428" y="547"/>
                  </a:lnTo>
                  <a:lnTo>
                    <a:pt x="432" y="530"/>
                  </a:lnTo>
                  <a:lnTo>
                    <a:pt x="438" y="513"/>
                  </a:lnTo>
                  <a:lnTo>
                    <a:pt x="445" y="498"/>
                  </a:lnTo>
                  <a:lnTo>
                    <a:pt x="452" y="482"/>
                  </a:lnTo>
                  <a:lnTo>
                    <a:pt x="459" y="467"/>
                  </a:lnTo>
                  <a:lnTo>
                    <a:pt x="468" y="452"/>
                  </a:lnTo>
                  <a:lnTo>
                    <a:pt x="478" y="438"/>
                  </a:lnTo>
                  <a:lnTo>
                    <a:pt x="487" y="424"/>
                  </a:lnTo>
                  <a:lnTo>
                    <a:pt x="497" y="411"/>
                  </a:lnTo>
                  <a:lnTo>
                    <a:pt x="509" y="397"/>
                  </a:lnTo>
                  <a:lnTo>
                    <a:pt x="520" y="386"/>
                  </a:lnTo>
                  <a:lnTo>
                    <a:pt x="532" y="374"/>
                  </a:lnTo>
                  <a:lnTo>
                    <a:pt x="546" y="362"/>
                  </a:lnTo>
                  <a:lnTo>
                    <a:pt x="559" y="352"/>
                  </a:lnTo>
                  <a:lnTo>
                    <a:pt x="573" y="343"/>
                  </a:lnTo>
                  <a:lnTo>
                    <a:pt x="586" y="334"/>
                  </a:lnTo>
                  <a:lnTo>
                    <a:pt x="602" y="324"/>
                  </a:lnTo>
                  <a:lnTo>
                    <a:pt x="617" y="317"/>
                  </a:lnTo>
                  <a:lnTo>
                    <a:pt x="633" y="310"/>
                  </a:lnTo>
                  <a:lnTo>
                    <a:pt x="648" y="303"/>
                  </a:lnTo>
                  <a:lnTo>
                    <a:pt x="665" y="298"/>
                  </a:lnTo>
                  <a:lnTo>
                    <a:pt x="681" y="293"/>
                  </a:lnTo>
                  <a:lnTo>
                    <a:pt x="699" y="289"/>
                  </a:lnTo>
                  <a:lnTo>
                    <a:pt x="716" y="286"/>
                  </a:lnTo>
                  <a:lnTo>
                    <a:pt x="734" y="284"/>
                  </a:lnTo>
                  <a:lnTo>
                    <a:pt x="751" y="283"/>
                  </a:lnTo>
                  <a:lnTo>
                    <a:pt x="770" y="283"/>
                  </a:lnTo>
                  <a:lnTo>
                    <a:pt x="770" y="283"/>
                  </a:lnTo>
                  <a:lnTo>
                    <a:pt x="788" y="283"/>
                  </a:lnTo>
                  <a:lnTo>
                    <a:pt x="805" y="284"/>
                  </a:lnTo>
                  <a:lnTo>
                    <a:pt x="823" y="286"/>
                  </a:lnTo>
                  <a:lnTo>
                    <a:pt x="840" y="289"/>
                  </a:lnTo>
                  <a:lnTo>
                    <a:pt x="858" y="293"/>
                  </a:lnTo>
                  <a:lnTo>
                    <a:pt x="874" y="298"/>
                  </a:lnTo>
                  <a:lnTo>
                    <a:pt x="891" y="303"/>
                  </a:lnTo>
                  <a:lnTo>
                    <a:pt x="906" y="310"/>
                  </a:lnTo>
                  <a:lnTo>
                    <a:pt x="922" y="317"/>
                  </a:lnTo>
                  <a:lnTo>
                    <a:pt x="937" y="324"/>
                  </a:lnTo>
                  <a:lnTo>
                    <a:pt x="953" y="334"/>
                  </a:lnTo>
                  <a:lnTo>
                    <a:pt x="966" y="343"/>
                  </a:lnTo>
                  <a:lnTo>
                    <a:pt x="980" y="352"/>
                  </a:lnTo>
                  <a:lnTo>
                    <a:pt x="993" y="362"/>
                  </a:lnTo>
                  <a:lnTo>
                    <a:pt x="1007" y="374"/>
                  </a:lnTo>
                  <a:lnTo>
                    <a:pt x="1019" y="386"/>
                  </a:lnTo>
                  <a:lnTo>
                    <a:pt x="1030" y="397"/>
                  </a:lnTo>
                  <a:lnTo>
                    <a:pt x="1042" y="411"/>
                  </a:lnTo>
                  <a:lnTo>
                    <a:pt x="1052" y="424"/>
                  </a:lnTo>
                  <a:lnTo>
                    <a:pt x="1061" y="438"/>
                  </a:lnTo>
                  <a:lnTo>
                    <a:pt x="1071" y="452"/>
                  </a:lnTo>
                  <a:lnTo>
                    <a:pt x="1080" y="467"/>
                  </a:lnTo>
                  <a:lnTo>
                    <a:pt x="1087" y="482"/>
                  </a:lnTo>
                  <a:lnTo>
                    <a:pt x="1094" y="498"/>
                  </a:lnTo>
                  <a:lnTo>
                    <a:pt x="1101" y="513"/>
                  </a:lnTo>
                  <a:lnTo>
                    <a:pt x="1107" y="530"/>
                  </a:lnTo>
                  <a:lnTo>
                    <a:pt x="1111" y="547"/>
                  </a:lnTo>
                  <a:lnTo>
                    <a:pt x="1115" y="564"/>
                  </a:lnTo>
                  <a:lnTo>
                    <a:pt x="1118" y="581"/>
                  </a:lnTo>
                  <a:lnTo>
                    <a:pt x="1120" y="599"/>
                  </a:lnTo>
                  <a:lnTo>
                    <a:pt x="1122" y="616"/>
                  </a:lnTo>
                  <a:lnTo>
                    <a:pt x="1122" y="635"/>
                  </a:lnTo>
                  <a:lnTo>
                    <a:pt x="1122" y="635"/>
                  </a:lnTo>
                  <a:lnTo>
                    <a:pt x="1122" y="641"/>
                  </a:lnTo>
                  <a:lnTo>
                    <a:pt x="417" y="641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0" name="Freeform 57"/>
            <p:cNvSpPr>
              <a:spLocks noEditPoints="1"/>
            </p:cNvSpPr>
            <p:nvPr/>
          </p:nvSpPr>
          <p:spPr bwMode="auto">
            <a:xfrm>
              <a:off x="6637338" y="1270943"/>
              <a:ext cx="1270000" cy="781050"/>
            </a:xfrm>
            <a:custGeom>
              <a:avLst/>
              <a:gdLst>
                <a:gd name="T0" fmla="*/ 14 w 1601"/>
                <a:gd name="T1" fmla="*/ 980 h 984"/>
                <a:gd name="T2" fmla="*/ 0 w 1601"/>
                <a:gd name="T3" fmla="*/ 672 h 984"/>
                <a:gd name="T4" fmla="*/ 14 w 1601"/>
                <a:gd name="T5" fmla="*/ 645 h 984"/>
                <a:gd name="T6" fmla="*/ 137 w 1601"/>
                <a:gd name="T7" fmla="*/ 607 h 984"/>
                <a:gd name="T8" fmla="*/ 182 w 1601"/>
                <a:gd name="T9" fmla="*/ 419 h 984"/>
                <a:gd name="T10" fmla="*/ 276 w 1601"/>
                <a:gd name="T11" fmla="*/ 256 h 984"/>
                <a:gd name="T12" fmla="*/ 410 w 1601"/>
                <a:gd name="T13" fmla="*/ 126 h 984"/>
                <a:gd name="T14" fmla="*/ 577 w 1601"/>
                <a:gd name="T15" fmla="*/ 38 h 984"/>
                <a:gd name="T16" fmla="*/ 767 w 1601"/>
                <a:gd name="T17" fmla="*/ 1 h 984"/>
                <a:gd name="T18" fmla="*/ 931 w 1601"/>
                <a:gd name="T19" fmla="*/ 12 h 984"/>
                <a:gd name="T20" fmla="*/ 1111 w 1601"/>
                <a:gd name="T21" fmla="*/ 76 h 984"/>
                <a:gd name="T22" fmla="*/ 1263 w 1601"/>
                <a:gd name="T23" fmla="*/ 186 h 984"/>
                <a:gd name="T24" fmla="*/ 1377 w 1601"/>
                <a:gd name="T25" fmla="*/ 334 h 984"/>
                <a:gd name="T26" fmla="*/ 1448 w 1601"/>
                <a:gd name="T27" fmla="*/ 510 h 984"/>
                <a:gd name="T28" fmla="*/ 1570 w 1601"/>
                <a:gd name="T29" fmla="*/ 640 h 984"/>
                <a:gd name="T30" fmla="*/ 1599 w 1601"/>
                <a:gd name="T31" fmla="*/ 659 h 984"/>
                <a:gd name="T32" fmla="*/ 1599 w 1601"/>
                <a:gd name="T33" fmla="*/ 966 h 984"/>
                <a:gd name="T34" fmla="*/ 1570 w 1601"/>
                <a:gd name="T35" fmla="*/ 984 h 984"/>
                <a:gd name="T36" fmla="*/ 1435 w 1601"/>
                <a:gd name="T37" fmla="*/ 703 h 984"/>
                <a:gd name="T38" fmla="*/ 1406 w 1601"/>
                <a:gd name="T39" fmla="*/ 683 h 984"/>
                <a:gd name="T40" fmla="*/ 1401 w 1601"/>
                <a:gd name="T41" fmla="*/ 604 h 984"/>
                <a:gd name="T42" fmla="*/ 1357 w 1601"/>
                <a:gd name="T43" fmla="*/ 431 h 984"/>
                <a:gd name="T44" fmla="*/ 1266 w 1601"/>
                <a:gd name="T45" fmla="*/ 282 h 984"/>
                <a:gd name="T46" fmla="*/ 1138 w 1601"/>
                <a:gd name="T47" fmla="*/ 165 h 984"/>
                <a:gd name="T48" fmla="*/ 980 w 1601"/>
                <a:gd name="T49" fmla="*/ 90 h 984"/>
                <a:gd name="T50" fmla="*/ 801 w 1601"/>
                <a:gd name="T51" fmla="*/ 62 h 984"/>
                <a:gd name="T52" fmla="*/ 650 w 1601"/>
                <a:gd name="T53" fmla="*/ 82 h 984"/>
                <a:gd name="T54" fmla="*/ 488 w 1601"/>
                <a:gd name="T55" fmla="*/ 150 h 984"/>
                <a:gd name="T56" fmla="*/ 355 w 1601"/>
                <a:gd name="T57" fmla="*/ 260 h 984"/>
                <a:gd name="T58" fmla="*/ 257 w 1601"/>
                <a:gd name="T59" fmla="*/ 404 h 984"/>
                <a:gd name="T60" fmla="*/ 204 w 1601"/>
                <a:gd name="T61" fmla="*/ 574 h 984"/>
                <a:gd name="T62" fmla="*/ 197 w 1601"/>
                <a:gd name="T63" fmla="*/ 670 h 984"/>
                <a:gd name="T64" fmla="*/ 184 w 1601"/>
                <a:gd name="T65" fmla="*/ 697 h 984"/>
                <a:gd name="T66" fmla="*/ 1153 w 1601"/>
                <a:gd name="T67" fmla="*/ 703 h 984"/>
                <a:gd name="T68" fmla="*/ 426 w 1601"/>
                <a:gd name="T69" fmla="*/ 694 h 984"/>
                <a:gd name="T70" fmla="*/ 417 w 1601"/>
                <a:gd name="T71" fmla="*/ 672 h 984"/>
                <a:gd name="T72" fmla="*/ 424 w 1601"/>
                <a:gd name="T73" fmla="*/ 588 h 984"/>
                <a:gd name="T74" fmla="*/ 463 w 1601"/>
                <a:gd name="T75" fmla="*/ 483 h 984"/>
                <a:gd name="T76" fmla="*/ 529 w 1601"/>
                <a:gd name="T77" fmla="*/ 395 h 984"/>
                <a:gd name="T78" fmla="*/ 617 w 1601"/>
                <a:gd name="T79" fmla="*/ 329 h 984"/>
                <a:gd name="T80" fmla="*/ 723 w 1601"/>
                <a:gd name="T81" fmla="*/ 289 h 984"/>
                <a:gd name="T82" fmla="*/ 820 w 1601"/>
                <a:gd name="T83" fmla="*/ 282 h 984"/>
                <a:gd name="T84" fmla="*/ 933 w 1601"/>
                <a:gd name="T85" fmla="*/ 305 h 984"/>
                <a:gd name="T86" fmla="*/ 1030 w 1601"/>
                <a:gd name="T87" fmla="*/ 358 h 984"/>
                <a:gd name="T88" fmla="*/ 1109 w 1601"/>
                <a:gd name="T89" fmla="*/ 436 h 984"/>
                <a:gd name="T90" fmla="*/ 1161 w 1601"/>
                <a:gd name="T91" fmla="*/ 534 h 984"/>
                <a:gd name="T92" fmla="*/ 1184 w 1601"/>
                <a:gd name="T93" fmla="*/ 646 h 984"/>
                <a:gd name="T94" fmla="*/ 1183 w 1601"/>
                <a:gd name="T95" fmla="*/ 680 h 984"/>
                <a:gd name="T96" fmla="*/ 1158 w 1601"/>
                <a:gd name="T97" fmla="*/ 702 h 984"/>
                <a:gd name="T98" fmla="*/ 1119 w 1601"/>
                <a:gd name="T99" fmla="*/ 625 h 984"/>
                <a:gd name="T100" fmla="*/ 1095 w 1601"/>
                <a:gd name="T101" fmla="*/ 537 h 984"/>
                <a:gd name="T102" fmla="*/ 996 w 1601"/>
                <a:gd name="T103" fmla="*/ 411 h 984"/>
                <a:gd name="T104" fmla="*/ 877 w 1601"/>
                <a:gd name="T105" fmla="*/ 354 h 984"/>
                <a:gd name="T106" fmla="*/ 801 w 1601"/>
                <a:gd name="T107" fmla="*/ 345 h 984"/>
                <a:gd name="T108" fmla="*/ 709 w 1601"/>
                <a:gd name="T109" fmla="*/ 358 h 984"/>
                <a:gd name="T110" fmla="*/ 583 w 1601"/>
                <a:gd name="T111" fmla="*/ 431 h 984"/>
                <a:gd name="T112" fmla="*/ 501 w 1601"/>
                <a:gd name="T113" fmla="*/ 551 h 984"/>
                <a:gd name="T114" fmla="*/ 481 w 1601"/>
                <a:gd name="T115" fmla="*/ 640 h 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01" h="984">
                  <a:moveTo>
                    <a:pt x="1570" y="984"/>
                  </a:moveTo>
                  <a:lnTo>
                    <a:pt x="31" y="984"/>
                  </a:lnTo>
                  <a:lnTo>
                    <a:pt x="31" y="984"/>
                  </a:lnTo>
                  <a:lnTo>
                    <a:pt x="26" y="984"/>
                  </a:lnTo>
                  <a:lnTo>
                    <a:pt x="20" y="982"/>
                  </a:lnTo>
                  <a:lnTo>
                    <a:pt x="14" y="980"/>
                  </a:lnTo>
                  <a:lnTo>
                    <a:pt x="9" y="976"/>
                  </a:lnTo>
                  <a:lnTo>
                    <a:pt x="6" y="972"/>
                  </a:lnTo>
                  <a:lnTo>
                    <a:pt x="2" y="966"/>
                  </a:lnTo>
                  <a:lnTo>
                    <a:pt x="1" y="960"/>
                  </a:lnTo>
                  <a:lnTo>
                    <a:pt x="0" y="953"/>
                  </a:lnTo>
                  <a:lnTo>
                    <a:pt x="0" y="672"/>
                  </a:lnTo>
                  <a:lnTo>
                    <a:pt x="0" y="672"/>
                  </a:lnTo>
                  <a:lnTo>
                    <a:pt x="1" y="665"/>
                  </a:lnTo>
                  <a:lnTo>
                    <a:pt x="2" y="659"/>
                  </a:lnTo>
                  <a:lnTo>
                    <a:pt x="6" y="654"/>
                  </a:lnTo>
                  <a:lnTo>
                    <a:pt x="9" y="650"/>
                  </a:lnTo>
                  <a:lnTo>
                    <a:pt x="14" y="645"/>
                  </a:lnTo>
                  <a:lnTo>
                    <a:pt x="20" y="643"/>
                  </a:lnTo>
                  <a:lnTo>
                    <a:pt x="26" y="640"/>
                  </a:lnTo>
                  <a:lnTo>
                    <a:pt x="31" y="640"/>
                  </a:lnTo>
                  <a:lnTo>
                    <a:pt x="134" y="640"/>
                  </a:lnTo>
                  <a:lnTo>
                    <a:pt x="134" y="640"/>
                  </a:lnTo>
                  <a:lnTo>
                    <a:pt x="137" y="607"/>
                  </a:lnTo>
                  <a:lnTo>
                    <a:pt x="140" y="574"/>
                  </a:lnTo>
                  <a:lnTo>
                    <a:pt x="146" y="542"/>
                  </a:lnTo>
                  <a:lnTo>
                    <a:pt x="153" y="510"/>
                  </a:lnTo>
                  <a:lnTo>
                    <a:pt x="161" y="479"/>
                  </a:lnTo>
                  <a:lnTo>
                    <a:pt x="170" y="449"/>
                  </a:lnTo>
                  <a:lnTo>
                    <a:pt x="182" y="419"/>
                  </a:lnTo>
                  <a:lnTo>
                    <a:pt x="195" y="390"/>
                  </a:lnTo>
                  <a:lnTo>
                    <a:pt x="209" y="361"/>
                  </a:lnTo>
                  <a:lnTo>
                    <a:pt x="224" y="334"/>
                  </a:lnTo>
                  <a:lnTo>
                    <a:pt x="240" y="307"/>
                  </a:lnTo>
                  <a:lnTo>
                    <a:pt x="257" y="281"/>
                  </a:lnTo>
                  <a:lnTo>
                    <a:pt x="276" y="256"/>
                  </a:lnTo>
                  <a:lnTo>
                    <a:pt x="295" y="232"/>
                  </a:lnTo>
                  <a:lnTo>
                    <a:pt x="316" y="208"/>
                  </a:lnTo>
                  <a:lnTo>
                    <a:pt x="338" y="186"/>
                  </a:lnTo>
                  <a:lnTo>
                    <a:pt x="362" y="165"/>
                  </a:lnTo>
                  <a:lnTo>
                    <a:pt x="386" y="146"/>
                  </a:lnTo>
                  <a:lnTo>
                    <a:pt x="410" y="126"/>
                  </a:lnTo>
                  <a:lnTo>
                    <a:pt x="436" y="108"/>
                  </a:lnTo>
                  <a:lnTo>
                    <a:pt x="462" y="92"/>
                  </a:lnTo>
                  <a:lnTo>
                    <a:pt x="490" y="76"/>
                  </a:lnTo>
                  <a:lnTo>
                    <a:pt x="518" y="62"/>
                  </a:lnTo>
                  <a:lnTo>
                    <a:pt x="547" y="49"/>
                  </a:lnTo>
                  <a:lnTo>
                    <a:pt x="577" y="38"/>
                  </a:lnTo>
                  <a:lnTo>
                    <a:pt x="607" y="28"/>
                  </a:lnTo>
                  <a:lnTo>
                    <a:pt x="638" y="19"/>
                  </a:lnTo>
                  <a:lnTo>
                    <a:pt x="670" y="12"/>
                  </a:lnTo>
                  <a:lnTo>
                    <a:pt x="702" y="6"/>
                  </a:lnTo>
                  <a:lnTo>
                    <a:pt x="734" y="3"/>
                  </a:lnTo>
                  <a:lnTo>
                    <a:pt x="767" y="1"/>
                  </a:lnTo>
                  <a:lnTo>
                    <a:pt x="801" y="0"/>
                  </a:lnTo>
                  <a:lnTo>
                    <a:pt x="801" y="0"/>
                  </a:lnTo>
                  <a:lnTo>
                    <a:pt x="834" y="1"/>
                  </a:lnTo>
                  <a:lnTo>
                    <a:pt x="867" y="3"/>
                  </a:lnTo>
                  <a:lnTo>
                    <a:pt x="899" y="6"/>
                  </a:lnTo>
                  <a:lnTo>
                    <a:pt x="931" y="12"/>
                  </a:lnTo>
                  <a:lnTo>
                    <a:pt x="963" y="19"/>
                  </a:lnTo>
                  <a:lnTo>
                    <a:pt x="994" y="28"/>
                  </a:lnTo>
                  <a:lnTo>
                    <a:pt x="1024" y="38"/>
                  </a:lnTo>
                  <a:lnTo>
                    <a:pt x="1054" y="49"/>
                  </a:lnTo>
                  <a:lnTo>
                    <a:pt x="1083" y="62"/>
                  </a:lnTo>
                  <a:lnTo>
                    <a:pt x="1111" y="76"/>
                  </a:lnTo>
                  <a:lnTo>
                    <a:pt x="1139" y="92"/>
                  </a:lnTo>
                  <a:lnTo>
                    <a:pt x="1165" y="108"/>
                  </a:lnTo>
                  <a:lnTo>
                    <a:pt x="1191" y="126"/>
                  </a:lnTo>
                  <a:lnTo>
                    <a:pt x="1215" y="146"/>
                  </a:lnTo>
                  <a:lnTo>
                    <a:pt x="1240" y="165"/>
                  </a:lnTo>
                  <a:lnTo>
                    <a:pt x="1263" y="186"/>
                  </a:lnTo>
                  <a:lnTo>
                    <a:pt x="1285" y="208"/>
                  </a:lnTo>
                  <a:lnTo>
                    <a:pt x="1306" y="232"/>
                  </a:lnTo>
                  <a:lnTo>
                    <a:pt x="1325" y="256"/>
                  </a:lnTo>
                  <a:lnTo>
                    <a:pt x="1344" y="281"/>
                  </a:lnTo>
                  <a:lnTo>
                    <a:pt x="1361" y="307"/>
                  </a:lnTo>
                  <a:lnTo>
                    <a:pt x="1377" y="334"/>
                  </a:lnTo>
                  <a:lnTo>
                    <a:pt x="1392" y="361"/>
                  </a:lnTo>
                  <a:lnTo>
                    <a:pt x="1406" y="390"/>
                  </a:lnTo>
                  <a:lnTo>
                    <a:pt x="1419" y="419"/>
                  </a:lnTo>
                  <a:lnTo>
                    <a:pt x="1431" y="449"/>
                  </a:lnTo>
                  <a:lnTo>
                    <a:pt x="1440" y="479"/>
                  </a:lnTo>
                  <a:lnTo>
                    <a:pt x="1448" y="510"/>
                  </a:lnTo>
                  <a:lnTo>
                    <a:pt x="1455" y="542"/>
                  </a:lnTo>
                  <a:lnTo>
                    <a:pt x="1461" y="574"/>
                  </a:lnTo>
                  <a:lnTo>
                    <a:pt x="1464" y="607"/>
                  </a:lnTo>
                  <a:lnTo>
                    <a:pt x="1467" y="640"/>
                  </a:lnTo>
                  <a:lnTo>
                    <a:pt x="1570" y="640"/>
                  </a:lnTo>
                  <a:lnTo>
                    <a:pt x="1570" y="640"/>
                  </a:lnTo>
                  <a:lnTo>
                    <a:pt x="1575" y="640"/>
                  </a:lnTo>
                  <a:lnTo>
                    <a:pt x="1581" y="643"/>
                  </a:lnTo>
                  <a:lnTo>
                    <a:pt x="1587" y="645"/>
                  </a:lnTo>
                  <a:lnTo>
                    <a:pt x="1592" y="650"/>
                  </a:lnTo>
                  <a:lnTo>
                    <a:pt x="1595" y="654"/>
                  </a:lnTo>
                  <a:lnTo>
                    <a:pt x="1599" y="659"/>
                  </a:lnTo>
                  <a:lnTo>
                    <a:pt x="1600" y="665"/>
                  </a:lnTo>
                  <a:lnTo>
                    <a:pt x="1601" y="672"/>
                  </a:lnTo>
                  <a:lnTo>
                    <a:pt x="1601" y="953"/>
                  </a:lnTo>
                  <a:lnTo>
                    <a:pt x="1601" y="953"/>
                  </a:lnTo>
                  <a:lnTo>
                    <a:pt x="1600" y="960"/>
                  </a:lnTo>
                  <a:lnTo>
                    <a:pt x="1599" y="966"/>
                  </a:lnTo>
                  <a:lnTo>
                    <a:pt x="1595" y="972"/>
                  </a:lnTo>
                  <a:lnTo>
                    <a:pt x="1592" y="976"/>
                  </a:lnTo>
                  <a:lnTo>
                    <a:pt x="1587" y="980"/>
                  </a:lnTo>
                  <a:lnTo>
                    <a:pt x="1581" y="982"/>
                  </a:lnTo>
                  <a:lnTo>
                    <a:pt x="1575" y="984"/>
                  </a:lnTo>
                  <a:lnTo>
                    <a:pt x="1570" y="984"/>
                  </a:lnTo>
                  <a:lnTo>
                    <a:pt x="1570" y="984"/>
                  </a:lnTo>
                  <a:close/>
                  <a:moveTo>
                    <a:pt x="63" y="922"/>
                  </a:moveTo>
                  <a:lnTo>
                    <a:pt x="1538" y="922"/>
                  </a:lnTo>
                  <a:lnTo>
                    <a:pt x="1538" y="703"/>
                  </a:lnTo>
                  <a:lnTo>
                    <a:pt x="1435" y="703"/>
                  </a:lnTo>
                  <a:lnTo>
                    <a:pt x="1435" y="703"/>
                  </a:lnTo>
                  <a:lnTo>
                    <a:pt x="1428" y="702"/>
                  </a:lnTo>
                  <a:lnTo>
                    <a:pt x="1423" y="701"/>
                  </a:lnTo>
                  <a:lnTo>
                    <a:pt x="1418" y="697"/>
                  </a:lnTo>
                  <a:lnTo>
                    <a:pt x="1413" y="694"/>
                  </a:lnTo>
                  <a:lnTo>
                    <a:pt x="1409" y="689"/>
                  </a:lnTo>
                  <a:lnTo>
                    <a:pt x="1406" y="683"/>
                  </a:lnTo>
                  <a:lnTo>
                    <a:pt x="1404" y="677"/>
                  </a:lnTo>
                  <a:lnTo>
                    <a:pt x="1404" y="672"/>
                  </a:lnTo>
                  <a:lnTo>
                    <a:pt x="1404" y="666"/>
                  </a:lnTo>
                  <a:lnTo>
                    <a:pt x="1404" y="666"/>
                  </a:lnTo>
                  <a:lnTo>
                    <a:pt x="1403" y="634"/>
                  </a:lnTo>
                  <a:lnTo>
                    <a:pt x="1401" y="604"/>
                  </a:lnTo>
                  <a:lnTo>
                    <a:pt x="1397" y="574"/>
                  </a:lnTo>
                  <a:lnTo>
                    <a:pt x="1391" y="544"/>
                  </a:lnTo>
                  <a:lnTo>
                    <a:pt x="1384" y="515"/>
                  </a:lnTo>
                  <a:lnTo>
                    <a:pt x="1376" y="486"/>
                  </a:lnTo>
                  <a:lnTo>
                    <a:pt x="1367" y="458"/>
                  </a:lnTo>
                  <a:lnTo>
                    <a:pt x="1357" y="431"/>
                  </a:lnTo>
                  <a:lnTo>
                    <a:pt x="1344" y="404"/>
                  </a:lnTo>
                  <a:lnTo>
                    <a:pt x="1331" y="378"/>
                  </a:lnTo>
                  <a:lnTo>
                    <a:pt x="1316" y="353"/>
                  </a:lnTo>
                  <a:lnTo>
                    <a:pt x="1301" y="329"/>
                  </a:lnTo>
                  <a:lnTo>
                    <a:pt x="1284" y="305"/>
                  </a:lnTo>
                  <a:lnTo>
                    <a:pt x="1266" y="282"/>
                  </a:lnTo>
                  <a:lnTo>
                    <a:pt x="1246" y="260"/>
                  </a:lnTo>
                  <a:lnTo>
                    <a:pt x="1227" y="239"/>
                  </a:lnTo>
                  <a:lnTo>
                    <a:pt x="1206" y="220"/>
                  </a:lnTo>
                  <a:lnTo>
                    <a:pt x="1184" y="200"/>
                  </a:lnTo>
                  <a:lnTo>
                    <a:pt x="1161" y="183"/>
                  </a:lnTo>
                  <a:lnTo>
                    <a:pt x="1138" y="165"/>
                  </a:lnTo>
                  <a:lnTo>
                    <a:pt x="1113" y="150"/>
                  </a:lnTo>
                  <a:lnTo>
                    <a:pt x="1088" y="135"/>
                  </a:lnTo>
                  <a:lnTo>
                    <a:pt x="1062" y="122"/>
                  </a:lnTo>
                  <a:lnTo>
                    <a:pt x="1036" y="110"/>
                  </a:lnTo>
                  <a:lnTo>
                    <a:pt x="1008" y="99"/>
                  </a:lnTo>
                  <a:lnTo>
                    <a:pt x="980" y="90"/>
                  </a:lnTo>
                  <a:lnTo>
                    <a:pt x="951" y="82"/>
                  </a:lnTo>
                  <a:lnTo>
                    <a:pt x="922" y="75"/>
                  </a:lnTo>
                  <a:lnTo>
                    <a:pt x="892" y="69"/>
                  </a:lnTo>
                  <a:lnTo>
                    <a:pt x="862" y="66"/>
                  </a:lnTo>
                  <a:lnTo>
                    <a:pt x="832" y="63"/>
                  </a:lnTo>
                  <a:lnTo>
                    <a:pt x="801" y="62"/>
                  </a:lnTo>
                  <a:lnTo>
                    <a:pt x="801" y="62"/>
                  </a:lnTo>
                  <a:lnTo>
                    <a:pt x="769" y="63"/>
                  </a:lnTo>
                  <a:lnTo>
                    <a:pt x="739" y="66"/>
                  </a:lnTo>
                  <a:lnTo>
                    <a:pt x="709" y="69"/>
                  </a:lnTo>
                  <a:lnTo>
                    <a:pt x="679" y="75"/>
                  </a:lnTo>
                  <a:lnTo>
                    <a:pt x="650" y="82"/>
                  </a:lnTo>
                  <a:lnTo>
                    <a:pt x="621" y="90"/>
                  </a:lnTo>
                  <a:lnTo>
                    <a:pt x="593" y="99"/>
                  </a:lnTo>
                  <a:lnTo>
                    <a:pt x="565" y="110"/>
                  </a:lnTo>
                  <a:lnTo>
                    <a:pt x="539" y="122"/>
                  </a:lnTo>
                  <a:lnTo>
                    <a:pt x="513" y="135"/>
                  </a:lnTo>
                  <a:lnTo>
                    <a:pt x="488" y="150"/>
                  </a:lnTo>
                  <a:lnTo>
                    <a:pt x="463" y="165"/>
                  </a:lnTo>
                  <a:lnTo>
                    <a:pt x="440" y="183"/>
                  </a:lnTo>
                  <a:lnTo>
                    <a:pt x="417" y="200"/>
                  </a:lnTo>
                  <a:lnTo>
                    <a:pt x="395" y="220"/>
                  </a:lnTo>
                  <a:lnTo>
                    <a:pt x="374" y="239"/>
                  </a:lnTo>
                  <a:lnTo>
                    <a:pt x="355" y="260"/>
                  </a:lnTo>
                  <a:lnTo>
                    <a:pt x="335" y="282"/>
                  </a:lnTo>
                  <a:lnTo>
                    <a:pt x="317" y="305"/>
                  </a:lnTo>
                  <a:lnTo>
                    <a:pt x="300" y="329"/>
                  </a:lnTo>
                  <a:lnTo>
                    <a:pt x="285" y="353"/>
                  </a:lnTo>
                  <a:lnTo>
                    <a:pt x="270" y="378"/>
                  </a:lnTo>
                  <a:lnTo>
                    <a:pt x="257" y="404"/>
                  </a:lnTo>
                  <a:lnTo>
                    <a:pt x="245" y="431"/>
                  </a:lnTo>
                  <a:lnTo>
                    <a:pt x="234" y="458"/>
                  </a:lnTo>
                  <a:lnTo>
                    <a:pt x="225" y="486"/>
                  </a:lnTo>
                  <a:lnTo>
                    <a:pt x="217" y="515"/>
                  </a:lnTo>
                  <a:lnTo>
                    <a:pt x="210" y="544"/>
                  </a:lnTo>
                  <a:lnTo>
                    <a:pt x="204" y="574"/>
                  </a:lnTo>
                  <a:lnTo>
                    <a:pt x="200" y="604"/>
                  </a:lnTo>
                  <a:lnTo>
                    <a:pt x="198" y="634"/>
                  </a:lnTo>
                  <a:lnTo>
                    <a:pt x="197" y="666"/>
                  </a:lnTo>
                  <a:lnTo>
                    <a:pt x="197" y="666"/>
                  </a:lnTo>
                  <a:lnTo>
                    <a:pt x="197" y="670"/>
                  </a:lnTo>
                  <a:lnTo>
                    <a:pt x="197" y="670"/>
                  </a:lnTo>
                  <a:lnTo>
                    <a:pt x="197" y="676"/>
                  </a:lnTo>
                  <a:lnTo>
                    <a:pt x="196" y="683"/>
                  </a:lnTo>
                  <a:lnTo>
                    <a:pt x="192" y="688"/>
                  </a:lnTo>
                  <a:lnTo>
                    <a:pt x="189" y="694"/>
                  </a:lnTo>
                  <a:lnTo>
                    <a:pt x="189" y="694"/>
                  </a:lnTo>
                  <a:lnTo>
                    <a:pt x="184" y="697"/>
                  </a:lnTo>
                  <a:lnTo>
                    <a:pt x="178" y="701"/>
                  </a:lnTo>
                  <a:lnTo>
                    <a:pt x="173" y="702"/>
                  </a:lnTo>
                  <a:lnTo>
                    <a:pt x="166" y="703"/>
                  </a:lnTo>
                  <a:lnTo>
                    <a:pt x="63" y="703"/>
                  </a:lnTo>
                  <a:lnTo>
                    <a:pt x="63" y="922"/>
                  </a:lnTo>
                  <a:close/>
                  <a:moveTo>
                    <a:pt x="1153" y="703"/>
                  </a:moveTo>
                  <a:lnTo>
                    <a:pt x="448" y="703"/>
                  </a:lnTo>
                  <a:lnTo>
                    <a:pt x="448" y="703"/>
                  </a:lnTo>
                  <a:lnTo>
                    <a:pt x="443" y="702"/>
                  </a:lnTo>
                  <a:lnTo>
                    <a:pt x="437" y="701"/>
                  </a:lnTo>
                  <a:lnTo>
                    <a:pt x="431" y="698"/>
                  </a:lnTo>
                  <a:lnTo>
                    <a:pt x="426" y="694"/>
                  </a:lnTo>
                  <a:lnTo>
                    <a:pt x="423" y="690"/>
                  </a:lnTo>
                  <a:lnTo>
                    <a:pt x="419" y="684"/>
                  </a:lnTo>
                  <a:lnTo>
                    <a:pt x="418" y="678"/>
                  </a:lnTo>
                  <a:lnTo>
                    <a:pt x="417" y="673"/>
                  </a:lnTo>
                  <a:lnTo>
                    <a:pt x="417" y="672"/>
                  </a:lnTo>
                  <a:lnTo>
                    <a:pt x="417" y="672"/>
                  </a:lnTo>
                  <a:lnTo>
                    <a:pt x="417" y="666"/>
                  </a:lnTo>
                  <a:lnTo>
                    <a:pt x="417" y="666"/>
                  </a:lnTo>
                  <a:lnTo>
                    <a:pt x="417" y="646"/>
                  </a:lnTo>
                  <a:lnTo>
                    <a:pt x="418" y="626"/>
                  </a:lnTo>
                  <a:lnTo>
                    <a:pt x="421" y="608"/>
                  </a:lnTo>
                  <a:lnTo>
                    <a:pt x="424" y="588"/>
                  </a:lnTo>
                  <a:lnTo>
                    <a:pt x="429" y="570"/>
                  </a:lnTo>
                  <a:lnTo>
                    <a:pt x="433" y="552"/>
                  </a:lnTo>
                  <a:lnTo>
                    <a:pt x="440" y="534"/>
                  </a:lnTo>
                  <a:lnTo>
                    <a:pt x="447" y="516"/>
                  </a:lnTo>
                  <a:lnTo>
                    <a:pt x="454" y="499"/>
                  </a:lnTo>
                  <a:lnTo>
                    <a:pt x="463" y="483"/>
                  </a:lnTo>
                  <a:lnTo>
                    <a:pt x="473" y="466"/>
                  </a:lnTo>
                  <a:lnTo>
                    <a:pt x="482" y="451"/>
                  </a:lnTo>
                  <a:lnTo>
                    <a:pt x="492" y="436"/>
                  </a:lnTo>
                  <a:lnTo>
                    <a:pt x="504" y="421"/>
                  </a:lnTo>
                  <a:lnTo>
                    <a:pt x="517" y="407"/>
                  </a:lnTo>
                  <a:lnTo>
                    <a:pt x="529" y="395"/>
                  </a:lnTo>
                  <a:lnTo>
                    <a:pt x="542" y="382"/>
                  </a:lnTo>
                  <a:lnTo>
                    <a:pt x="556" y="369"/>
                  </a:lnTo>
                  <a:lnTo>
                    <a:pt x="571" y="358"/>
                  </a:lnTo>
                  <a:lnTo>
                    <a:pt x="586" y="347"/>
                  </a:lnTo>
                  <a:lnTo>
                    <a:pt x="601" y="338"/>
                  </a:lnTo>
                  <a:lnTo>
                    <a:pt x="617" y="329"/>
                  </a:lnTo>
                  <a:lnTo>
                    <a:pt x="634" y="319"/>
                  </a:lnTo>
                  <a:lnTo>
                    <a:pt x="651" y="312"/>
                  </a:lnTo>
                  <a:lnTo>
                    <a:pt x="668" y="305"/>
                  </a:lnTo>
                  <a:lnTo>
                    <a:pt x="687" y="298"/>
                  </a:lnTo>
                  <a:lnTo>
                    <a:pt x="704" y="294"/>
                  </a:lnTo>
                  <a:lnTo>
                    <a:pt x="723" y="289"/>
                  </a:lnTo>
                  <a:lnTo>
                    <a:pt x="743" y="286"/>
                  </a:lnTo>
                  <a:lnTo>
                    <a:pt x="761" y="283"/>
                  </a:lnTo>
                  <a:lnTo>
                    <a:pt x="781" y="282"/>
                  </a:lnTo>
                  <a:lnTo>
                    <a:pt x="801" y="282"/>
                  </a:lnTo>
                  <a:lnTo>
                    <a:pt x="801" y="282"/>
                  </a:lnTo>
                  <a:lnTo>
                    <a:pt x="820" y="282"/>
                  </a:lnTo>
                  <a:lnTo>
                    <a:pt x="840" y="283"/>
                  </a:lnTo>
                  <a:lnTo>
                    <a:pt x="858" y="286"/>
                  </a:lnTo>
                  <a:lnTo>
                    <a:pt x="878" y="289"/>
                  </a:lnTo>
                  <a:lnTo>
                    <a:pt x="897" y="294"/>
                  </a:lnTo>
                  <a:lnTo>
                    <a:pt x="914" y="298"/>
                  </a:lnTo>
                  <a:lnTo>
                    <a:pt x="933" y="305"/>
                  </a:lnTo>
                  <a:lnTo>
                    <a:pt x="950" y="312"/>
                  </a:lnTo>
                  <a:lnTo>
                    <a:pt x="967" y="319"/>
                  </a:lnTo>
                  <a:lnTo>
                    <a:pt x="984" y="329"/>
                  </a:lnTo>
                  <a:lnTo>
                    <a:pt x="1000" y="338"/>
                  </a:lnTo>
                  <a:lnTo>
                    <a:pt x="1015" y="347"/>
                  </a:lnTo>
                  <a:lnTo>
                    <a:pt x="1030" y="358"/>
                  </a:lnTo>
                  <a:lnTo>
                    <a:pt x="1045" y="369"/>
                  </a:lnTo>
                  <a:lnTo>
                    <a:pt x="1059" y="382"/>
                  </a:lnTo>
                  <a:lnTo>
                    <a:pt x="1072" y="395"/>
                  </a:lnTo>
                  <a:lnTo>
                    <a:pt x="1084" y="407"/>
                  </a:lnTo>
                  <a:lnTo>
                    <a:pt x="1097" y="421"/>
                  </a:lnTo>
                  <a:lnTo>
                    <a:pt x="1109" y="436"/>
                  </a:lnTo>
                  <a:lnTo>
                    <a:pt x="1119" y="451"/>
                  </a:lnTo>
                  <a:lnTo>
                    <a:pt x="1128" y="466"/>
                  </a:lnTo>
                  <a:lnTo>
                    <a:pt x="1138" y="483"/>
                  </a:lnTo>
                  <a:lnTo>
                    <a:pt x="1147" y="499"/>
                  </a:lnTo>
                  <a:lnTo>
                    <a:pt x="1154" y="516"/>
                  </a:lnTo>
                  <a:lnTo>
                    <a:pt x="1161" y="534"/>
                  </a:lnTo>
                  <a:lnTo>
                    <a:pt x="1168" y="552"/>
                  </a:lnTo>
                  <a:lnTo>
                    <a:pt x="1172" y="570"/>
                  </a:lnTo>
                  <a:lnTo>
                    <a:pt x="1177" y="588"/>
                  </a:lnTo>
                  <a:lnTo>
                    <a:pt x="1180" y="608"/>
                  </a:lnTo>
                  <a:lnTo>
                    <a:pt x="1183" y="626"/>
                  </a:lnTo>
                  <a:lnTo>
                    <a:pt x="1184" y="646"/>
                  </a:lnTo>
                  <a:lnTo>
                    <a:pt x="1184" y="666"/>
                  </a:lnTo>
                  <a:lnTo>
                    <a:pt x="1184" y="666"/>
                  </a:lnTo>
                  <a:lnTo>
                    <a:pt x="1184" y="673"/>
                  </a:lnTo>
                  <a:lnTo>
                    <a:pt x="1184" y="674"/>
                  </a:lnTo>
                  <a:lnTo>
                    <a:pt x="1184" y="674"/>
                  </a:lnTo>
                  <a:lnTo>
                    <a:pt x="1183" y="680"/>
                  </a:lnTo>
                  <a:lnTo>
                    <a:pt x="1180" y="685"/>
                  </a:lnTo>
                  <a:lnTo>
                    <a:pt x="1178" y="690"/>
                  </a:lnTo>
                  <a:lnTo>
                    <a:pt x="1175" y="695"/>
                  </a:lnTo>
                  <a:lnTo>
                    <a:pt x="1170" y="698"/>
                  </a:lnTo>
                  <a:lnTo>
                    <a:pt x="1164" y="701"/>
                  </a:lnTo>
                  <a:lnTo>
                    <a:pt x="1158" y="702"/>
                  </a:lnTo>
                  <a:lnTo>
                    <a:pt x="1153" y="703"/>
                  </a:lnTo>
                  <a:lnTo>
                    <a:pt x="1153" y="703"/>
                  </a:lnTo>
                  <a:close/>
                  <a:moveTo>
                    <a:pt x="481" y="640"/>
                  </a:moveTo>
                  <a:lnTo>
                    <a:pt x="1120" y="640"/>
                  </a:lnTo>
                  <a:lnTo>
                    <a:pt x="1120" y="640"/>
                  </a:lnTo>
                  <a:lnTo>
                    <a:pt x="1119" y="625"/>
                  </a:lnTo>
                  <a:lnTo>
                    <a:pt x="1117" y="609"/>
                  </a:lnTo>
                  <a:lnTo>
                    <a:pt x="1113" y="595"/>
                  </a:lnTo>
                  <a:lnTo>
                    <a:pt x="1110" y="580"/>
                  </a:lnTo>
                  <a:lnTo>
                    <a:pt x="1105" y="565"/>
                  </a:lnTo>
                  <a:lnTo>
                    <a:pt x="1101" y="551"/>
                  </a:lnTo>
                  <a:lnTo>
                    <a:pt x="1095" y="537"/>
                  </a:lnTo>
                  <a:lnTo>
                    <a:pt x="1089" y="524"/>
                  </a:lnTo>
                  <a:lnTo>
                    <a:pt x="1075" y="498"/>
                  </a:lnTo>
                  <a:lnTo>
                    <a:pt x="1058" y="473"/>
                  </a:lnTo>
                  <a:lnTo>
                    <a:pt x="1039" y="451"/>
                  </a:lnTo>
                  <a:lnTo>
                    <a:pt x="1018" y="431"/>
                  </a:lnTo>
                  <a:lnTo>
                    <a:pt x="996" y="411"/>
                  </a:lnTo>
                  <a:lnTo>
                    <a:pt x="972" y="395"/>
                  </a:lnTo>
                  <a:lnTo>
                    <a:pt x="946" y="380"/>
                  </a:lnTo>
                  <a:lnTo>
                    <a:pt x="920" y="368"/>
                  </a:lnTo>
                  <a:lnTo>
                    <a:pt x="906" y="362"/>
                  </a:lnTo>
                  <a:lnTo>
                    <a:pt x="892" y="358"/>
                  </a:lnTo>
                  <a:lnTo>
                    <a:pt x="877" y="354"/>
                  </a:lnTo>
                  <a:lnTo>
                    <a:pt x="862" y="351"/>
                  </a:lnTo>
                  <a:lnTo>
                    <a:pt x="847" y="348"/>
                  </a:lnTo>
                  <a:lnTo>
                    <a:pt x="832" y="346"/>
                  </a:lnTo>
                  <a:lnTo>
                    <a:pt x="817" y="345"/>
                  </a:lnTo>
                  <a:lnTo>
                    <a:pt x="801" y="345"/>
                  </a:lnTo>
                  <a:lnTo>
                    <a:pt x="801" y="345"/>
                  </a:lnTo>
                  <a:lnTo>
                    <a:pt x="784" y="345"/>
                  </a:lnTo>
                  <a:lnTo>
                    <a:pt x="769" y="346"/>
                  </a:lnTo>
                  <a:lnTo>
                    <a:pt x="754" y="348"/>
                  </a:lnTo>
                  <a:lnTo>
                    <a:pt x="739" y="351"/>
                  </a:lnTo>
                  <a:lnTo>
                    <a:pt x="724" y="354"/>
                  </a:lnTo>
                  <a:lnTo>
                    <a:pt x="709" y="358"/>
                  </a:lnTo>
                  <a:lnTo>
                    <a:pt x="695" y="362"/>
                  </a:lnTo>
                  <a:lnTo>
                    <a:pt x="681" y="368"/>
                  </a:lnTo>
                  <a:lnTo>
                    <a:pt x="655" y="380"/>
                  </a:lnTo>
                  <a:lnTo>
                    <a:pt x="629" y="395"/>
                  </a:lnTo>
                  <a:lnTo>
                    <a:pt x="605" y="411"/>
                  </a:lnTo>
                  <a:lnTo>
                    <a:pt x="583" y="431"/>
                  </a:lnTo>
                  <a:lnTo>
                    <a:pt x="562" y="451"/>
                  </a:lnTo>
                  <a:lnTo>
                    <a:pt x="543" y="473"/>
                  </a:lnTo>
                  <a:lnTo>
                    <a:pt x="526" y="498"/>
                  </a:lnTo>
                  <a:lnTo>
                    <a:pt x="512" y="524"/>
                  </a:lnTo>
                  <a:lnTo>
                    <a:pt x="506" y="537"/>
                  </a:lnTo>
                  <a:lnTo>
                    <a:pt x="501" y="551"/>
                  </a:lnTo>
                  <a:lnTo>
                    <a:pt x="496" y="565"/>
                  </a:lnTo>
                  <a:lnTo>
                    <a:pt x="491" y="580"/>
                  </a:lnTo>
                  <a:lnTo>
                    <a:pt x="488" y="595"/>
                  </a:lnTo>
                  <a:lnTo>
                    <a:pt x="484" y="609"/>
                  </a:lnTo>
                  <a:lnTo>
                    <a:pt x="482" y="625"/>
                  </a:lnTo>
                  <a:lnTo>
                    <a:pt x="481" y="640"/>
                  </a:lnTo>
                  <a:lnTo>
                    <a:pt x="481" y="6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1" name="Freeform 68"/>
            <p:cNvSpPr>
              <a:spLocks/>
            </p:cNvSpPr>
            <p:nvPr/>
          </p:nvSpPr>
          <p:spPr bwMode="auto">
            <a:xfrm>
              <a:off x="5656263" y="1001068"/>
              <a:ext cx="320675" cy="231775"/>
            </a:xfrm>
            <a:custGeom>
              <a:avLst/>
              <a:gdLst>
                <a:gd name="T0" fmla="*/ 64 w 403"/>
                <a:gd name="T1" fmla="*/ 202 h 292"/>
                <a:gd name="T2" fmla="*/ 67 w 403"/>
                <a:gd name="T3" fmla="*/ 175 h 292"/>
                <a:gd name="T4" fmla="*/ 76 w 403"/>
                <a:gd name="T5" fmla="*/ 148 h 292"/>
                <a:gd name="T6" fmla="*/ 88 w 403"/>
                <a:gd name="T7" fmla="*/ 125 h 292"/>
                <a:gd name="T8" fmla="*/ 105 w 403"/>
                <a:gd name="T9" fmla="*/ 105 h 292"/>
                <a:gd name="T10" fmla="*/ 125 w 403"/>
                <a:gd name="T11" fmla="*/ 88 h 292"/>
                <a:gd name="T12" fmla="*/ 149 w 403"/>
                <a:gd name="T13" fmla="*/ 75 h 292"/>
                <a:gd name="T14" fmla="*/ 174 w 403"/>
                <a:gd name="T15" fmla="*/ 67 h 292"/>
                <a:gd name="T16" fmla="*/ 202 w 403"/>
                <a:gd name="T17" fmla="*/ 65 h 292"/>
                <a:gd name="T18" fmla="*/ 216 w 403"/>
                <a:gd name="T19" fmla="*/ 65 h 292"/>
                <a:gd name="T20" fmla="*/ 242 w 403"/>
                <a:gd name="T21" fmla="*/ 71 h 292"/>
                <a:gd name="T22" fmla="*/ 267 w 403"/>
                <a:gd name="T23" fmla="*/ 81 h 292"/>
                <a:gd name="T24" fmla="*/ 289 w 403"/>
                <a:gd name="T25" fmla="*/ 96 h 292"/>
                <a:gd name="T26" fmla="*/ 307 w 403"/>
                <a:gd name="T27" fmla="*/ 115 h 292"/>
                <a:gd name="T28" fmla="*/ 322 w 403"/>
                <a:gd name="T29" fmla="*/ 137 h 292"/>
                <a:gd name="T30" fmla="*/ 333 w 403"/>
                <a:gd name="T31" fmla="*/ 161 h 292"/>
                <a:gd name="T32" fmla="*/ 339 w 403"/>
                <a:gd name="T33" fmla="*/ 188 h 292"/>
                <a:gd name="T34" fmla="*/ 340 w 403"/>
                <a:gd name="T35" fmla="*/ 292 h 292"/>
                <a:gd name="T36" fmla="*/ 403 w 403"/>
                <a:gd name="T37" fmla="*/ 202 h 292"/>
                <a:gd name="T38" fmla="*/ 402 w 403"/>
                <a:gd name="T39" fmla="*/ 182 h 292"/>
                <a:gd name="T40" fmla="*/ 394 w 403"/>
                <a:gd name="T41" fmla="*/ 143 h 292"/>
                <a:gd name="T42" fmla="*/ 379 w 403"/>
                <a:gd name="T43" fmla="*/ 105 h 292"/>
                <a:gd name="T44" fmla="*/ 357 w 403"/>
                <a:gd name="T45" fmla="*/ 74 h 292"/>
                <a:gd name="T46" fmla="*/ 330 w 403"/>
                <a:gd name="T47" fmla="*/ 46 h 292"/>
                <a:gd name="T48" fmla="*/ 298 w 403"/>
                <a:gd name="T49" fmla="*/ 24 h 292"/>
                <a:gd name="T50" fmla="*/ 262 w 403"/>
                <a:gd name="T51" fmla="*/ 9 h 292"/>
                <a:gd name="T52" fmla="*/ 223 w 403"/>
                <a:gd name="T53" fmla="*/ 1 h 292"/>
                <a:gd name="T54" fmla="*/ 202 w 403"/>
                <a:gd name="T55" fmla="*/ 0 h 292"/>
                <a:gd name="T56" fmla="*/ 161 w 403"/>
                <a:gd name="T57" fmla="*/ 5 h 292"/>
                <a:gd name="T58" fmla="*/ 123 w 403"/>
                <a:gd name="T59" fmla="*/ 16 h 292"/>
                <a:gd name="T60" fmla="*/ 90 w 403"/>
                <a:gd name="T61" fmla="*/ 35 h 292"/>
                <a:gd name="T62" fmla="*/ 59 w 403"/>
                <a:gd name="T63" fmla="*/ 59 h 292"/>
                <a:gd name="T64" fmla="*/ 35 w 403"/>
                <a:gd name="T65" fmla="*/ 89 h 292"/>
                <a:gd name="T66" fmla="*/ 15 w 403"/>
                <a:gd name="T67" fmla="*/ 124 h 292"/>
                <a:gd name="T68" fmla="*/ 4 w 403"/>
                <a:gd name="T69" fmla="*/ 161 h 292"/>
                <a:gd name="T70" fmla="*/ 0 w 403"/>
                <a:gd name="T71" fmla="*/ 202 h 292"/>
                <a:gd name="T72" fmla="*/ 64 w 403"/>
                <a:gd name="T73" fmla="*/ 29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03" h="292">
                  <a:moveTo>
                    <a:pt x="64" y="202"/>
                  </a:moveTo>
                  <a:lnTo>
                    <a:pt x="64" y="202"/>
                  </a:lnTo>
                  <a:lnTo>
                    <a:pt x="65" y="188"/>
                  </a:lnTo>
                  <a:lnTo>
                    <a:pt x="67" y="175"/>
                  </a:lnTo>
                  <a:lnTo>
                    <a:pt x="71" y="161"/>
                  </a:lnTo>
                  <a:lnTo>
                    <a:pt x="76" y="148"/>
                  </a:lnTo>
                  <a:lnTo>
                    <a:pt x="81" y="137"/>
                  </a:lnTo>
                  <a:lnTo>
                    <a:pt x="88" y="125"/>
                  </a:lnTo>
                  <a:lnTo>
                    <a:pt x="96" y="115"/>
                  </a:lnTo>
                  <a:lnTo>
                    <a:pt x="105" y="105"/>
                  </a:lnTo>
                  <a:lnTo>
                    <a:pt x="115" y="96"/>
                  </a:lnTo>
                  <a:lnTo>
                    <a:pt x="125" y="88"/>
                  </a:lnTo>
                  <a:lnTo>
                    <a:pt x="137" y="81"/>
                  </a:lnTo>
                  <a:lnTo>
                    <a:pt x="149" y="75"/>
                  </a:lnTo>
                  <a:lnTo>
                    <a:pt x="161" y="71"/>
                  </a:lnTo>
                  <a:lnTo>
                    <a:pt x="174" y="67"/>
                  </a:lnTo>
                  <a:lnTo>
                    <a:pt x="188" y="65"/>
                  </a:lnTo>
                  <a:lnTo>
                    <a:pt x="202" y="65"/>
                  </a:lnTo>
                  <a:lnTo>
                    <a:pt x="202" y="65"/>
                  </a:lnTo>
                  <a:lnTo>
                    <a:pt x="216" y="65"/>
                  </a:lnTo>
                  <a:lnTo>
                    <a:pt x="230" y="67"/>
                  </a:lnTo>
                  <a:lnTo>
                    <a:pt x="242" y="71"/>
                  </a:lnTo>
                  <a:lnTo>
                    <a:pt x="255" y="75"/>
                  </a:lnTo>
                  <a:lnTo>
                    <a:pt x="267" y="81"/>
                  </a:lnTo>
                  <a:lnTo>
                    <a:pt x="278" y="88"/>
                  </a:lnTo>
                  <a:lnTo>
                    <a:pt x="289" y="96"/>
                  </a:lnTo>
                  <a:lnTo>
                    <a:pt x="299" y="105"/>
                  </a:lnTo>
                  <a:lnTo>
                    <a:pt x="307" y="115"/>
                  </a:lnTo>
                  <a:lnTo>
                    <a:pt x="315" y="125"/>
                  </a:lnTo>
                  <a:lnTo>
                    <a:pt x="322" y="137"/>
                  </a:lnTo>
                  <a:lnTo>
                    <a:pt x="328" y="148"/>
                  </a:lnTo>
                  <a:lnTo>
                    <a:pt x="333" y="161"/>
                  </a:lnTo>
                  <a:lnTo>
                    <a:pt x="336" y="175"/>
                  </a:lnTo>
                  <a:lnTo>
                    <a:pt x="339" y="188"/>
                  </a:lnTo>
                  <a:lnTo>
                    <a:pt x="340" y="202"/>
                  </a:lnTo>
                  <a:lnTo>
                    <a:pt x="340" y="292"/>
                  </a:lnTo>
                  <a:lnTo>
                    <a:pt x="403" y="292"/>
                  </a:lnTo>
                  <a:lnTo>
                    <a:pt x="403" y="202"/>
                  </a:lnTo>
                  <a:lnTo>
                    <a:pt x="403" y="202"/>
                  </a:lnTo>
                  <a:lnTo>
                    <a:pt x="402" y="182"/>
                  </a:lnTo>
                  <a:lnTo>
                    <a:pt x="400" y="161"/>
                  </a:lnTo>
                  <a:lnTo>
                    <a:pt x="394" y="143"/>
                  </a:lnTo>
                  <a:lnTo>
                    <a:pt x="388" y="124"/>
                  </a:lnTo>
                  <a:lnTo>
                    <a:pt x="379" y="105"/>
                  </a:lnTo>
                  <a:lnTo>
                    <a:pt x="369" y="89"/>
                  </a:lnTo>
                  <a:lnTo>
                    <a:pt x="357" y="74"/>
                  </a:lnTo>
                  <a:lnTo>
                    <a:pt x="344" y="59"/>
                  </a:lnTo>
                  <a:lnTo>
                    <a:pt x="330" y="46"/>
                  </a:lnTo>
                  <a:lnTo>
                    <a:pt x="314" y="35"/>
                  </a:lnTo>
                  <a:lnTo>
                    <a:pt x="298" y="24"/>
                  </a:lnTo>
                  <a:lnTo>
                    <a:pt x="281" y="16"/>
                  </a:lnTo>
                  <a:lnTo>
                    <a:pt x="262" y="9"/>
                  </a:lnTo>
                  <a:lnTo>
                    <a:pt x="242" y="5"/>
                  </a:lnTo>
                  <a:lnTo>
                    <a:pt x="223" y="1"/>
                  </a:lnTo>
                  <a:lnTo>
                    <a:pt x="202" y="0"/>
                  </a:lnTo>
                  <a:lnTo>
                    <a:pt x="202" y="0"/>
                  </a:lnTo>
                  <a:lnTo>
                    <a:pt x="181" y="1"/>
                  </a:lnTo>
                  <a:lnTo>
                    <a:pt x="161" y="5"/>
                  </a:lnTo>
                  <a:lnTo>
                    <a:pt x="142" y="9"/>
                  </a:lnTo>
                  <a:lnTo>
                    <a:pt x="123" y="16"/>
                  </a:lnTo>
                  <a:lnTo>
                    <a:pt x="106" y="24"/>
                  </a:lnTo>
                  <a:lnTo>
                    <a:pt x="90" y="35"/>
                  </a:lnTo>
                  <a:lnTo>
                    <a:pt x="73" y="46"/>
                  </a:lnTo>
                  <a:lnTo>
                    <a:pt x="59" y="59"/>
                  </a:lnTo>
                  <a:lnTo>
                    <a:pt x="47" y="74"/>
                  </a:lnTo>
                  <a:lnTo>
                    <a:pt x="35" y="89"/>
                  </a:lnTo>
                  <a:lnTo>
                    <a:pt x="25" y="105"/>
                  </a:lnTo>
                  <a:lnTo>
                    <a:pt x="15" y="124"/>
                  </a:lnTo>
                  <a:lnTo>
                    <a:pt x="10" y="143"/>
                  </a:lnTo>
                  <a:lnTo>
                    <a:pt x="4" y="161"/>
                  </a:lnTo>
                  <a:lnTo>
                    <a:pt x="1" y="182"/>
                  </a:lnTo>
                  <a:lnTo>
                    <a:pt x="0" y="202"/>
                  </a:lnTo>
                  <a:lnTo>
                    <a:pt x="0" y="292"/>
                  </a:lnTo>
                  <a:lnTo>
                    <a:pt x="64" y="292"/>
                  </a:lnTo>
                  <a:lnTo>
                    <a:pt x="64" y="202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2" name="Freeform 69"/>
            <p:cNvSpPr>
              <a:spLocks/>
            </p:cNvSpPr>
            <p:nvPr/>
          </p:nvSpPr>
          <p:spPr bwMode="auto">
            <a:xfrm>
              <a:off x="5354638" y="1223318"/>
              <a:ext cx="923925" cy="1090613"/>
            </a:xfrm>
            <a:custGeom>
              <a:avLst/>
              <a:gdLst>
                <a:gd name="T0" fmla="*/ 474 w 1163"/>
                <a:gd name="T1" fmla="*/ 0 h 1375"/>
                <a:gd name="T2" fmla="*/ 425 w 1163"/>
                <a:gd name="T3" fmla="*/ 3 h 1375"/>
                <a:gd name="T4" fmla="*/ 379 w 1163"/>
                <a:gd name="T5" fmla="*/ 11 h 1375"/>
                <a:gd name="T6" fmla="*/ 333 w 1163"/>
                <a:gd name="T7" fmla="*/ 22 h 1375"/>
                <a:gd name="T8" fmla="*/ 290 w 1163"/>
                <a:gd name="T9" fmla="*/ 38 h 1375"/>
                <a:gd name="T10" fmla="*/ 248 w 1163"/>
                <a:gd name="T11" fmla="*/ 58 h 1375"/>
                <a:gd name="T12" fmla="*/ 209 w 1163"/>
                <a:gd name="T13" fmla="*/ 82 h 1375"/>
                <a:gd name="T14" fmla="*/ 173 w 1163"/>
                <a:gd name="T15" fmla="*/ 109 h 1375"/>
                <a:gd name="T16" fmla="*/ 139 w 1163"/>
                <a:gd name="T17" fmla="*/ 139 h 1375"/>
                <a:gd name="T18" fmla="*/ 108 w 1163"/>
                <a:gd name="T19" fmla="*/ 173 h 1375"/>
                <a:gd name="T20" fmla="*/ 81 w 1163"/>
                <a:gd name="T21" fmla="*/ 210 h 1375"/>
                <a:gd name="T22" fmla="*/ 57 w 1163"/>
                <a:gd name="T23" fmla="*/ 248 h 1375"/>
                <a:gd name="T24" fmla="*/ 37 w 1163"/>
                <a:gd name="T25" fmla="*/ 290 h 1375"/>
                <a:gd name="T26" fmla="*/ 21 w 1163"/>
                <a:gd name="T27" fmla="*/ 334 h 1375"/>
                <a:gd name="T28" fmla="*/ 10 w 1163"/>
                <a:gd name="T29" fmla="*/ 379 h 1375"/>
                <a:gd name="T30" fmla="*/ 3 w 1163"/>
                <a:gd name="T31" fmla="*/ 427 h 1375"/>
                <a:gd name="T32" fmla="*/ 0 w 1163"/>
                <a:gd name="T33" fmla="*/ 475 h 1375"/>
                <a:gd name="T34" fmla="*/ 1163 w 1163"/>
                <a:gd name="T35" fmla="*/ 1375 h 1375"/>
                <a:gd name="T36" fmla="*/ 1163 w 1163"/>
                <a:gd name="T37" fmla="*/ 475 h 1375"/>
                <a:gd name="T38" fmla="*/ 1161 w 1163"/>
                <a:gd name="T39" fmla="*/ 427 h 1375"/>
                <a:gd name="T40" fmla="*/ 1154 w 1163"/>
                <a:gd name="T41" fmla="*/ 379 h 1375"/>
                <a:gd name="T42" fmla="*/ 1143 w 1163"/>
                <a:gd name="T43" fmla="*/ 334 h 1375"/>
                <a:gd name="T44" fmla="*/ 1126 w 1163"/>
                <a:gd name="T45" fmla="*/ 290 h 1375"/>
                <a:gd name="T46" fmla="*/ 1107 w 1163"/>
                <a:gd name="T47" fmla="*/ 248 h 1375"/>
                <a:gd name="T48" fmla="*/ 1082 w 1163"/>
                <a:gd name="T49" fmla="*/ 210 h 1375"/>
                <a:gd name="T50" fmla="*/ 1056 w 1163"/>
                <a:gd name="T51" fmla="*/ 173 h 1375"/>
                <a:gd name="T52" fmla="*/ 1024 w 1163"/>
                <a:gd name="T53" fmla="*/ 139 h 1375"/>
                <a:gd name="T54" fmla="*/ 991 w 1163"/>
                <a:gd name="T55" fmla="*/ 109 h 1375"/>
                <a:gd name="T56" fmla="*/ 955 w 1163"/>
                <a:gd name="T57" fmla="*/ 82 h 1375"/>
                <a:gd name="T58" fmla="*/ 915 w 1163"/>
                <a:gd name="T59" fmla="*/ 58 h 1375"/>
                <a:gd name="T60" fmla="*/ 874 w 1163"/>
                <a:gd name="T61" fmla="*/ 38 h 1375"/>
                <a:gd name="T62" fmla="*/ 831 w 1163"/>
                <a:gd name="T63" fmla="*/ 22 h 1375"/>
                <a:gd name="T64" fmla="*/ 786 w 1163"/>
                <a:gd name="T65" fmla="*/ 11 h 1375"/>
                <a:gd name="T66" fmla="*/ 738 w 1163"/>
                <a:gd name="T67" fmla="*/ 3 h 1375"/>
                <a:gd name="T68" fmla="*/ 690 w 1163"/>
                <a:gd name="T69" fmla="*/ 0 h 1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63" h="1375">
                  <a:moveTo>
                    <a:pt x="474" y="0"/>
                  </a:moveTo>
                  <a:lnTo>
                    <a:pt x="474" y="0"/>
                  </a:lnTo>
                  <a:lnTo>
                    <a:pt x="450" y="2"/>
                  </a:lnTo>
                  <a:lnTo>
                    <a:pt x="425" y="3"/>
                  </a:lnTo>
                  <a:lnTo>
                    <a:pt x="402" y="6"/>
                  </a:lnTo>
                  <a:lnTo>
                    <a:pt x="379" y="11"/>
                  </a:lnTo>
                  <a:lnTo>
                    <a:pt x="356" y="16"/>
                  </a:lnTo>
                  <a:lnTo>
                    <a:pt x="333" y="22"/>
                  </a:lnTo>
                  <a:lnTo>
                    <a:pt x="311" y="29"/>
                  </a:lnTo>
                  <a:lnTo>
                    <a:pt x="290" y="38"/>
                  </a:lnTo>
                  <a:lnTo>
                    <a:pt x="269" y="48"/>
                  </a:lnTo>
                  <a:lnTo>
                    <a:pt x="248" y="58"/>
                  </a:lnTo>
                  <a:lnTo>
                    <a:pt x="229" y="70"/>
                  </a:lnTo>
                  <a:lnTo>
                    <a:pt x="209" y="82"/>
                  </a:lnTo>
                  <a:lnTo>
                    <a:pt x="190" y="95"/>
                  </a:lnTo>
                  <a:lnTo>
                    <a:pt x="173" y="109"/>
                  </a:lnTo>
                  <a:lnTo>
                    <a:pt x="156" y="124"/>
                  </a:lnTo>
                  <a:lnTo>
                    <a:pt x="139" y="139"/>
                  </a:lnTo>
                  <a:lnTo>
                    <a:pt x="123" y="156"/>
                  </a:lnTo>
                  <a:lnTo>
                    <a:pt x="108" y="173"/>
                  </a:lnTo>
                  <a:lnTo>
                    <a:pt x="94" y="192"/>
                  </a:lnTo>
                  <a:lnTo>
                    <a:pt x="81" y="210"/>
                  </a:lnTo>
                  <a:lnTo>
                    <a:pt x="69" y="229"/>
                  </a:lnTo>
                  <a:lnTo>
                    <a:pt x="57" y="248"/>
                  </a:lnTo>
                  <a:lnTo>
                    <a:pt x="47" y="269"/>
                  </a:lnTo>
                  <a:lnTo>
                    <a:pt x="37" y="290"/>
                  </a:lnTo>
                  <a:lnTo>
                    <a:pt x="29" y="312"/>
                  </a:lnTo>
                  <a:lnTo>
                    <a:pt x="21" y="334"/>
                  </a:lnTo>
                  <a:lnTo>
                    <a:pt x="15" y="356"/>
                  </a:lnTo>
                  <a:lnTo>
                    <a:pt x="10" y="379"/>
                  </a:lnTo>
                  <a:lnTo>
                    <a:pt x="5" y="402"/>
                  </a:lnTo>
                  <a:lnTo>
                    <a:pt x="3" y="427"/>
                  </a:lnTo>
                  <a:lnTo>
                    <a:pt x="0" y="450"/>
                  </a:lnTo>
                  <a:lnTo>
                    <a:pt x="0" y="475"/>
                  </a:lnTo>
                  <a:lnTo>
                    <a:pt x="0" y="1375"/>
                  </a:lnTo>
                  <a:lnTo>
                    <a:pt x="1163" y="1375"/>
                  </a:lnTo>
                  <a:lnTo>
                    <a:pt x="1163" y="475"/>
                  </a:lnTo>
                  <a:lnTo>
                    <a:pt x="1163" y="475"/>
                  </a:lnTo>
                  <a:lnTo>
                    <a:pt x="1163" y="450"/>
                  </a:lnTo>
                  <a:lnTo>
                    <a:pt x="1161" y="427"/>
                  </a:lnTo>
                  <a:lnTo>
                    <a:pt x="1159" y="402"/>
                  </a:lnTo>
                  <a:lnTo>
                    <a:pt x="1154" y="379"/>
                  </a:lnTo>
                  <a:lnTo>
                    <a:pt x="1148" y="356"/>
                  </a:lnTo>
                  <a:lnTo>
                    <a:pt x="1143" y="334"/>
                  </a:lnTo>
                  <a:lnTo>
                    <a:pt x="1134" y="312"/>
                  </a:lnTo>
                  <a:lnTo>
                    <a:pt x="1126" y="290"/>
                  </a:lnTo>
                  <a:lnTo>
                    <a:pt x="1117" y="269"/>
                  </a:lnTo>
                  <a:lnTo>
                    <a:pt x="1107" y="248"/>
                  </a:lnTo>
                  <a:lnTo>
                    <a:pt x="1095" y="229"/>
                  </a:lnTo>
                  <a:lnTo>
                    <a:pt x="1082" y="210"/>
                  </a:lnTo>
                  <a:lnTo>
                    <a:pt x="1070" y="192"/>
                  </a:lnTo>
                  <a:lnTo>
                    <a:pt x="1056" y="173"/>
                  </a:lnTo>
                  <a:lnTo>
                    <a:pt x="1041" y="156"/>
                  </a:lnTo>
                  <a:lnTo>
                    <a:pt x="1024" y="139"/>
                  </a:lnTo>
                  <a:lnTo>
                    <a:pt x="1008" y="124"/>
                  </a:lnTo>
                  <a:lnTo>
                    <a:pt x="991" y="109"/>
                  </a:lnTo>
                  <a:lnTo>
                    <a:pt x="973" y="95"/>
                  </a:lnTo>
                  <a:lnTo>
                    <a:pt x="955" y="82"/>
                  </a:lnTo>
                  <a:lnTo>
                    <a:pt x="935" y="70"/>
                  </a:lnTo>
                  <a:lnTo>
                    <a:pt x="915" y="58"/>
                  </a:lnTo>
                  <a:lnTo>
                    <a:pt x="895" y="48"/>
                  </a:lnTo>
                  <a:lnTo>
                    <a:pt x="874" y="38"/>
                  </a:lnTo>
                  <a:lnTo>
                    <a:pt x="853" y="29"/>
                  </a:lnTo>
                  <a:lnTo>
                    <a:pt x="831" y="22"/>
                  </a:lnTo>
                  <a:lnTo>
                    <a:pt x="808" y="16"/>
                  </a:lnTo>
                  <a:lnTo>
                    <a:pt x="786" y="11"/>
                  </a:lnTo>
                  <a:lnTo>
                    <a:pt x="761" y="6"/>
                  </a:lnTo>
                  <a:lnTo>
                    <a:pt x="738" y="3"/>
                  </a:lnTo>
                  <a:lnTo>
                    <a:pt x="714" y="2"/>
                  </a:lnTo>
                  <a:lnTo>
                    <a:pt x="690" y="0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06A1C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3" name="Freeform 70"/>
            <p:cNvSpPr>
              <a:spLocks noEditPoints="1"/>
            </p:cNvSpPr>
            <p:nvPr/>
          </p:nvSpPr>
          <p:spPr bwMode="auto">
            <a:xfrm>
              <a:off x="5329238" y="1197918"/>
              <a:ext cx="974725" cy="1143000"/>
            </a:xfrm>
            <a:custGeom>
              <a:avLst/>
              <a:gdLst>
                <a:gd name="T0" fmla="*/ 0 w 1228"/>
                <a:gd name="T1" fmla="*/ 507 h 1439"/>
                <a:gd name="T2" fmla="*/ 2 w 1228"/>
                <a:gd name="T3" fmla="*/ 455 h 1439"/>
                <a:gd name="T4" fmla="*/ 16 w 1228"/>
                <a:gd name="T5" fmla="*/ 380 h 1439"/>
                <a:gd name="T6" fmla="*/ 39 w 1228"/>
                <a:gd name="T7" fmla="*/ 311 h 1439"/>
                <a:gd name="T8" fmla="*/ 73 w 1228"/>
                <a:gd name="T9" fmla="*/ 244 h 1439"/>
                <a:gd name="T10" fmla="*/ 116 w 1228"/>
                <a:gd name="T11" fmla="*/ 185 h 1439"/>
                <a:gd name="T12" fmla="*/ 166 w 1228"/>
                <a:gd name="T13" fmla="*/ 132 h 1439"/>
                <a:gd name="T14" fmla="*/ 224 w 1228"/>
                <a:gd name="T15" fmla="*/ 87 h 1439"/>
                <a:gd name="T16" fmla="*/ 287 w 1228"/>
                <a:gd name="T17" fmla="*/ 51 h 1439"/>
                <a:gd name="T18" fmla="*/ 356 w 1228"/>
                <a:gd name="T19" fmla="*/ 23 h 1439"/>
                <a:gd name="T20" fmla="*/ 430 w 1228"/>
                <a:gd name="T21" fmla="*/ 7 h 1439"/>
                <a:gd name="T22" fmla="*/ 506 w 1228"/>
                <a:gd name="T23" fmla="*/ 0 h 1439"/>
                <a:gd name="T24" fmla="*/ 748 w 1228"/>
                <a:gd name="T25" fmla="*/ 1 h 1439"/>
                <a:gd name="T26" fmla="*/ 824 w 1228"/>
                <a:gd name="T27" fmla="*/ 10 h 1439"/>
                <a:gd name="T28" fmla="*/ 895 w 1228"/>
                <a:gd name="T29" fmla="*/ 31 h 1439"/>
                <a:gd name="T30" fmla="*/ 963 w 1228"/>
                <a:gd name="T31" fmla="*/ 61 h 1439"/>
                <a:gd name="T32" fmla="*/ 1024 w 1228"/>
                <a:gd name="T33" fmla="*/ 101 h 1439"/>
                <a:gd name="T34" fmla="*/ 1080 w 1228"/>
                <a:gd name="T35" fmla="*/ 149 h 1439"/>
                <a:gd name="T36" fmla="*/ 1127 w 1228"/>
                <a:gd name="T37" fmla="*/ 204 h 1439"/>
                <a:gd name="T38" fmla="*/ 1166 w 1228"/>
                <a:gd name="T39" fmla="*/ 265 h 1439"/>
                <a:gd name="T40" fmla="*/ 1198 w 1228"/>
                <a:gd name="T41" fmla="*/ 333 h 1439"/>
                <a:gd name="T42" fmla="*/ 1217 w 1228"/>
                <a:gd name="T43" fmla="*/ 406 h 1439"/>
                <a:gd name="T44" fmla="*/ 1228 w 1228"/>
                <a:gd name="T45" fmla="*/ 481 h 1439"/>
                <a:gd name="T46" fmla="*/ 65 w 1228"/>
                <a:gd name="T47" fmla="*/ 1375 h 1439"/>
                <a:gd name="T48" fmla="*/ 1163 w 1228"/>
                <a:gd name="T49" fmla="*/ 507 h 1439"/>
                <a:gd name="T50" fmla="*/ 1158 w 1228"/>
                <a:gd name="T51" fmla="*/ 440 h 1439"/>
                <a:gd name="T52" fmla="*/ 1143 w 1228"/>
                <a:gd name="T53" fmla="*/ 375 h 1439"/>
                <a:gd name="T54" fmla="*/ 1120 w 1228"/>
                <a:gd name="T55" fmla="*/ 315 h 1439"/>
                <a:gd name="T56" fmla="*/ 1088 w 1228"/>
                <a:gd name="T57" fmla="*/ 260 h 1439"/>
                <a:gd name="T58" fmla="*/ 1048 w 1228"/>
                <a:gd name="T59" fmla="*/ 210 h 1439"/>
                <a:gd name="T60" fmla="*/ 1002 w 1228"/>
                <a:gd name="T61" fmla="*/ 166 h 1439"/>
                <a:gd name="T62" fmla="*/ 951 w 1228"/>
                <a:gd name="T63" fmla="*/ 129 h 1439"/>
                <a:gd name="T64" fmla="*/ 893 w 1228"/>
                <a:gd name="T65" fmla="*/ 100 h 1439"/>
                <a:gd name="T66" fmla="*/ 832 w 1228"/>
                <a:gd name="T67" fmla="*/ 79 h 1439"/>
                <a:gd name="T68" fmla="*/ 767 w 1228"/>
                <a:gd name="T69" fmla="*/ 67 h 1439"/>
                <a:gd name="T70" fmla="*/ 506 w 1228"/>
                <a:gd name="T71" fmla="*/ 65 h 1439"/>
                <a:gd name="T72" fmla="*/ 461 w 1228"/>
                <a:gd name="T73" fmla="*/ 67 h 1439"/>
                <a:gd name="T74" fmla="*/ 396 w 1228"/>
                <a:gd name="T75" fmla="*/ 79 h 1439"/>
                <a:gd name="T76" fmla="*/ 335 w 1228"/>
                <a:gd name="T77" fmla="*/ 100 h 1439"/>
                <a:gd name="T78" fmla="*/ 277 w 1228"/>
                <a:gd name="T79" fmla="*/ 129 h 1439"/>
                <a:gd name="T80" fmla="*/ 226 w 1228"/>
                <a:gd name="T81" fmla="*/ 166 h 1439"/>
                <a:gd name="T82" fmla="*/ 179 w 1228"/>
                <a:gd name="T83" fmla="*/ 210 h 1439"/>
                <a:gd name="T84" fmla="*/ 140 w 1228"/>
                <a:gd name="T85" fmla="*/ 260 h 1439"/>
                <a:gd name="T86" fmla="*/ 108 w 1228"/>
                <a:gd name="T87" fmla="*/ 315 h 1439"/>
                <a:gd name="T88" fmla="*/ 85 w 1228"/>
                <a:gd name="T89" fmla="*/ 375 h 1439"/>
                <a:gd name="T90" fmla="*/ 69 w 1228"/>
                <a:gd name="T91" fmla="*/ 440 h 1439"/>
                <a:gd name="T92" fmla="*/ 65 w 1228"/>
                <a:gd name="T93" fmla="*/ 507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28" h="1439">
                  <a:moveTo>
                    <a:pt x="1228" y="1439"/>
                  </a:moveTo>
                  <a:lnTo>
                    <a:pt x="0" y="1439"/>
                  </a:lnTo>
                  <a:lnTo>
                    <a:pt x="0" y="507"/>
                  </a:lnTo>
                  <a:lnTo>
                    <a:pt x="0" y="507"/>
                  </a:lnTo>
                  <a:lnTo>
                    <a:pt x="0" y="481"/>
                  </a:lnTo>
                  <a:lnTo>
                    <a:pt x="2" y="455"/>
                  </a:lnTo>
                  <a:lnTo>
                    <a:pt x="6" y="430"/>
                  </a:lnTo>
                  <a:lnTo>
                    <a:pt x="10" y="406"/>
                  </a:lnTo>
                  <a:lnTo>
                    <a:pt x="16" y="380"/>
                  </a:lnTo>
                  <a:lnTo>
                    <a:pt x="23" y="357"/>
                  </a:lnTo>
                  <a:lnTo>
                    <a:pt x="30" y="333"/>
                  </a:lnTo>
                  <a:lnTo>
                    <a:pt x="39" y="311"/>
                  </a:lnTo>
                  <a:lnTo>
                    <a:pt x="50" y="287"/>
                  </a:lnTo>
                  <a:lnTo>
                    <a:pt x="61" y="265"/>
                  </a:lnTo>
                  <a:lnTo>
                    <a:pt x="73" y="244"/>
                  </a:lnTo>
                  <a:lnTo>
                    <a:pt x="87" y="224"/>
                  </a:lnTo>
                  <a:lnTo>
                    <a:pt x="101" y="204"/>
                  </a:lnTo>
                  <a:lnTo>
                    <a:pt x="116" y="185"/>
                  </a:lnTo>
                  <a:lnTo>
                    <a:pt x="132" y="167"/>
                  </a:lnTo>
                  <a:lnTo>
                    <a:pt x="148" y="149"/>
                  </a:lnTo>
                  <a:lnTo>
                    <a:pt x="166" y="132"/>
                  </a:lnTo>
                  <a:lnTo>
                    <a:pt x="184" y="116"/>
                  </a:lnTo>
                  <a:lnTo>
                    <a:pt x="204" y="101"/>
                  </a:lnTo>
                  <a:lnTo>
                    <a:pt x="224" y="87"/>
                  </a:lnTo>
                  <a:lnTo>
                    <a:pt x="244" y="74"/>
                  </a:lnTo>
                  <a:lnTo>
                    <a:pt x="265" y="61"/>
                  </a:lnTo>
                  <a:lnTo>
                    <a:pt x="287" y="51"/>
                  </a:lnTo>
                  <a:lnTo>
                    <a:pt x="309" y="41"/>
                  </a:lnTo>
                  <a:lnTo>
                    <a:pt x="332" y="31"/>
                  </a:lnTo>
                  <a:lnTo>
                    <a:pt x="356" y="23"/>
                  </a:lnTo>
                  <a:lnTo>
                    <a:pt x="380" y="16"/>
                  </a:lnTo>
                  <a:lnTo>
                    <a:pt x="404" y="10"/>
                  </a:lnTo>
                  <a:lnTo>
                    <a:pt x="430" y="7"/>
                  </a:lnTo>
                  <a:lnTo>
                    <a:pt x="454" y="3"/>
                  </a:lnTo>
                  <a:lnTo>
                    <a:pt x="481" y="1"/>
                  </a:lnTo>
                  <a:lnTo>
                    <a:pt x="506" y="0"/>
                  </a:lnTo>
                  <a:lnTo>
                    <a:pt x="722" y="0"/>
                  </a:lnTo>
                  <a:lnTo>
                    <a:pt x="722" y="0"/>
                  </a:lnTo>
                  <a:lnTo>
                    <a:pt x="748" y="1"/>
                  </a:lnTo>
                  <a:lnTo>
                    <a:pt x="774" y="3"/>
                  </a:lnTo>
                  <a:lnTo>
                    <a:pt x="799" y="7"/>
                  </a:lnTo>
                  <a:lnTo>
                    <a:pt x="824" y="10"/>
                  </a:lnTo>
                  <a:lnTo>
                    <a:pt x="848" y="16"/>
                  </a:lnTo>
                  <a:lnTo>
                    <a:pt x="872" y="23"/>
                  </a:lnTo>
                  <a:lnTo>
                    <a:pt x="895" y="31"/>
                  </a:lnTo>
                  <a:lnTo>
                    <a:pt x="919" y="41"/>
                  </a:lnTo>
                  <a:lnTo>
                    <a:pt x="941" y="51"/>
                  </a:lnTo>
                  <a:lnTo>
                    <a:pt x="963" y="61"/>
                  </a:lnTo>
                  <a:lnTo>
                    <a:pt x="985" y="74"/>
                  </a:lnTo>
                  <a:lnTo>
                    <a:pt x="1004" y="87"/>
                  </a:lnTo>
                  <a:lnTo>
                    <a:pt x="1024" y="101"/>
                  </a:lnTo>
                  <a:lnTo>
                    <a:pt x="1044" y="116"/>
                  </a:lnTo>
                  <a:lnTo>
                    <a:pt x="1062" y="132"/>
                  </a:lnTo>
                  <a:lnTo>
                    <a:pt x="1080" y="149"/>
                  </a:lnTo>
                  <a:lnTo>
                    <a:pt x="1096" y="167"/>
                  </a:lnTo>
                  <a:lnTo>
                    <a:pt x="1112" y="185"/>
                  </a:lnTo>
                  <a:lnTo>
                    <a:pt x="1127" y="204"/>
                  </a:lnTo>
                  <a:lnTo>
                    <a:pt x="1141" y="224"/>
                  </a:lnTo>
                  <a:lnTo>
                    <a:pt x="1155" y="244"/>
                  </a:lnTo>
                  <a:lnTo>
                    <a:pt x="1166" y="265"/>
                  </a:lnTo>
                  <a:lnTo>
                    <a:pt x="1178" y="287"/>
                  </a:lnTo>
                  <a:lnTo>
                    <a:pt x="1188" y="311"/>
                  </a:lnTo>
                  <a:lnTo>
                    <a:pt x="1198" y="333"/>
                  </a:lnTo>
                  <a:lnTo>
                    <a:pt x="1205" y="357"/>
                  </a:lnTo>
                  <a:lnTo>
                    <a:pt x="1212" y="380"/>
                  </a:lnTo>
                  <a:lnTo>
                    <a:pt x="1217" y="406"/>
                  </a:lnTo>
                  <a:lnTo>
                    <a:pt x="1222" y="430"/>
                  </a:lnTo>
                  <a:lnTo>
                    <a:pt x="1225" y="455"/>
                  </a:lnTo>
                  <a:lnTo>
                    <a:pt x="1228" y="481"/>
                  </a:lnTo>
                  <a:lnTo>
                    <a:pt x="1228" y="507"/>
                  </a:lnTo>
                  <a:lnTo>
                    <a:pt x="1228" y="1439"/>
                  </a:lnTo>
                  <a:close/>
                  <a:moveTo>
                    <a:pt x="65" y="1375"/>
                  </a:moveTo>
                  <a:lnTo>
                    <a:pt x="1163" y="1375"/>
                  </a:lnTo>
                  <a:lnTo>
                    <a:pt x="1163" y="507"/>
                  </a:lnTo>
                  <a:lnTo>
                    <a:pt x="1163" y="507"/>
                  </a:lnTo>
                  <a:lnTo>
                    <a:pt x="1163" y="484"/>
                  </a:lnTo>
                  <a:lnTo>
                    <a:pt x="1161" y="462"/>
                  </a:lnTo>
                  <a:lnTo>
                    <a:pt x="1158" y="440"/>
                  </a:lnTo>
                  <a:lnTo>
                    <a:pt x="1155" y="418"/>
                  </a:lnTo>
                  <a:lnTo>
                    <a:pt x="1149" y="396"/>
                  </a:lnTo>
                  <a:lnTo>
                    <a:pt x="1143" y="375"/>
                  </a:lnTo>
                  <a:lnTo>
                    <a:pt x="1136" y="356"/>
                  </a:lnTo>
                  <a:lnTo>
                    <a:pt x="1128" y="335"/>
                  </a:lnTo>
                  <a:lnTo>
                    <a:pt x="1120" y="315"/>
                  </a:lnTo>
                  <a:lnTo>
                    <a:pt x="1110" y="297"/>
                  </a:lnTo>
                  <a:lnTo>
                    <a:pt x="1099" y="278"/>
                  </a:lnTo>
                  <a:lnTo>
                    <a:pt x="1088" y="260"/>
                  </a:lnTo>
                  <a:lnTo>
                    <a:pt x="1076" y="243"/>
                  </a:lnTo>
                  <a:lnTo>
                    <a:pt x="1062" y="226"/>
                  </a:lnTo>
                  <a:lnTo>
                    <a:pt x="1048" y="210"/>
                  </a:lnTo>
                  <a:lnTo>
                    <a:pt x="1034" y="195"/>
                  </a:lnTo>
                  <a:lnTo>
                    <a:pt x="1018" y="180"/>
                  </a:lnTo>
                  <a:lnTo>
                    <a:pt x="1002" y="166"/>
                  </a:lnTo>
                  <a:lnTo>
                    <a:pt x="986" y="153"/>
                  </a:lnTo>
                  <a:lnTo>
                    <a:pt x="968" y="140"/>
                  </a:lnTo>
                  <a:lnTo>
                    <a:pt x="951" y="129"/>
                  </a:lnTo>
                  <a:lnTo>
                    <a:pt x="932" y="118"/>
                  </a:lnTo>
                  <a:lnTo>
                    <a:pt x="913" y="109"/>
                  </a:lnTo>
                  <a:lnTo>
                    <a:pt x="893" y="100"/>
                  </a:lnTo>
                  <a:lnTo>
                    <a:pt x="873" y="92"/>
                  </a:lnTo>
                  <a:lnTo>
                    <a:pt x="852" y="85"/>
                  </a:lnTo>
                  <a:lnTo>
                    <a:pt x="832" y="79"/>
                  </a:lnTo>
                  <a:lnTo>
                    <a:pt x="811" y="74"/>
                  </a:lnTo>
                  <a:lnTo>
                    <a:pt x="789" y="71"/>
                  </a:lnTo>
                  <a:lnTo>
                    <a:pt x="767" y="67"/>
                  </a:lnTo>
                  <a:lnTo>
                    <a:pt x="745" y="66"/>
                  </a:lnTo>
                  <a:lnTo>
                    <a:pt x="722" y="65"/>
                  </a:lnTo>
                  <a:lnTo>
                    <a:pt x="506" y="65"/>
                  </a:lnTo>
                  <a:lnTo>
                    <a:pt x="506" y="65"/>
                  </a:lnTo>
                  <a:lnTo>
                    <a:pt x="483" y="66"/>
                  </a:lnTo>
                  <a:lnTo>
                    <a:pt x="461" y="67"/>
                  </a:lnTo>
                  <a:lnTo>
                    <a:pt x="439" y="71"/>
                  </a:lnTo>
                  <a:lnTo>
                    <a:pt x="417" y="74"/>
                  </a:lnTo>
                  <a:lnTo>
                    <a:pt x="396" y="79"/>
                  </a:lnTo>
                  <a:lnTo>
                    <a:pt x="375" y="85"/>
                  </a:lnTo>
                  <a:lnTo>
                    <a:pt x="354" y="92"/>
                  </a:lnTo>
                  <a:lnTo>
                    <a:pt x="335" y="100"/>
                  </a:lnTo>
                  <a:lnTo>
                    <a:pt x="315" y="109"/>
                  </a:lnTo>
                  <a:lnTo>
                    <a:pt x="295" y="118"/>
                  </a:lnTo>
                  <a:lnTo>
                    <a:pt x="277" y="129"/>
                  </a:lnTo>
                  <a:lnTo>
                    <a:pt x="259" y="140"/>
                  </a:lnTo>
                  <a:lnTo>
                    <a:pt x="242" y="153"/>
                  </a:lnTo>
                  <a:lnTo>
                    <a:pt x="226" y="166"/>
                  </a:lnTo>
                  <a:lnTo>
                    <a:pt x="210" y="180"/>
                  </a:lnTo>
                  <a:lnTo>
                    <a:pt x="193" y="195"/>
                  </a:lnTo>
                  <a:lnTo>
                    <a:pt x="179" y="210"/>
                  </a:lnTo>
                  <a:lnTo>
                    <a:pt x="166" y="226"/>
                  </a:lnTo>
                  <a:lnTo>
                    <a:pt x="152" y="243"/>
                  </a:lnTo>
                  <a:lnTo>
                    <a:pt x="140" y="260"/>
                  </a:lnTo>
                  <a:lnTo>
                    <a:pt x="129" y="278"/>
                  </a:lnTo>
                  <a:lnTo>
                    <a:pt x="118" y="297"/>
                  </a:lnTo>
                  <a:lnTo>
                    <a:pt x="108" y="315"/>
                  </a:lnTo>
                  <a:lnTo>
                    <a:pt x="100" y="335"/>
                  </a:lnTo>
                  <a:lnTo>
                    <a:pt x="91" y="356"/>
                  </a:lnTo>
                  <a:lnTo>
                    <a:pt x="85" y="375"/>
                  </a:lnTo>
                  <a:lnTo>
                    <a:pt x="79" y="396"/>
                  </a:lnTo>
                  <a:lnTo>
                    <a:pt x="73" y="418"/>
                  </a:lnTo>
                  <a:lnTo>
                    <a:pt x="69" y="440"/>
                  </a:lnTo>
                  <a:lnTo>
                    <a:pt x="67" y="462"/>
                  </a:lnTo>
                  <a:lnTo>
                    <a:pt x="65" y="484"/>
                  </a:lnTo>
                  <a:lnTo>
                    <a:pt x="65" y="507"/>
                  </a:lnTo>
                  <a:lnTo>
                    <a:pt x="65" y="1375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4" name="Freeform 71"/>
            <p:cNvSpPr>
              <a:spLocks/>
            </p:cNvSpPr>
            <p:nvPr/>
          </p:nvSpPr>
          <p:spPr bwMode="auto">
            <a:xfrm>
              <a:off x="5527676" y="1609080"/>
              <a:ext cx="577850" cy="554038"/>
            </a:xfrm>
            <a:custGeom>
              <a:avLst/>
              <a:gdLst>
                <a:gd name="T0" fmla="*/ 60 w 728"/>
                <a:gd name="T1" fmla="*/ 697 h 697"/>
                <a:gd name="T2" fmla="*/ 60 w 728"/>
                <a:gd name="T3" fmla="*/ 697 h 697"/>
                <a:gd name="T4" fmla="*/ 49 w 728"/>
                <a:gd name="T5" fmla="*/ 696 h 697"/>
                <a:gd name="T6" fmla="*/ 37 w 728"/>
                <a:gd name="T7" fmla="*/ 693 h 697"/>
                <a:gd name="T8" fmla="*/ 27 w 728"/>
                <a:gd name="T9" fmla="*/ 687 h 697"/>
                <a:gd name="T10" fmla="*/ 18 w 728"/>
                <a:gd name="T11" fmla="*/ 680 h 697"/>
                <a:gd name="T12" fmla="*/ 11 w 728"/>
                <a:gd name="T13" fmla="*/ 671 h 697"/>
                <a:gd name="T14" fmla="*/ 5 w 728"/>
                <a:gd name="T15" fmla="*/ 660 h 697"/>
                <a:gd name="T16" fmla="*/ 1 w 728"/>
                <a:gd name="T17" fmla="*/ 649 h 697"/>
                <a:gd name="T18" fmla="*/ 0 w 728"/>
                <a:gd name="T19" fmla="*/ 637 h 697"/>
                <a:gd name="T20" fmla="*/ 0 w 728"/>
                <a:gd name="T21" fmla="*/ 256 h 697"/>
                <a:gd name="T22" fmla="*/ 0 w 728"/>
                <a:gd name="T23" fmla="*/ 256 h 697"/>
                <a:gd name="T24" fmla="*/ 1 w 728"/>
                <a:gd name="T25" fmla="*/ 229 h 697"/>
                <a:gd name="T26" fmla="*/ 6 w 728"/>
                <a:gd name="T27" fmla="*/ 204 h 697"/>
                <a:gd name="T28" fmla="*/ 12 w 728"/>
                <a:gd name="T29" fmla="*/ 179 h 697"/>
                <a:gd name="T30" fmla="*/ 21 w 728"/>
                <a:gd name="T31" fmla="*/ 156 h 697"/>
                <a:gd name="T32" fmla="*/ 31 w 728"/>
                <a:gd name="T33" fmla="*/ 134 h 697"/>
                <a:gd name="T34" fmla="*/ 44 w 728"/>
                <a:gd name="T35" fmla="*/ 112 h 697"/>
                <a:gd name="T36" fmla="*/ 59 w 728"/>
                <a:gd name="T37" fmla="*/ 93 h 697"/>
                <a:gd name="T38" fmla="*/ 75 w 728"/>
                <a:gd name="T39" fmla="*/ 75 h 697"/>
                <a:gd name="T40" fmla="*/ 94 w 728"/>
                <a:gd name="T41" fmla="*/ 58 h 697"/>
                <a:gd name="T42" fmla="*/ 114 w 728"/>
                <a:gd name="T43" fmla="*/ 44 h 697"/>
                <a:gd name="T44" fmla="*/ 135 w 728"/>
                <a:gd name="T45" fmla="*/ 31 h 697"/>
                <a:gd name="T46" fmla="*/ 157 w 728"/>
                <a:gd name="T47" fmla="*/ 20 h 697"/>
                <a:gd name="T48" fmla="*/ 180 w 728"/>
                <a:gd name="T49" fmla="*/ 11 h 697"/>
                <a:gd name="T50" fmla="*/ 205 w 728"/>
                <a:gd name="T51" fmla="*/ 5 h 697"/>
                <a:gd name="T52" fmla="*/ 229 w 728"/>
                <a:gd name="T53" fmla="*/ 1 h 697"/>
                <a:gd name="T54" fmla="*/ 256 w 728"/>
                <a:gd name="T55" fmla="*/ 0 h 697"/>
                <a:gd name="T56" fmla="*/ 472 w 728"/>
                <a:gd name="T57" fmla="*/ 0 h 697"/>
                <a:gd name="T58" fmla="*/ 472 w 728"/>
                <a:gd name="T59" fmla="*/ 0 h 697"/>
                <a:gd name="T60" fmla="*/ 498 w 728"/>
                <a:gd name="T61" fmla="*/ 1 h 697"/>
                <a:gd name="T62" fmla="*/ 524 w 728"/>
                <a:gd name="T63" fmla="*/ 5 h 697"/>
                <a:gd name="T64" fmla="*/ 548 w 728"/>
                <a:gd name="T65" fmla="*/ 11 h 697"/>
                <a:gd name="T66" fmla="*/ 571 w 728"/>
                <a:gd name="T67" fmla="*/ 20 h 697"/>
                <a:gd name="T68" fmla="*/ 593 w 728"/>
                <a:gd name="T69" fmla="*/ 31 h 697"/>
                <a:gd name="T70" fmla="*/ 614 w 728"/>
                <a:gd name="T71" fmla="*/ 44 h 697"/>
                <a:gd name="T72" fmla="*/ 634 w 728"/>
                <a:gd name="T73" fmla="*/ 58 h 697"/>
                <a:gd name="T74" fmla="*/ 652 w 728"/>
                <a:gd name="T75" fmla="*/ 75 h 697"/>
                <a:gd name="T76" fmla="*/ 669 w 728"/>
                <a:gd name="T77" fmla="*/ 93 h 697"/>
                <a:gd name="T78" fmla="*/ 684 w 728"/>
                <a:gd name="T79" fmla="*/ 112 h 697"/>
                <a:gd name="T80" fmla="*/ 696 w 728"/>
                <a:gd name="T81" fmla="*/ 134 h 697"/>
                <a:gd name="T82" fmla="*/ 708 w 728"/>
                <a:gd name="T83" fmla="*/ 156 h 697"/>
                <a:gd name="T84" fmla="*/ 716 w 728"/>
                <a:gd name="T85" fmla="*/ 179 h 697"/>
                <a:gd name="T86" fmla="*/ 722 w 728"/>
                <a:gd name="T87" fmla="*/ 204 h 697"/>
                <a:gd name="T88" fmla="*/ 726 w 728"/>
                <a:gd name="T89" fmla="*/ 229 h 697"/>
                <a:gd name="T90" fmla="*/ 728 w 728"/>
                <a:gd name="T91" fmla="*/ 256 h 697"/>
                <a:gd name="T92" fmla="*/ 728 w 728"/>
                <a:gd name="T93" fmla="*/ 637 h 697"/>
                <a:gd name="T94" fmla="*/ 728 w 728"/>
                <a:gd name="T95" fmla="*/ 637 h 697"/>
                <a:gd name="T96" fmla="*/ 726 w 728"/>
                <a:gd name="T97" fmla="*/ 649 h 697"/>
                <a:gd name="T98" fmla="*/ 723 w 728"/>
                <a:gd name="T99" fmla="*/ 660 h 697"/>
                <a:gd name="T100" fmla="*/ 717 w 728"/>
                <a:gd name="T101" fmla="*/ 671 h 697"/>
                <a:gd name="T102" fmla="*/ 710 w 728"/>
                <a:gd name="T103" fmla="*/ 680 h 697"/>
                <a:gd name="T104" fmla="*/ 701 w 728"/>
                <a:gd name="T105" fmla="*/ 687 h 697"/>
                <a:gd name="T106" fmla="*/ 691 w 728"/>
                <a:gd name="T107" fmla="*/ 693 h 697"/>
                <a:gd name="T108" fmla="*/ 679 w 728"/>
                <a:gd name="T109" fmla="*/ 696 h 697"/>
                <a:gd name="T110" fmla="*/ 667 w 728"/>
                <a:gd name="T111" fmla="*/ 697 h 697"/>
                <a:gd name="T112" fmla="*/ 60 w 728"/>
                <a:gd name="T113" fmla="*/ 697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28" h="697">
                  <a:moveTo>
                    <a:pt x="60" y="697"/>
                  </a:moveTo>
                  <a:lnTo>
                    <a:pt x="60" y="697"/>
                  </a:lnTo>
                  <a:lnTo>
                    <a:pt x="49" y="696"/>
                  </a:lnTo>
                  <a:lnTo>
                    <a:pt x="37" y="693"/>
                  </a:lnTo>
                  <a:lnTo>
                    <a:pt x="27" y="687"/>
                  </a:lnTo>
                  <a:lnTo>
                    <a:pt x="18" y="680"/>
                  </a:lnTo>
                  <a:lnTo>
                    <a:pt x="11" y="671"/>
                  </a:lnTo>
                  <a:lnTo>
                    <a:pt x="5" y="660"/>
                  </a:lnTo>
                  <a:lnTo>
                    <a:pt x="1" y="649"/>
                  </a:lnTo>
                  <a:lnTo>
                    <a:pt x="0" y="637"/>
                  </a:lnTo>
                  <a:lnTo>
                    <a:pt x="0" y="256"/>
                  </a:lnTo>
                  <a:lnTo>
                    <a:pt x="0" y="256"/>
                  </a:lnTo>
                  <a:lnTo>
                    <a:pt x="1" y="229"/>
                  </a:lnTo>
                  <a:lnTo>
                    <a:pt x="6" y="204"/>
                  </a:lnTo>
                  <a:lnTo>
                    <a:pt x="12" y="179"/>
                  </a:lnTo>
                  <a:lnTo>
                    <a:pt x="21" y="156"/>
                  </a:lnTo>
                  <a:lnTo>
                    <a:pt x="31" y="134"/>
                  </a:lnTo>
                  <a:lnTo>
                    <a:pt x="44" y="112"/>
                  </a:lnTo>
                  <a:lnTo>
                    <a:pt x="59" y="93"/>
                  </a:lnTo>
                  <a:lnTo>
                    <a:pt x="75" y="75"/>
                  </a:lnTo>
                  <a:lnTo>
                    <a:pt x="94" y="58"/>
                  </a:lnTo>
                  <a:lnTo>
                    <a:pt x="114" y="44"/>
                  </a:lnTo>
                  <a:lnTo>
                    <a:pt x="135" y="31"/>
                  </a:lnTo>
                  <a:lnTo>
                    <a:pt x="157" y="20"/>
                  </a:lnTo>
                  <a:lnTo>
                    <a:pt x="180" y="11"/>
                  </a:lnTo>
                  <a:lnTo>
                    <a:pt x="205" y="5"/>
                  </a:lnTo>
                  <a:lnTo>
                    <a:pt x="229" y="1"/>
                  </a:lnTo>
                  <a:lnTo>
                    <a:pt x="256" y="0"/>
                  </a:lnTo>
                  <a:lnTo>
                    <a:pt x="472" y="0"/>
                  </a:lnTo>
                  <a:lnTo>
                    <a:pt x="472" y="0"/>
                  </a:lnTo>
                  <a:lnTo>
                    <a:pt x="498" y="1"/>
                  </a:lnTo>
                  <a:lnTo>
                    <a:pt x="524" y="5"/>
                  </a:lnTo>
                  <a:lnTo>
                    <a:pt x="548" y="11"/>
                  </a:lnTo>
                  <a:lnTo>
                    <a:pt x="571" y="20"/>
                  </a:lnTo>
                  <a:lnTo>
                    <a:pt x="593" y="31"/>
                  </a:lnTo>
                  <a:lnTo>
                    <a:pt x="614" y="44"/>
                  </a:lnTo>
                  <a:lnTo>
                    <a:pt x="634" y="58"/>
                  </a:lnTo>
                  <a:lnTo>
                    <a:pt x="652" y="75"/>
                  </a:lnTo>
                  <a:lnTo>
                    <a:pt x="669" y="93"/>
                  </a:lnTo>
                  <a:lnTo>
                    <a:pt x="684" y="112"/>
                  </a:lnTo>
                  <a:lnTo>
                    <a:pt x="696" y="134"/>
                  </a:lnTo>
                  <a:lnTo>
                    <a:pt x="708" y="156"/>
                  </a:lnTo>
                  <a:lnTo>
                    <a:pt x="716" y="179"/>
                  </a:lnTo>
                  <a:lnTo>
                    <a:pt x="722" y="204"/>
                  </a:lnTo>
                  <a:lnTo>
                    <a:pt x="726" y="229"/>
                  </a:lnTo>
                  <a:lnTo>
                    <a:pt x="728" y="256"/>
                  </a:lnTo>
                  <a:lnTo>
                    <a:pt x="728" y="637"/>
                  </a:lnTo>
                  <a:lnTo>
                    <a:pt x="728" y="637"/>
                  </a:lnTo>
                  <a:lnTo>
                    <a:pt x="726" y="649"/>
                  </a:lnTo>
                  <a:lnTo>
                    <a:pt x="723" y="660"/>
                  </a:lnTo>
                  <a:lnTo>
                    <a:pt x="717" y="671"/>
                  </a:lnTo>
                  <a:lnTo>
                    <a:pt x="710" y="680"/>
                  </a:lnTo>
                  <a:lnTo>
                    <a:pt x="701" y="687"/>
                  </a:lnTo>
                  <a:lnTo>
                    <a:pt x="691" y="693"/>
                  </a:lnTo>
                  <a:lnTo>
                    <a:pt x="679" y="696"/>
                  </a:lnTo>
                  <a:lnTo>
                    <a:pt x="667" y="697"/>
                  </a:lnTo>
                  <a:lnTo>
                    <a:pt x="60" y="6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5" name="Freeform 72"/>
            <p:cNvSpPr>
              <a:spLocks noEditPoints="1"/>
            </p:cNvSpPr>
            <p:nvPr/>
          </p:nvSpPr>
          <p:spPr bwMode="auto">
            <a:xfrm>
              <a:off x="5502276" y="1583680"/>
              <a:ext cx="628650" cy="604838"/>
            </a:xfrm>
            <a:custGeom>
              <a:avLst/>
              <a:gdLst>
                <a:gd name="T0" fmla="*/ 92 w 792"/>
                <a:gd name="T1" fmla="*/ 763 h 763"/>
                <a:gd name="T2" fmla="*/ 65 w 792"/>
                <a:gd name="T3" fmla="*/ 758 h 763"/>
                <a:gd name="T4" fmla="*/ 41 w 792"/>
                <a:gd name="T5" fmla="*/ 747 h 763"/>
                <a:gd name="T6" fmla="*/ 22 w 792"/>
                <a:gd name="T7" fmla="*/ 729 h 763"/>
                <a:gd name="T8" fmla="*/ 8 w 792"/>
                <a:gd name="T9" fmla="*/ 706 h 763"/>
                <a:gd name="T10" fmla="*/ 1 w 792"/>
                <a:gd name="T11" fmla="*/ 679 h 763"/>
                <a:gd name="T12" fmla="*/ 0 w 792"/>
                <a:gd name="T13" fmla="*/ 289 h 763"/>
                <a:gd name="T14" fmla="*/ 3 w 792"/>
                <a:gd name="T15" fmla="*/ 245 h 763"/>
                <a:gd name="T16" fmla="*/ 12 w 792"/>
                <a:gd name="T17" fmla="*/ 203 h 763"/>
                <a:gd name="T18" fmla="*/ 34 w 792"/>
                <a:gd name="T19" fmla="*/ 151 h 763"/>
                <a:gd name="T20" fmla="*/ 84 w 792"/>
                <a:gd name="T21" fmla="*/ 85 h 763"/>
                <a:gd name="T22" fmla="*/ 151 w 792"/>
                <a:gd name="T23" fmla="*/ 35 h 763"/>
                <a:gd name="T24" fmla="*/ 202 w 792"/>
                <a:gd name="T25" fmla="*/ 13 h 763"/>
                <a:gd name="T26" fmla="*/ 244 w 792"/>
                <a:gd name="T27" fmla="*/ 4 h 763"/>
                <a:gd name="T28" fmla="*/ 288 w 792"/>
                <a:gd name="T29" fmla="*/ 0 h 763"/>
                <a:gd name="T30" fmla="*/ 519 w 792"/>
                <a:gd name="T31" fmla="*/ 0 h 763"/>
                <a:gd name="T32" fmla="*/ 562 w 792"/>
                <a:gd name="T33" fmla="*/ 6 h 763"/>
                <a:gd name="T34" fmla="*/ 602 w 792"/>
                <a:gd name="T35" fmla="*/ 18 h 763"/>
                <a:gd name="T36" fmla="*/ 665 w 792"/>
                <a:gd name="T37" fmla="*/ 50 h 763"/>
                <a:gd name="T38" fmla="*/ 726 w 792"/>
                <a:gd name="T39" fmla="*/ 106 h 763"/>
                <a:gd name="T40" fmla="*/ 769 w 792"/>
                <a:gd name="T41" fmla="*/ 177 h 763"/>
                <a:gd name="T42" fmla="*/ 783 w 792"/>
                <a:gd name="T43" fmla="*/ 217 h 763"/>
                <a:gd name="T44" fmla="*/ 791 w 792"/>
                <a:gd name="T45" fmla="*/ 259 h 763"/>
                <a:gd name="T46" fmla="*/ 792 w 792"/>
                <a:gd name="T47" fmla="*/ 670 h 763"/>
                <a:gd name="T48" fmla="*/ 790 w 792"/>
                <a:gd name="T49" fmla="*/ 689 h 763"/>
                <a:gd name="T50" fmla="*/ 780 w 792"/>
                <a:gd name="T51" fmla="*/ 714 h 763"/>
                <a:gd name="T52" fmla="*/ 764 w 792"/>
                <a:gd name="T53" fmla="*/ 735 h 763"/>
                <a:gd name="T54" fmla="*/ 743 w 792"/>
                <a:gd name="T55" fmla="*/ 751 h 763"/>
                <a:gd name="T56" fmla="*/ 718 w 792"/>
                <a:gd name="T57" fmla="*/ 761 h 763"/>
                <a:gd name="T58" fmla="*/ 699 w 792"/>
                <a:gd name="T59" fmla="*/ 763 h 763"/>
                <a:gd name="T60" fmla="*/ 265 w 792"/>
                <a:gd name="T61" fmla="*/ 67 h 763"/>
                <a:gd name="T62" fmla="*/ 201 w 792"/>
                <a:gd name="T63" fmla="*/ 83 h 763"/>
                <a:gd name="T64" fmla="*/ 146 w 792"/>
                <a:gd name="T65" fmla="*/ 116 h 763"/>
                <a:gd name="T66" fmla="*/ 103 w 792"/>
                <a:gd name="T67" fmla="*/ 164 h 763"/>
                <a:gd name="T68" fmla="*/ 75 w 792"/>
                <a:gd name="T69" fmla="*/ 222 h 763"/>
                <a:gd name="T70" fmla="*/ 65 w 792"/>
                <a:gd name="T71" fmla="*/ 289 h 763"/>
                <a:gd name="T72" fmla="*/ 65 w 792"/>
                <a:gd name="T73" fmla="*/ 676 h 763"/>
                <a:gd name="T74" fmla="*/ 73 w 792"/>
                <a:gd name="T75" fmla="*/ 690 h 763"/>
                <a:gd name="T76" fmla="*/ 87 w 792"/>
                <a:gd name="T77" fmla="*/ 697 h 763"/>
                <a:gd name="T78" fmla="*/ 699 w 792"/>
                <a:gd name="T79" fmla="*/ 698 h 763"/>
                <a:gd name="T80" fmla="*/ 714 w 792"/>
                <a:gd name="T81" fmla="*/ 693 h 763"/>
                <a:gd name="T82" fmla="*/ 725 w 792"/>
                <a:gd name="T83" fmla="*/ 681 h 763"/>
                <a:gd name="T84" fmla="*/ 727 w 792"/>
                <a:gd name="T85" fmla="*/ 289 h 763"/>
                <a:gd name="T86" fmla="*/ 723 w 792"/>
                <a:gd name="T87" fmla="*/ 244 h 763"/>
                <a:gd name="T88" fmla="*/ 701 w 792"/>
                <a:gd name="T89" fmla="*/ 182 h 763"/>
                <a:gd name="T90" fmla="*/ 661 w 792"/>
                <a:gd name="T91" fmla="*/ 130 h 763"/>
                <a:gd name="T92" fmla="*/ 610 w 792"/>
                <a:gd name="T93" fmla="*/ 92 h 763"/>
                <a:gd name="T94" fmla="*/ 549 w 792"/>
                <a:gd name="T95" fmla="*/ 70 h 763"/>
                <a:gd name="T96" fmla="*/ 288 w 792"/>
                <a:gd name="T97" fmla="*/ 65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92" h="763">
                  <a:moveTo>
                    <a:pt x="699" y="763"/>
                  </a:moveTo>
                  <a:lnTo>
                    <a:pt x="92" y="763"/>
                  </a:lnTo>
                  <a:lnTo>
                    <a:pt x="92" y="763"/>
                  </a:lnTo>
                  <a:lnTo>
                    <a:pt x="83" y="762"/>
                  </a:lnTo>
                  <a:lnTo>
                    <a:pt x="74" y="761"/>
                  </a:lnTo>
                  <a:lnTo>
                    <a:pt x="65" y="758"/>
                  </a:lnTo>
                  <a:lnTo>
                    <a:pt x="56" y="755"/>
                  </a:lnTo>
                  <a:lnTo>
                    <a:pt x="48" y="751"/>
                  </a:lnTo>
                  <a:lnTo>
                    <a:pt x="41" y="747"/>
                  </a:lnTo>
                  <a:lnTo>
                    <a:pt x="33" y="741"/>
                  </a:lnTo>
                  <a:lnTo>
                    <a:pt x="28" y="735"/>
                  </a:lnTo>
                  <a:lnTo>
                    <a:pt x="22" y="729"/>
                  </a:lnTo>
                  <a:lnTo>
                    <a:pt x="16" y="721"/>
                  </a:lnTo>
                  <a:lnTo>
                    <a:pt x="11" y="714"/>
                  </a:lnTo>
                  <a:lnTo>
                    <a:pt x="8" y="706"/>
                  </a:lnTo>
                  <a:lnTo>
                    <a:pt x="4" y="697"/>
                  </a:lnTo>
                  <a:lnTo>
                    <a:pt x="2" y="689"/>
                  </a:lnTo>
                  <a:lnTo>
                    <a:pt x="1" y="679"/>
                  </a:lnTo>
                  <a:lnTo>
                    <a:pt x="0" y="670"/>
                  </a:lnTo>
                  <a:lnTo>
                    <a:pt x="0" y="289"/>
                  </a:lnTo>
                  <a:lnTo>
                    <a:pt x="0" y="289"/>
                  </a:lnTo>
                  <a:lnTo>
                    <a:pt x="1" y="274"/>
                  </a:lnTo>
                  <a:lnTo>
                    <a:pt x="2" y="259"/>
                  </a:lnTo>
                  <a:lnTo>
                    <a:pt x="3" y="245"/>
                  </a:lnTo>
                  <a:lnTo>
                    <a:pt x="6" y="231"/>
                  </a:lnTo>
                  <a:lnTo>
                    <a:pt x="9" y="217"/>
                  </a:lnTo>
                  <a:lnTo>
                    <a:pt x="12" y="203"/>
                  </a:lnTo>
                  <a:lnTo>
                    <a:pt x="17" y="189"/>
                  </a:lnTo>
                  <a:lnTo>
                    <a:pt x="23" y="177"/>
                  </a:lnTo>
                  <a:lnTo>
                    <a:pt x="34" y="151"/>
                  </a:lnTo>
                  <a:lnTo>
                    <a:pt x="50" y="128"/>
                  </a:lnTo>
                  <a:lnTo>
                    <a:pt x="66" y="106"/>
                  </a:lnTo>
                  <a:lnTo>
                    <a:pt x="84" y="85"/>
                  </a:lnTo>
                  <a:lnTo>
                    <a:pt x="105" y="67"/>
                  </a:lnTo>
                  <a:lnTo>
                    <a:pt x="127" y="50"/>
                  </a:lnTo>
                  <a:lnTo>
                    <a:pt x="151" y="35"/>
                  </a:lnTo>
                  <a:lnTo>
                    <a:pt x="176" y="24"/>
                  </a:lnTo>
                  <a:lnTo>
                    <a:pt x="190" y="18"/>
                  </a:lnTo>
                  <a:lnTo>
                    <a:pt x="202" y="13"/>
                  </a:lnTo>
                  <a:lnTo>
                    <a:pt x="216" y="10"/>
                  </a:lnTo>
                  <a:lnTo>
                    <a:pt x="230" y="6"/>
                  </a:lnTo>
                  <a:lnTo>
                    <a:pt x="244" y="4"/>
                  </a:lnTo>
                  <a:lnTo>
                    <a:pt x="259" y="2"/>
                  </a:lnTo>
                  <a:lnTo>
                    <a:pt x="273" y="0"/>
                  </a:lnTo>
                  <a:lnTo>
                    <a:pt x="288" y="0"/>
                  </a:lnTo>
                  <a:lnTo>
                    <a:pt x="504" y="0"/>
                  </a:lnTo>
                  <a:lnTo>
                    <a:pt x="504" y="0"/>
                  </a:lnTo>
                  <a:lnTo>
                    <a:pt x="519" y="0"/>
                  </a:lnTo>
                  <a:lnTo>
                    <a:pt x="533" y="2"/>
                  </a:lnTo>
                  <a:lnTo>
                    <a:pt x="548" y="4"/>
                  </a:lnTo>
                  <a:lnTo>
                    <a:pt x="562" y="6"/>
                  </a:lnTo>
                  <a:lnTo>
                    <a:pt x="575" y="10"/>
                  </a:lnTo>
                  <a:lnTo>
                    <a:pt x="589" y="13"/>
                  </a:lnTo>
                  <a:lnTo>
                    <a:pt x="602" y="18"/>
                  </a:lnTo>
                  <a:lnTo>
                    <a:pt x="616" y="24"/>
                  </a:lnTo>
                  <a:lnTo>
                    <a:pt x="641" y="35"/>
                  </a:lnTo>
                  <a:lnTo>
                    <a:pt x="665" y="50"/>
                  </a:lnTo>
                  <a:lnTo>
                    <a:pt x="687" y="67"/>
                  </a:lnTo>
                  <a:lnTo>
                    <a:pt x="707" y="85"/>
                  </a:lnTo>
                  <a:lnTo>
                    <a:pt x="726" y="106"/>
                  </a:lnTo>
                  <a:lnTo>
                    <a:pt x="742" y="128"/>
                  </a:lnTo>
                  <a:lnTo>
                    <a:pt x="757" y="151"/>
                  </a:lnTo>
                  <a:lnTo>
                    <a:pt x="769" y="177"/>
                  </a:lnTo>
                  <a:lnTo>
                    <a:pt x="775" y="189"/>
                  </a:lnTo>
                  <a:lnTo>
                    <a:pt x="779" y="203"/>
                  </a:lnTo>
                  <a:lnTo>
                    <a:pt x="783" y="217"/>
                  </a:lnTo>
                  <a:lnTo>
                    <a:pt x="786" y="231"/>
                  </a:lnTo>
                  <a:lnTo>
                    <a:pt x="789" y="245"/>
                  </a:lnTo>
                  <a:lnTo>
                    <a:pt x="791" y="259"/>
                  </a:lnTo>
                  <a:lnTo>
                    <a:pt x="791" y="274"/>
                  </a:lnTo>
                  <a:lnTo>
                    <a:pt x="792" y="289"/>
                  </a:lnTo>
                  <a:lnTo>
                    <a:pt x="792" y="670"/>
                  </a:lnTo>
                  <a:lnTo>
                    <a:pt x="792" y="670"/>
                  </a:lnTo>
                  <a:lnTo>
                    <a:pt x="791" y="679"/>
                  </a:lnTo>
                  <a:lnTo>
                    <a:pt x="790" y="689"/>
                  </a:lnTo>
                  <a:lnTo>
                    <a:pt x="787" y="697"/>
                  </a:lnTo>
                  <a:lnTo>
                    <a:pt x="785" y="706"/>
                  </a:lnTo>
                  <a:lnTo>
                    <a:pt x="780" y="714"/>
                  </a:lnTo>
                  <a:lnTo>
                    <a:pt x="776" y="721"/>
                  </a:lnTo>
                  <a:lnTo>
                    <a:pt x="771" y="729"/>
                  </a:lnTo>
                  <a:lnTo>
                    <a:pt x="764" y="735"/>
                  </a:lnTo>
                  <a:lnTo>
                    <a:pt x="758" y="741"/>
                  </a:lnTo>
                  <a:lnTo>
                    <a:pt x="751" y="747"/>
                  </a:lnTo>
                  <a:lnTo>
                    <a:pt x="743" y="751"/>
                  </a:lnTo>
                  <a:lnTo>
                    <a:pt x="735" y="755"/>
                  </a:lnTo>
                  <a:lnTo>
                    <a:pt x="727" y="758"/>
                  </a:lnTo>
                  <a:lnTo>
                    <a:pt x="718" y="761"/>
                  </a:lnTo>
                  <a:lnTo>
                    <a:pt x="709" y="762"/>
                  </a:lnTo>
                  <a:lnTo>
                    <a:pt x="699" y="763"/>
                  </a:lnTo>
                  <a:lnTo>
                    <a:pt x="699" y="763"/>
                  </a:lnTo>
                  <a:close/>
                  <a:moveTo>
                    <a:pt x="288" y="65"/>
                  </a:moveTo>
                  <a:lnTo>
                    <a:pt x="288" y="65"/>
                  </a:lnTo>
                  <a:lnTo>
                    <a:pt x="265" y="67"/>
                  </a:lnTo>
                  <a:lnTo>
                    <a:pt x="243" y="70"/>
                  </a:lnTo>
                  <a:lnTo>
                    <a:pt x="222" y="75"/>
                  </a:lnTo>
                  <a:lnTo>
                    <a:pt x="201" y="83"/>
                  </a:lnTo>
                  <a:lnTo>
                    <a:pt x="182" y="92"/>
                  </a:lnTo>
                  <a:lnTo>
                    <a:pt x="163" y="104"/>
                  </a:lnTo>
                  <a:lnTo>
                    <a:pt x="146" y="116"/>
                  </a:lnTo>
                  <a:lnTo>
                    <a:pt x="131" y="130"/>
                  </a:lnTo>
                  <a:lnTo>
                    <a:pt x="116" y="146"/>
                  </a:lnTo>
                  <a:lnTo>
                    <a:pt x="103" y="164"/>
                  </a:lnTo>
                  <a:lnTo>
                    <a:pt x="91" y="182"/>
                  </a:lnTo>
                  <a:lnTo>
                    <a:pt x="82" y="202"/>
                  </a:lnTo>
                  <a:lnTo>
                    <a:pt x="75" y="222"/>
                  </a:lnTo>
                  <a:lnTo>
                    <a:pt x="69" y="244"/>
                  </a:lnTo>
                  <a:lnTo>
                    <a:pt x="66" y="266"/>
                  </a:lnTo>
                  <a:lnTo>
                    <a:pt x="65" y="289"/>
                  </a:lnTo>
                  <a:lnTo>
                    <a:pt x="65" y="670"/>
                  </a:lnTo>
                  <a:lnTo>
                    <a:pt x="65" y="670"/>
                  </a:lnTo>
                  <a:lnTo>
                    <a:pt x="65" y="676"/>
                  </a:lnTo>
                  <a:lnTo>
                    <a:pt x="67" y="681"/>
                  </a:lnTo>
                  <a:lnTo>
                    <a:pt x="69" y="685"/>
                  </a:lnTo>
                  <a:lnTo>
                    <a:pt x="73" y="690"/>
                  </a:lnTo>
                  <a:lnTo>
                    <a:pt x="77" y="693"/>
                  </a:lnTo>
                  <a:lnTo>
                    <a:pt x="82" y="696"/>
                  </a:lnTo>
                  <a:lnTo>
                    <a:pt x="87" y="697"/>
                  </a:lnTo>
                  <a:lnTo>
                    <a:pt x="92" y="698"/>
                  </a:lnTo>
                  <a:lnTo>
                    <a:pt x="699" y="698"/>
                  </a:lnTo>
                  <a:lnTo>
                    <a:pt x="699" y="698"/>
                  </a:lnTo>
                  <a:lnTo>
                    <a:pt x="705" y="697"/>
                  </a:lnTo>
                  <a:lnTo>
                    <a:pt x="710" y="696"/>
                  </a:lnTo>
                  <a:lnTo>
                    <a:pt x="714" y="693"/>
                  </a:lnTo>
                  <a:lnTo>
                    <a:pt x="719" y="690"/>
                  </a:lnTo>
                  <a:lnTo>
                    <a:pt x="723" y="685"/>
                  </a:lnTo>
                  <a:lnTo>
                    <a:pt x="725" y="681"/>
                  </a:lnTo>
                  <a:lnTo>
                    <a:pt x="727" y="676"/>
                  </a:lnTo>
                  <a:lnTo>
                    <a:pt x="727" y="670"/>
                  </a:lnTo>
                  <a:lnTo>
                    <a:pt x="727" y="289"/>
                  </a:lnTo>
                  <a:lnTo>
                    <a:pt x="727" y="289"/>
                  </a:lnTo>
                  <a:lnTo>
                    <a:pt x="726" y="266"/>
                  </a:lnTo>
                  <a:lnTo>
                    <a:pt x="723" y="244"/>
                  </a:lnTo>
                  <a:lnTo>
                    <a:pt x="717" y="222"/>
                  </a:lnTo>
                  <a:lnTo>
                    <a:pt x="710" y="202"/>
                  </a:lnTo>
                  <a:lnTo>
                    <a:pt x="701" y="182"/>
                  </a:lnTo>
                  <a:lnTo>
                    <a:pt x="689" y="164"/>
                  </a:lnTo>
                  <a:lnTo>
                    <a:pt x="676" y="146"/>
                  </a:lnTo>
                  <a:lnTo>
                    <a:pt x="661" y="130"/>
                  </a:lnTo>
                  <a:lnTo>
                    <a:pt x="646" y="116"/>
                  </a:lnTo>
                  <a:lnTo>
                    <a:pt x="629" y="104"/>
                  </a:lnTo>
                  <a:lnTo>
                    <a:pt x="610" y="92"/>
                  </a:lnTo>
                  <a:lnTo>
                    <a:pt x="590" y="83"/>
                  </a:lnTo>
                  <a:lnTo>
                    <a:pt x="570" y="75"/>
                  </a:lnTo>
                  <a:lnTo>
                    <a:pt x="549" y="70"/>
                  </a:lnTo>
                  <a:lnTo>
                    <a:pt x="527" y="67"/>
                  </a:lnTo>
                  <a:lnTo>
                    <a:pt x="504" y="65"/>
                  </a:lnTo>
                  <a:lnTo>
                    <a:pt x="288" y="65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6" name="Rectangle 73"/>
            <p:cNvSpPr>
              <a:spLocks noChangeArrowheads="1"/>
            </p:cNvSpPr>
            <p:nvPr/>
          </p:nvSpPr>
          <p:spPr bwMode="auto">
            <a:xfrm>
              <a:off x="5527676" y="1786880"/>
              <a:ext cx="577850" cy="50800"/>
            </a:xfrm>
            <a:prstGeom prst="rect">
              <a:avLst/>
            </a:pr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7" name="Freeform 74"/>
            <p:cNvSpPr>
              <a:spLocks/>
            </p:cNvSpPr>
            <p:nvPr/>
          </p:nvSpPr>
          <p:spPr bwMode="auto">
            <a:xfrm>
              <a:off x="5200651" y="1864668"/>
              <a:ext cx="153988" cy="449263"/>
            </a:xfrm>
            <a:custGeom>
              <a:avLst/>
              <a:gdLst>
                <a:gd name="T0" fmla="*/ 174 w 193"/>
                <a:gd name="T1" fmla="*/ 0 h 567"/>
                <a:gd name="T2" fmla="*/ 174 w 193"/>
                <a:gd name="T3" fmla="*/ 0 h 567"/>
                <a:gd name="T4" fmla="*/ 155 w 193"/>
                <a:gd name="T5" fmla="*/ 1 h 567"/>
                <a:gd name="T6" fmla="*/ 138 w 193"/>
                <a:gd name="T7" fmla="*/ 3 h 567"/>
                <a:gd name="T8" fmla="*/ 122 w 193"/>
                <a:gd name="T9" fmla="*/ 8 h 567"/>
                <a:gd name="T10" fmla="*/ 105 w 193"/>
                <a:gd name="T11" fmla="*/ 14 h 567"/>
                <a:gd name="T12" fmla="*/ 90 w 193"/>
                <a:gd name="T13" fmla="*/ 21 h 567"/>
                <a:gd name="T14" fmla="*/ 76 w 193"/>
                <a:gd name="T15" fmla="*/ 30 h 567"/>
                <a:gd name="T16" fmla="*/ 62 w 193"/>
                <a:gd name="T17" fmla="*/ 39 h 567"/>
                <a:gd name="T18" fmla="*/ 51 w 193"/>
                <a:gd name="T19" fmla="*/ 51 h 567"/>
                <a:gd name="T20" fmla="*/ 39 w 193"/>
                <a:gd name="T21" fmla="*/ 64 h 567"/>
                <a:gd name="T22" fmla="*/ 29 w 193"/>
                <a:gd name="T23" fmla="*/ 76 h 567"/>
                <a:gd name="T24" fmla="*/ 21 w 193"/>
                <a:gd name="T25" fmla="*/ 92 h 567"/>
                <a:gd name="T26" fmla="*/ 13 w 193"/>
                <a:gd name="T27" fmla="*/ 107 h 567"/>
                <a:gd name="T28" fmla="*/ 7 w 193"/>
                <a:gd name="T29" fmla="*/ 122 h 567"/>
                <a:gd name="T30" fmla="*/ 3 w 193"/>
                <a:gd name="T31" fmla="*/ 139 h 567"/>
                <a:gd name="T32" fmla="*/ 0 w 193"/>
                <a:gd name="T33" fmla="*/ 156 h 567"/>
                <a:gd name="T34" fmla="*/ 0 w 193"/>
                <a:gd name="T35" fmla="*/ 174 h 567"/>
                <a:gd name="T36" fmla="*/ 0 w 193"/>
                <a:gd name="T37" fmla="*/ 498 h 567"/>
                <a:gd name="T38" fmla="*/ 0 w 193"/>
                <a:gd name="T39" fmla="*/ 498 h 567"/>
                <a:gd name="T40" fmla="*/ 0 w 193"/>
                <a:gd name="T41" fmla="*/ 505 h 567"/>
                <a:gd name="T42" fmla="*/ 1 w 193"/>
                <a:gd name="T43" fmla="*/ 512 h 567"/>
                <a:gd name="T44" fmla="*/ 5 w 193"/>
                <a:gd name="T45" fmla="*/ 525 h 567"/>
                <a:gd name="T46" fmla="*/ 12 w 193"/>
                <a:gd name="T47" fmla="*/ 536 h 567"/>
                <a:gd name="T48" fmla="*/ 20 w 193"/>
                <a:gd name="T49" fmla="*/ 547 h 567"/>
                <a:gd name="T50" fmla="*/ 30 w 193"/>
                <a:gd name="T51" fmla="*/ 555 h 567"/>
                <a:gd name="T52" fmla="*/ 42 w 193"/>
                <a:gd name="T53" fmla="*/ 562 h 567"/>
                <a:gd name="T54" fmla="*/ 54 w 193"/>
                <a:gd name="T55" fmla="*/ 565 h 567"/>
                <a:gd name="T56" fmla="*/ 61 w 193"/>
                <a:gd name="T57" fmla="*/ 567 h 567"/>
                <a:gd name="T58" fmla="*/ 68 w 193"/>
                <a:gd name="T59" fmla="*/ 567 h 567"/>
                <a:gd name="T60" fmla="*/ 193 w 193"/>
                <a:gd name="T61" fmla="*/ 567 h 567"/>
                <a:gd name="T62" fmla="*/ 193 w 193"/>
                <a:gd name="T63" fmla="*/ 0 h 567"/>
                <a:gd name="T64" fmla="*/ 174 w 193"/>
                <a:gd name="T65" fmla="*/ 0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3" h="567">
                  <a:moveTo>
                    <a:pt x="174" y="0"/>
                  </a:moveTo>
                  <a:lnTo>
                    <a:pt x="174" y="0"/>
                  </a:lnTo>
                  <a:lnTo>
                    <a:pt x="155" y="1"/>
                  </a:lnTo>
                  <a:lnTo>
                    <a:pt x="138" y="3"/>
                  </a:lnTo>
                  <a:lnTo>
                    <a:pt x="122" y="8"/>
                  </a:lnTo>
                  <a:lnTo>
                    <a:pt x="105" y="14"/>
                  </a:lnTo>
                  <a:lnTo>
                    <a:pt x="90" y="21"/>
                  </a:lnTo>
                  <a:lnTo>
                    <a:pt x="76" y="30"/>
                  </a:lnTo>
                  <a:lnTo>
                    <a:pt x="62" y="39"/>
                  </a:lnTo>
                  <a:lnTo>
                    <a:pt x="51" y="51"/>
                  </a:lnTo>
                  <a:lnTo>
                    <a:pt x="39" y="64"/>
                  </a:lnTo>
                  <a:lnTo>
                    <a:pt x="29" y="76"/>
                  </a:lnTo>
                  <a:lnTo>
                    <a:pt x="21" y="92"/>
                  </a:lnTo>
                  <a:lnTo>
                    <a:pt x="13" y="107"/>
                  </a:lnTo>
                  <a:lnTo>
                    <a:pt x="7" y="122"/>
                  </a:lnTo>
                  <a:lnTo>
                    <a:pt x="3" y="139"/>
                  </a:lnTo>
                  <a:lnTo>
                    <a:pt x="0" y="156"/>
                  </a:lnTo>
                  <a:lnTo>
                    <a:pt x="0" y="174"/>
                  </a:lnTo>
                  <a:lnTo>
                    <a:pt x="0" y="498"/>
                  </a:lnTo>
                  <a:lnTo>
                    <a:pt x="0" y="498"/>
                  </a:lnTo>
                  <a:lnTo>
                    <a:pt x="0" y="505"/>
                  </a:lnTo>
                  <a:lnTo>
                    <a:pt x="1" y="512"/>
                  </a:lnTo>
                  <a:lnTo>
                    <a:pt x="5" y="525"/>
                  </a:lnTo>
                  <a:lnTo>
                    <a:pt x="12" y="536"/>
                  </a:lnTo>
                  <a:lnTo>
                    <a:pt x="20" y="547"/>
                  </a:lnTo>
                  <a:lnTo>
                    <a:pt x="30" y="555"/>
                  </a:lnTo>
                  <a:lnTo>
                    <a:pt x="42" y="562"/>
                  </a:lnTo>
                  <a:lnTo>
                    <a:pt x="54" y="565"/>
                  </a:lnTo>
                  <a:lnTo>
                    <a:pt x="61" y="567"/>
                  </a:lnTo>
                  <a:lnTo>
                    <a:pt x="68" y="567"/>
                  </a:lnTo>
                  <a:lnTo>
                    <a:pt x="193" y="567"/>
                  </a:lnTo>
                  <a:lnTo>
                    <a:pt x="193" y="0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8" name="Freeform 75"/>
            <p:cNvSpPr>
              <a:spLocks noEditPoints="1"/>
            </p:cNvSpPr>
            <p:nvPr/>
          </p:nvSpPr>
          <p:spPr bwMode="auto">
            <a:xfrm>
              <a:off x="5175251" y="1839268"/>
              <a:ext cx="204788" cy="501650"/>
            </a:xfrm>
            <a:custGeom>
              <a:avLst/>
              <a:gdLst>
                <a:gd name="T0" fmla="*/ 100 w 258"/>
                <a:gd name="T1" fmla="*/ 631 h 631"/>
                <a:gd name="T2" fmla="*/ 90 w 258"/>
                <a:gd name="T3" fmla="*/ 631 h 631"/>
                <a:gd name="T4" fmla="*/ 70 w 258"/>
                <a:gd name="T5" fmla="*/ 626 h 631"/>
                <a:gd name="T6" fmla="*/ 52 w 258"/>
                <a:gd name="T7" fmla="*/ 619 h 631"/>
                <a:gd name="T8" fmla="*/ 35 w 258"/>
                <a:gd name="T9" fmla="*/ 608 h 631"/>
                <a:gd name="T10" fmla="*/ 23 w 258"/>
                <a:gd name="T11" fmla="*/ 594 h 631"/>
                <a:gd name="T12" fmla="*/ 11 w 258"/>
                <a:gd name="T13" fmla="*/ 579 h 631"/>
                <a:gd name="T14" fmla="*/ 4 w 258"/>
                <a:gd name="T15" fmla="*/ 560 h 631"/>
                <a:gd name="T16" fmla="*/ 0 w 258"/>
                <a:gd name="T17" fmla="*/ 541 h 631"/>
                <a:gd name="T18" fmla="*/ 0 w 258"/>
                <a:gd name="T19" fmla="*/ 206 h 631"/>
                <a:gd name="T20" fmla="*/ 1 w 258"/>
                <a:gd name="T21" fmla="*/ 185 h 631"/>
                <a:gd name="T22" fmla="*/ 9 w 258"/>
                <a:gd name="T23" fmla="*/ 144 h 631"/>
                <a:gd name="T24" fmla="*/ 24 w 258"/>
                <a:gd name="T25" fmla="*/ 107 h 631"/>
                <a:gd name="T26" fmla="*/ 46 w 258"/>
                <a:gd name="T27" fmla="*/ 75 h 631"/>
                <a:gd name="T28" fmla="*/ 75 w 258"/>
                <a:gd name="T29" fmla="*/ 47 h 631"/>
                <a:gd name="T30" fmla="*/ 107 w 258"/>
                <a:gd name="T31" fmla="*/ 25 h 631"/>
                <a:gd name="T32" fmla="*/ 144 w 258"/>
                <a:gd name="T33" fmla="*/ 9 h 631"/>
                <a:gd name="T34" fmla="*/ 184 w 258"/>
                <a:gd name="T35" fmla="*/ 1 h 631"/>
                <a:gd name="T36" fmla="*/ 258 w 258"/>
                <a:gd name="T37" fmla="*/ 0 h 631"/>
                <a:gd name="T38" fmla="*/ 193 w 258"/>
                <a:gd name="T39" fmla="*/ 64 h 631"/>
                <a:gd name="T40" fmla="*/ 179 w 258"/>
                <a:gd name="T41" fmla="*/ 67 h 631"/>
                <a:gd name="T42" fmla="*/ 154 w 258"/>
                <a:gd name="T43" fmla="*/ 74 h 631"/>
                <a:gd name="T44" fmla="*/ 130 w 258"/>
                <a:gd name="T45" fmla="*/ 85 h 631"/>
                <a:gd name="T46" fmla="*/ 111 w 258"/>
                <a:gd name="T47" fmla="*/ 102 h 631"/>
                <a:gd name="T48" fmla="*/ 93 w 258"/>
                <a:gd name="T49" fmla="*/ 120 h 631"/>
                <a:gd name="T50" fmla="*/ 79 w 258"/>
                <a:gd name="T51" fmla="*/ 142 h 631"/>
                <a:gd name="T52" fmla="*/ 69 w 258"/>
                <a:gd name="T53" fmla="*/ 166 h 631"/>
                <a:gd name="T54" fmla="*/ 64 w 258"/>
                <a:gd name="T55" fmla="*/ 192 h 631"/>
                <a:gd name="T56" fmla="*/ 63 w 258"/>
                <a:gd name="T57" fmla="*/ 530 h 631"/>
                <a:gd name="T58" fmla="*/ 64 w 258"/>
                <a:gd name="T59" fmla="*/ 537 h 631"/>
                <a:gd name="T60" fmla="*/ 70 w 258"/>
                <a:gd name="T61" fmla="*/ 551 h 631"/>
                <a:gd name="T62" fmla="*/ 79 w 258"/>
                <a:gd name="T63" fmla="*/ 560 h 631"/>
                <a:gd name="T64" fmla="*/ 93 w 258"/>
                <a:gd name="T65" fmla="*/ 566 h 631"/>
                <a:gd name="T66" fmla="*/ 193 w 258"/>
                <a:gd name="T67" fmla="*/ 567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8" h="631">
                  <a:moveTo>
                    <a:pt x="258" y="631"/>
                  </a:moveTo>
                  <a:lnTo>
                    <a:pt x="100" y="631"/>
                  </a:lnTo>
                  <a:lnTo>
                    <a:pt x="100" y="631"/>
                  </a:lnTo>
                  <a:lnTo>
                    <a:pt x="90" y="631"/>
                  </a:lnTo>
                  <a:lnTo>
                    <a:pt x="79" y="629"/>
                  </a:lnTo>
                  <a:lnTo>
                    <a:pt x="70" y="626"/>
                  </a:lnTo>
                  <a:lnTo>
                    <a:pt x="61" y="623"/>
                  </a:lnTo>
                  <a:lnTo>
                    <a:pt x="52" y="619"/>
                  </a:lnTo>
                  <a:lnTo>
                    <a:pt x="44" y="614"/>
                  </a:lnTo>
                  <a:lnTo>
                    <a:pt x="35" y="608"/>
                  </a:lnTo>
                  <a:lnTo>
                    <a:pt x="28" y="602"/>
                  </a:lnTo>
                  <a:lnTo>
                    <a:pt x="23" y="594"/>
                  </a:lnTo>
                  <a:lnTo>
                    <a:pt x="17" y="587"/>
                  </a:lnTo>
                  <a:lnTo>
                    <a:pt x="11" y="579"/>
                  </a:lnTo>
                  <a:lnTo>
                    <a:pt x="8" y="570"/>
                  </a:lnTo>
                  <a:lnTo>
                    <a:pt x="4" y="560"/>
                  </a:lnTo>
                  <a:lnTo>
                    <a:pt x="1" y="551"/>
                  </a:lnTo>
                  <a:lnTo>
                    <a:pt x="0" y="541"/>
                  </a:lnTo>
                  <a:lnTo>
                    <a:pt x="0" y="530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1" y="185"/>
                  </a:lnTo>
                  <a:lnTo>
                    <a:pt x="3" y="164"/>
                  </a:lnTo>
                  <a:lnTo>
                    <a:pt x="9" y="144"/>
                  </a:lnTo>
                  <a:lnTo>
                    <a:pt x="16" y="126"/>
                  </a:lnTo>
                  <a:lnTo>
                    <a:pt x="24" y="107"/>
                  </a:lnTo>
                  <a:lnTo>
                    <a:pt x="34" y="91"/>
                  </a:lnTo>
                  <a:lnTo>
                    <a:pt x="46" y="75"/>
                  </a:lnTo>
                  <a:lnTo>
                    <a:pt x="60" y="60"/>
                  </a:lnTo>
                  <a:lnTo>
                    <a:pt x="75" y="47"/>
                  </a:lnTo>
                  <a:lnTo>
                    <a:pt x="90" y="35"/>
                  </a:lnTo>
                  <a:lnTo>
                    <a:pt x="107" y="25"/>
                  </a:lnTo>
                  <a:lnTo>
                    <a:pt x="125" y="16"/>
                  </a:lnTo>
                  <a:lnTo>
                    <a:pt x="144" y="9"/>
                  </a:lnTo>
                  <a:lnTo>
                    <a:pt x="164" y="4"/>
                  </a:lnTo>
                  <a:lnTo>
                    <a:pt x="184" y="1"/>
                  </a:lnTo>
                  <a:lnTo>
                    <a:pt x="206" y="0"/>
                  </a:lnTo>
                  <a:lnTo>
                    <a:pt x="258" y="0"/>
                  </a:lnTo>
                  <a:lnTo>
                    <a:pt x="258" y="631"/>
                  </a:lnTo>
                  <a:close/>
                  <a:moveTo>
                    <a:pt x="193" y="64"/>
                  </a:moveTo>
                  <a:lnTo>
                    <a:pt x="193" y="64"/>
                  </a:lnTo>
                  <a:lnTo>
                    <a:pt x="179" y="67"/>
                  </a:lnTo>
                  <a:lnTo>
                    <a:pt x="166" y="70"/>
                  </a:lnTo>
                  <a:lnTo>
                    <a:pt x="154" y="74"/>
                  </a:lnTo>
                  <a:lnTo>
                    <a:pt x="142" y="80"/>
                  </a:lnTo>
                  <a:lnTo>
                    <a:pt x="130" y="85"/>
                  </a:lnTo>
                  <a:lnTo>
                    <a:pt x="120" y="92"/>
                  </a:lnTo>
                  <a:lnTo>
                    <a:pt x="111" y="102"/>
                  </a:lnTo>
                  <a:lnTo>
                    <a:pt x="101" y="110"/>
                  </a:lnTo>
                  <a:lnTo>
                    <a:pt x="93" y="120"/>
                  </a:lnTo>
                  <a:lnTo>
                    <a:pt x="85" y="130"/>
                  </a:lnTo>
                  <a:lnTo>
                    <a:pt x="79" y="142"/>
                  </a:lnTo>
                  <a:lnTo>
                    <a:pt x="74" y="154"/>
                  </a:lnTo>
                  <a:lnTo>
                    <a:pt x="69" y="166"/>
                  </a:lnTo>
                  <a:lnTo>
                    <a:pt x="67" y="179"/>
                  </a:lnTo>
                  <a:lnTo>
                    <a:pt x="64" y="192"/>
                  </a:lnTo>
                  <a:lnTo>
                    <a:pt x="63" y="206"/>
                  </a:lnTo>
                  <a:lnTo>
                    <a:pt x="63" y="530"/>
                  </a:lnTo>
                  <a:lnTo>
                    <a:pt x="63" y="530"/>
                  </a:lnTo>
                  <a:lnTo>
                    <a:pt x="64" y="537"/>
                  </a:lnTo>
                  <a:lnTo>
                    <a:pt x="67" y="544"/>
                  </a:lnTo>
                  <a:lnTo>
                    <a:pt x="70" y="551"/>
                  </a:lnTo>
                  <a:lnTo>
                    <a:pt x="75" y="556"/>
                  </a:lnTo>
                  <a:lnTo>
                    <a:pt x="79" y="560"/>
                  </a:lnTo>
                  <a:lnTo>
                    <a:pt x="86" y="564"/>
                  </a:lnTo>
                  <a:lnTo>
                    <a:pt x="93" y="566"/>
                  </a:lnTo>
                  <a:lnTo>
                    <a:pt x="100" y="567"/>
                  </a:lnTo>
                  <a:lnTo>
                    <a:pt x="193" y="567"/>
                  </a:lnTo>
                  <a:lnTo>
                    <a:pt x="193" y="64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9" name="Freeform 76"/>
            <p:cNvSpPr>
              <a:spLocks/>
            </p:cNvSpPr>
            <p:nvPr/>
          </p:nvSpPr>
          <p:spPr bwMode="auto">
            <a:xfrm>
              <a:off x="6278563" y="1864668"/>
              <a:ext cx="152400" cy="449263"/>
            </a:xfrm>
            <a:custGeom>
              <a:avLst/>
              <a:gdLst>
                <a:gd name="T0" fmla="*/ 20 w 194"/>
                <a:gd name="T1" fmla="*/ 0 h 567"/>
                <a:gd name="T2" fmla="*/ 20 w 194"/>
                <a:gd name="T3" fmla="*/ 0 h 567"/>
                <a:gd name="T4" fmla="*/ 39 w 194"/>
                <a:gd name="T5" fmla="*/ 1 h 567"/>
                <a:gd name="T6" fmla="*/ 56 w 194"/>
                <a:gd name="T7" fmla="*/ 3 h 567"/>
                <a:gd name="T8" fmla="*/ 72 w 194"/>
                <a:gd name="T9" fmla="*/ 8 h 567"/>
                <a:gd name="T10" fmla="*/ 88 w 194"/>
                <a:gd name="T11" fmla="*/ 14 h 567"/>
                <a:gd name="T12" fmla="*/ 103 w 194"/>
                <a:gd name="T13" fmla="*/ 21 h 567"/>
                <a:gd name="T14" fmla="*/ 117 w 194"/>
                <a:gd name="T15" fmla="*/ 30 h 567"/>
                <a:gd name="T16" fmla="*/ 131 w 194"/>
                <a:gd name="T17" fmla="*/ 39 h 567"/>
                <a:gd name="T18" fmla="*/ 144 w 194"/>
                <a:gd name="T19" fmla="*/ 51 h 567"/>
                <a:gd name="T20" fmla="*/ 154 w 194"/>
                <a:gd name="T21" fmla="*/ 64 h 567"/>
                <a:gd name="T22" fmla="*/ 165 w 194"/>
                <a:gd name="T23" fmla="*/ 76 h 567"/>
                <a:gd name="T24" fmla="*/ 173 w 194"/>
                <a:gd name="T25" fmla="*/ 92 h 567"/>
                <a:gd name="T26" fmla="*/ 181 w 194"/>
                <a:gd name="T27" fmla="*/ 107 h 567"/>
                <a:gd name="T28" fmla="*/ 187 w 194"/>
                <a:gd name="T29" fmla="*/ 122 h 567"/>
                <a:gd name="T30" fmla="*/ 190 w 194"/>
                <a:gd name="T31" fmla="*/ 139 h 567"/>
                <a:gd name="T32" fmla="*/ 194 w 194"/>
                <a:gd name="T33" fmla="*/ 156 h 567"/>
                <a:gd name="T34" fmla="*/ 194 w 194"/>
                <a:gd name="T35" fmla="*/ 174 h 567"/>
                <a:gd name="T36" fmla="*/ 194 w 194"/>
                <a:gd name="T37" fmla="*/ 498 h 567"/>
                <a:gd name="T38" fmla="*/ 194 w 194"/>
                <a:gd name="T39" fmla="*/ 498 h 567"/>
                <a:gd name="T40" fmla="*/ 194 w 194"/>
                <a:gd name="T41" fmla="*/ 505 h 567"/>
                <a:gd name="T42" fmla="*/ 193 w 194"/>
                <a:gd name="T43" fmla="*/ 512 h 567"/>
                <a:gd name="T44" fmla="*/ 189 w 194"/>
                <a:gd name="T45" fmla="*/ 525 h 567"/>
                <a:gd name="T46" fmla="*/ 182 w 194"/>
                <a:gd name="T47" fmla="*/ 536 h 567"/>
                <a:gd name="T48" fmla="*/ 174 w 194"/>
                <a:gd name="T49" fmla="*/ 547 h 567"/>
                <a:gd name="T50" fmla="*/ 164 w 194"/>
                <a:gd name="T51" fmla="*/ 555 h 567"/>
                <a:gd name="T52" fmla="*/ 152 w 194"/>
                <a:gd name="T53" fmla="*/ 562 h 567"/>
                <a:gd name="T54" fmla="*/ 139 w 194"/>
                <a:gd name="T55" fmla="*/ 565 h 567"/>
                <a:gd name="T56" fmla="*/ 132 w 194"/>
                <a:gd name="T57" fmla="*/ 567 h 567"/>
                <a:gd name="T58" fmla="*/ 125 w 194"/>
                <a:gd name="T59" fmla="*/ 567 h 567"/>
                <a:gd name="T60" fmla="*/ 0 w 194"/>
                <a:gd name="T61" fmla="*/ 567 h 567"/>
                <a:gd name="T62" fmla="*/ 0 w 194"/>
                <a:gd name="T63" fmla="*/ 0 h 567"/>
                <a:gd name="T64" fmla="*/ 20 w 194"/>
                <a:gd name="T65" fmla="*/ 0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4" h="567">
                  <a:moveTo>
                    <a:pt x="20" y="0"/>
                  </a:moveTo>
                  <a:lnTo>
                    <a:pt x="20" y="0"/>
                  </a:lnTo>
                  <a:lnTo>
                    <a:pt x="39" y="1"/>
                  </a:lnTo>
                  <a:lnTo>
                    <a:pt x="56" y="3"/>
                  </a:lnTo>
                  <a:lnTo>
                    <a:pt x="72" y="8"/>
                  </a:lnTo>
                  <a:lnTo>
                    <a:pt x="88" y="14"/>
                  </a:lnTo>
                  <a:lnTo>
                    <a:pt x="103" y="21"/>
                  </a:lnTo>
                  <a:lnTo>
                    <a:pt x="117" y="30"/>
                  </a:lnTo>
                  <a:lnTo>
                    <a:pt x="131" y="39"/>
                  </a:lnTo>
                  <a:lnTo>
                    <a:pt x="144" y="51"/>
                  </a:lnTo>
                  <a:lnTo>
                    <a:pt x="154" y="64"/>
                  </a:lnTo>
                  <a:lnTo>
                    <a:pt x="165" y="76"/>
                  </a:lnTo>
                  <a:lnTo>
                    <a:pt x="173" y="92"/>
                  </a:lnTo>
                  <a:lnTo>
                    <a:pt x="181" y="107"/>
                  </a:lnTo>
                  <a:lnTo>
                    <a:pt x="187" y="122"/>
                  </a:lnTo>
                  <a:lnTo>
                    <a:pt x="190" y="139"/>
                  </a:lnTo>
                  <a:lnTo>
                    <a:pt x="194" y="156"/>
                  </a:lnTo>
                  <a:lnTo>
                    <a:pt x="194" y="174"/>
                  </a:lnTo>
                  <a:lnTo>
                    <a:pt x="194" y="498"/>
                  </a:lnTo>
                  <a:lnTo>
                    <a:pt x="194" y="498"/>
                  </a:lnTo>
                  <a:lnTo>
                    <a:pt x="194" y="505"/>
                  </a:lnTo>
                  <a:lnTo>
                    <a:pt x="193" y="512"/>
                  </a:lnTo>
                  <a:lnTo>
                    <a:pt x="189" y="525"/>
                  </a:lnTo>
                  <a:lnTo>
                    <a:pt x="182" y="536"/>
                  </a:lnTo>
                  <a:lnTo>
                    <a:pt x="174" y="547"/>
                  </a:lnTo>
                  <a:lnTo>
                    <a:pt x="164" y="555"/>
                  </a:lnTo>
                  <a:lnTo>
                    <a:pt x="152" y="562"/>
                  </a:lnTo>
                  <a:lnTo>
                    <a:pt x="139" y="565"/>
                  </a:lnTo>
                  <a:lnTo>
                    <a:pt x="132" y="567"/>
                  </a:lnTo>
                  <a:lnTo>
                    <a:pt x="125" y="567"/>
                  </a:lnTo>
                  <a:lnTo>
                    <a:pt x="0" y="567"/>
                  </a:lnTo>
                  <a:lnTo>
                    <a:pt x="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0" name="Freeform 77"/>
            <p:cNvSpPr>
              <a:spLocks noEditPoints="1"/>
            </p:cNvSpPr>
            <p:nvPr/>
          </p:nvSpPr>
          <p:spPr bwMode="auto">
            <a:xfrm>
              <a:off x="6251576" y="1839268"/>
              <a:ext cx="206375" cy="501650"/>
            </a:xfrm>
            <a:custGeom>
              <a:avLst/>
              <a:gdLst>
                <a:gd name="T0" fmla="*/ 0 w 258"/>
                <a:gd name="T1" fmla="*/ 631 h 631"/>
                <a:gd name="T2" fmla="*/ 52 w 258"/>
                <a:gd name="T3" fmla="*/ 0 h 631"/>
                <a:gd name="T4" fmla="*/ 74 w 258"/>
                <a:gd name="T5" fmla="*/ 1 h 631"/>
                <a:gd name="T6" fmla="*/ 113 w 258"/>
                <a:gd name="T7" fmla="*/ 9 h 631"/>
                <a:gd name="T8" fmla="*/ 151 w 258"/>
                <a:gd name="T9" fmla="*/ 25 h 631"/>
                <a:gd name="T10" fmla="*/ 184 w 258"/>
                <a:gd name="T11" fmla="*/ 47 h 631"/>
                <a:gd name="T12" fmla="*/ 212 w 258"/>
                <a:gd name="T13" fmla="*/ 75 h 631"/>
                <a:gd name="T14" fmla="*/ 234 w 258"/>
                <a:gd name="T15" fmla="*/ 107 h 631"/>
                <a:gd name="T16" fmla="*/ 249 w 258"/>
                <a:gd name="T17" fmla="*/ 144 h 631"/>
                <a:gd name="T18" fmla="*/ 257 w 258"/>
                <a:gd name="T19" fmla="*/ 185 h 631"/>
                <a:gd name="T20" fmla="*/ 258 w 258"/>
                <a:gd name="T21" fmla="*/ 530 h 631"/>
                <a:gd name="T22" fmla="*/ 258 w 258"/>
                <a:gd name="T23" fmla="*/ 541 h 631"/>
                <a:gd name="T24" fmla="*/ 254 w 258"/>
                <a:gd name="T25" fmla="*/ 560 h 631"/>
                <a:gd name="T26" fmla="*/ 247 w 258"/>
                <a:gd name="T27" fmla="*/ 579 h 631"/>
                <a:gd name="T28" fmla="*/ 235 w 258"/>
                <a:gd name="T29" fmla="*/ 594 h 631"/>
                <a:gd name="T30" fmla="*/ 222 w 258"/>
                <a:gd name="T31" fmla="*/ 608 h 631"/>
                <a:gd name="T32" fmla="*/ 206 w 258"/>
                <a:gd name="T33" fmla="*/ 619 h 631"/>
                <a:gd name="T34" fmla="*/ 188 w 258"/>
                <a:gd name="T35" fmla="*/ 626 h 631"/>
                <a:gd name="T36" fmla="*/ 168 w 258"/>
                <a:gd name="T37" fmla="*/ 631 h 631"/>
                <a:gd name="T38" fmla="*/ 157 w 258"/>
                <a:gd name="T39" fmla="*/ 631 h 631"/>
                <a:gd name="T40" fmla="*/ 157 w 258"/>
                <a:gd name="T41" fmla="*/ 567 h 631"/>
                <a:gd name="T42" fmla="*/ 164 w 258"/>
                <a:gd name="T43" fmla="*/ 566 h 631"/>
                <a:gd name="T44" fmla="*/ 178 w 258"/>
                <a:gd name="T45" fmla="*/ 560 h 631"/>
                <a:gd name="T46" fmla="*/ 188 w 258"/>
                <a:gd name="T47" fmla="*/ 551 h 631"/>
                <a:gd name="T48" fmla="*/ 193 w 258"/>
                <a:gd name="T49" fmla="*/ 537 h 631"/>
                <a:gd name="T50" fmla="*/ 195 w 258"/>
                <a:gd name="T51" fmla="*/ 206 h 631"/>
                <a:gd name="T52" fmla="*/ 193 w 258"/>
                <a:gd name="T53" fmla="*/ 192 h 631"/>
                <a:gd name="T54" fmla="*/ 189 w 258"/>
                <a:gd name="T55" fmla="*/ 166 h 631"/>
                <a:gd name="T56" fmla="*/ 178 w 258"/>
                <a:gd name="T57" fmla="*/ 142 h 631"/>
                <a:gd name="T58" fmla="*/ 164 w 258"/>
                <a:gd name="T59" fmla="*/ 120 h 631"/>
                <a:gd name="T60" fmla="*/ 147 w 258"/>
                <a:gd name="T61" fmla="*/ 102 h 631"/>
                <a:gd name="T62" fmla="*/ 127 w 258"/>
                <a:gd name="T63" fmla="*/ 85 h 631"/>
                <a:gd name="T64" fmla="*/ 104 w 258"/>
                <a:gd name="T65" fmla="*/ 74 h 631"/>
                <a:gd name="T66" fmla="*/ 79 w 258"/>
                <a:gd name="T67" fmla="*/ 67 h 631"/>
                <a:gd name="T68" fmla="*/ 65 w 258"/>
                <a:gd name="T69" fmla="*/ 567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8" h="631">
                  <a:moveTo>
                    <a:pt x="157" y="631"/>
                  </a:moveTo>
                  <a:lnTo>
                    <a:pt x="0" y="631"/>
                  </a:lnTo>
                  <a:lnTo>
                    <a:pt x="0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74" y="1"/>
                  </a:lnTo>
                  <a:lnTo>
                    <a:pt x="94" y="4"/>
                  </a:lnTo>
                  <a:lnTo>
                    <a:pt x="113" y="9"/>
                  </a:lnTo>
                  <a:lnTo>
                    <a:pt x="133" y="16"/>
                  </a:lnTo>
                  <a:lnTo>
                    <a:pt x="151" y="25"/>
                  </a:lnTo>
                  <a:lnTo>
                    <a:pt x="168" y="35"/>
                  </a:lnTo>
                  <a:lnTo>
                    <a:pt x="184" y="47"/>
                  </a:lnTo>
                  <a:lnTo>
                    <a:pt x="198" y="60"/>
                  </a:lnTo>
                  <a:lnTo>
                    <a:pt x="212" y="75"/>
                  </a:lnTo>
                  <a:lnTo>
                    <a:pt x="223" y="91"/>
                  </a:lnTo>
                  <a:lnTo>
                    <a:pt x="234" y="107"/>
                  </a:lnTo>
                  <a:lnTo>
                    <a:pt x="242" y="126"/>
                  </a:lnTo>
                  <a:lnTo>
                    <a:pt x="249" y="144"/>
                  </a:lnTo>
                  <a:lnTo>
                    <a:pt x="255" y="164"/>
                  </a:lnTo>
                  <a:lnTo>
                    <a:pt x="257" y="185"/>
                  </a:lnTo>
                  <a:lnTo>
                    <a:pt x="258" y="206"/>
                  </a:lnTo>
                  <a:lnTo>
                    <a:pt x="258" y="530"/>
                  </a:lnTo>
                  <a:lnTo>
                    <a:pt x="258" y="530"/>
                  </a:lnTo>
                  <a:lnTo>
                    <a:pt x="258" y="541"/>
                  </a:lnTo>
                  <a:lnTo>
                    <a:pt x="257" y="551"/>
                  </a:lnTo>
                  <a:lnTo>
                    <a:pt x="254" y="560"/>
                  </a:lnTo>
                  <a:lnTo>
                    <a:pt x="251" y="570"/>
                  </a:lnTo>
                  <a:lnTo>
                    <a:pt x="247" y="579"/>
                  </a:lnTo>
                  <a:lnTo>
                    <a:pt x="241" y="587"/>
                  </a:lnTo>
                  <a:lnTo>
                    <a:pt x="235" y="594"/>
                  </a:lnTo>
                  <a:lnTo>
                    <a:pt x="229" y="602"/>
                  </a:lnTo>
                  <a:lnTo>
                    <a:pt x="222" y="608"/>
                  </a:lnTo>
                  <a:lnTo>
                    <a:pt x="214" y="614"/>
                  </a:lnTo>
                  <a:lnTo>
                    <a:pt x="206" y="619"/>
                  </a:lnTo>
                  <a:lnTo>
                    <a:pt x="197" y="623"/>
                  </a:lnTo>
                  <a:lnTo>
                    <a:pt x="188" y="626"/>
                  </a:lnTo>
                  <a:lnTo>
                    <a:pt x="178" y="629"/>
                  </a:lnTo>
                  <a:lnTo>
                    <a:pt x="168" y="631"/>
                  </a:lnTo>
                  <a:lnTo>
                    <a:pt x="157" y="631"/>
                  </a:lnTo>
                  <a:lnTo>
                    <a:pt x="157" y="631"/>
                  </a:lnTo>
                  <a:close/>
                  <a:moveTo>
                    <a:pt x="65" y="567"/>
                  </a:moveTo>
                  <a:lnTo>
                    <a:pt x="157" y="567"/>
                  </a:lnTo>
                  <a:lnTo>
                    <a:pt x="157" y="567"/>
                  </a:lnTo>
                  <a:lnTo>
                    <a:pt x="164" y="566"/>
                  </a:lnTo>
                  <a:lnTo>
                    <a:pt x="171" y="564"/>
                  </a:lnTo>
                  <a:lnTo>
                    <a:pt x="178" y="560"/>
                  </a:lnTo>
                  <a:lnTo>
                    <a:pt x="183" y="556"/>
                  </a:lnTo>
                  <a:lnTo>
                    <a:pt x="188" y="551"/>
                  </a:lnTo>
                  <a:lnTo>
                    <a:pt x="191" y="544"/>
                  </a:lnTo>
                  <a:lnTo>
                    <a:pt x="193" y="537"/>
                  </a:lnTo>
                  <a:lnTo>
                    <a:pt x="195" y="530"/>
                  </a:lnTo>
                  <a:lnTo>
                    <a:pt x="195" y="206"/>
                  </a:lnTo>
                  <a:lnTo>
                    <a:pt x="195" y="206"/>
                  </a:lnTo>
                  <a:lnTo>
                    <a:pt x="193" y="192"/>
                  </a:lnTo>
                  <a:lnTo>
                    <a:pt x="191" y="179"/>
                  </a:lnTo>
                  <a:lnTo>
                    <a:pt x="189" y="166"/>
                  </a:lnTo>
                  <a:lnTo>
                    <a:pt x="184" y="154"/>
                  </a:lnTo>
                  <a:lnTo>
                    <a:pt x="178" y="142"/>
                  </a:lnTo>
                  <a:lnTo>
                    <a:pt x="173" y="130"/>
                  </a:lnTo>
                  <a:lnTo>
                    <a:pt x="164" y="120"/>
                  </a:lnTo>
                  <a:lnTo>
                    <a:pt x="156" y="110"/>
                  </a:lnTo>
                  <a:lnTo>
                    <a:pt x="147" y="102"/>
                  </a:lnTo>
                  <a:lnTo>
                    <a:pt x="138" y="92"/>
                  </a:lnTo>
                  <a:lnTo>
                    <a:pt x="127" y="85"/>
                  </a:lnTo>
                  <a:lnTo>
                    <a:pt x="116" y="80"/>
                  </a:lnTo>
                  <a:lnTo>
                    <a:pt x="104" y="74"/>
                  </a:lnTo>
                  <a:lnTo>
                    <a:pt x="91" y="70"/>
                  </a:lnTo>
                  <a:lnTo>
                    <a:pt x="79" y="67"/>
                  </a:lnTo>
                  <a:lnTo>
                    <a:pt x="65" y="64"/>
                  </a:lnTo>
                  <a:lnTo>
                    <a:pt x="65" y="567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1" name="Freeform 78"/>
            <p:cNvSpPr>
              <a:spLocks/>
            </p:cNvSpPr>
            <p:nvPr/>
          </p:nvSpPr>
          <p:spPr bwMode="auto">
            <a:xfrm>
              <a:off x="6578601" y="840730"/>
              <a:ext cx="166688" cy="174625"/>
            </a:xfrm>
            <a:custGeom>
              <a:avLst/>
              <a:gdLst>
                <a:gd name="T0" fmla="*/ 204 w 210"/>
                <a:gd name="T1" fmla="*/ 3 h 221"/>
                <a:gd name="T2" fmla="*/ 204 w 210"/>
                <a:gd name="T3" fmla="*/ 3 h 221"/>
                <a:gd name="T4" fmla="*/ 190 w 210"/>
                <a:gd name="T5" fmla="*/ 2 h 221"/>
                <a:gd name="T6" fmla="*/ 177 w 210"/>
                <a:gd name="T7" fmla="*/ 0 h 221"/>
                <a:gd name="T8" fmla="*/ 165 w 210"/>
                <a:gd name="T9" fmla="*/ 0 h 221"/>
                <a:gd name="T10" fmla="*/ 153 w 210"/>
                <a:gd name="T11" fmla="*/ 0 h 221"/>
                <a:gd name="T12" fmla="*/ 140 w 210"/>
                <a:gd name="T13" fmla="*/ 3 h 221"/>
                <a:gd name="T14" fmla="*/ 130 w 210"/>
                <a:gd name="T15" fmla="*/ 4 h 221"/>
                <a:gd name="T16" fmla="*/ 118 w 210"/>
                <a:gd name="T17" fmla="*/ 7 h 221"/>
                <a:gd name="T18" fmla="*/ 108 w 210"/>
                <a:gd name="T19" fmla="*/ 11 h 221"/>
                <a:gd name="T20" fmla="*/ 97 w 210"/>
                <a:gd name="T21" fmla="*/ 14 h 221"/>
                <a:gd name="T22" fmla="*/ 88 w 210"/>
                <a:gd name="T23" fmla="*/ 19 h 221"/>
                <a:gd name="T24" fmla="*/ 79 w 210"/>
                <a:gd name="T25" fmla="*/ 25 h 221"/>
                <a:gd name="T26" fmla="*/ 70 w 210"/>
                <a:gd name="T27" fmla="*/ 31 h 221"/>
                <a:gd name="T28" fmla="*/ 53 w 210"/>
                <a:gd name="T29" fmla="*/ 43 h 221"/>
                <a:gd name="T30" fmla="*/ 40 w 210"/>
                <a:gd name="T31" fmla="*/ 58 h 221"/>
                <a:gd name="T32" fmla="*/ 28 w 210"/>
                <a:gd name="T33" fmla="*/ 75 h 221"/>
                <a:gd name="T34" fmla="*/ 18 w 210"/>
                <a:gd name="T35" fmla="*/ 92 h 221"/>
                <a:gd name="T36" fmla="*/ 9 w 210"/>
                <a:gd name="T37" fmla="*/ 112 h 221"/>
                <a:gd name="T38" fmla="*/ 4 w 210"/>
                <a:gd name="T39" fmla="*/ 131 h 221"/>
                <a:gd name="T40" fmla="*/ 0 w 210"/>
                <a:gd name="T41" fmla="*/ 152 h 221"/>
                <a:gd name="T42" fmla="*/ 0 w 210"/>
                <a:gd name="T43" fmla="*/ 174 h 221"/>
                <a:gd name="T44" fmla="*/ 1 w 210"/>
                <a:gd name="T45" fmla="*/ 196 h 221"/>
                <a:gd name="T46" fmla="*/ 5 w 210"/>
                <a:gd name="T47" fmla="*/ 218 h 221"/>
                <a:gd name="T48" fmla="*/ 5 w 210"/>
                <a:gd name="T49" fmla="*/ 218 h 221"/>
                <a:gd name="T50" fmla="*/ 28 w 210"/>
                <a:gd name="T51" fmla="*/ 221 h 221"/>
                <a:gd name="T52" fmla="*/ 49 w 210"/>
                <a:gd name="T53" fmla="*/ 219 h 221"/>
                <a:gd name="T54" fmla="*/ 71 w 210"/>
                <a:gd name="T55" fmla="*/ 217 h 221"/>
                <a:gd name="T56" fmla="*/ 92 w 210"/>
                <a:gd name="T57" fmla="*/ 212 h 221"/>
                <a:gd name="T58" fmla="*/ 111 w 210"/>
                <a:gd name="T59" fmla="*/ 206 h 221"/>
                <a:gd name="T60" fmla="*/ 130 w 210"/>
                <a:gd name="T61" fmla="*/ 196 h 221"/>
                <a:gd name="T62" fmla="*/ 146 w 210"/>
                <a:gd name="T63" fmla="*/ 185 h 221"/>
                <a:gd name="T64" fmla="*/ 162 w 210"/>
                <a:gd name="T65" fmla="*/ 171 h 221"/>
                <a:gd name="T66" fmla="*/ 176 w 210"/>
                <a:gd name="T67" fmla="*/ 156 h 221"/>
                <a:gd name="T68" fmla="*/ 188 w 210"/>
                <a:gd name="T69" fmla="*/ 138 h 221"/>
                <a:gd name="T70" fmla="*/ 192 w 210"/>
                <a:gd name="T71" fmla="*/ 130 h 221"/>
                <a:gd name="T72" fmla="*/ 197 w 210"/>
                <a:gd name="T73" fmla="*/ 120 h 221"/>
                <a:gd name="T74" fmla="*/ 201 w 210"/>
                <a:gd name="T75" fmla="*/ 111 h 221"/>
                <a:gd name="T76" fmla="*/ 204 w 210"/>
                <a:gd name="T77" fmla="*/ 100 h 221"/>
                <a:gd name="T78" fmla="*/ 206 w 210"/>
                <a:gd name="T79" fmla="*/ 88 h 221"/>
                <a:gd name="T80" fmla="*/ 209 w 210"/>
                <a:gd name="T81" fmla="*/ 78 h 221"/>
                <a:gd name="T82" fmla="*/ 210 w 210"/>
                <a:gd name="T83" fmla="*/ 66 h 221"/>
                <a:gd name="T84" fmla="*/ 210 w 210"/>
                <a:gd name="T85" fmla="*/ 54 h 221"/>
                <a:gd name="T86" fmla="*/ 210 w 210"/>
                <a:gd name="T87" fmla="*/ 42 h 221"/>
                <a:gd name="T88" fmla="*/ 209 w 210"/>
                <a:gd name="T89" fmla="*/ 29 h 221"/>
                <a:gd name="T90" fmla="*/ 206 w 210"/>
                <a:gd name="T91" fmla="*/ 17 h 221"/>
                <a:gd name="T92" fmla="*/ 204 w 210"/>
                <a:gd name="T93" fmla="*/ 3 h 221"/>
                <a:gd name="T94" fmla="*/ 204 w 210"/>
                <a:gd name="T95" fmla="*/ 3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10" h="221">
                  <a:moveTo>
                    <a:pt x="204" y="3"/>
                  </a:moveTo>
                  <a:lnTo>
                    <a:pt x="204" y="3"/>
                  </a:lnTo>
                  <a:lnTo>
                    <a:pt x="190" y="2"/>
                  </a:lnTo>
                  <a:lnTo>
                    <a:pt x="177" y="0"/>
                  </a:lnTo>
                  <a:lnTo>
                    <a:pt x="165" y="0"/>
                  </a:lnTo>
                  <a:lnTo>
                    <a:pt x="153" y="0"/>
                  </a:lnTo>
                  <a:lnTo>
                    <a:pt x="140" y="3"/>
                  </a:lnTo>
                  <a:lnTo>
                    <a:pt x="130" y="4"/>
                  </a:lnTo>
                  <a:lnTo>
                    <a:pt x="118" y="7"/>
                  </a:lnTo>
                  <a:lnTo>
                    <a:pt x="108" y="11"/>
                  </a:lnTo>
                  <a:lnTo>
                    <a:pt x="97" y="14"/>
                  </a:lnTo>
                  <a:lnTo>
                    <a:pt x="88" y="19"/>
                  </a:lnTo>
                  <a:lnTo>
                    <a:pt x="79" y="25"/>
                  </a:lnTo>
                  <a:lnTo>
                    <a:pt x="70" y="31"/>
                  </a:lnTo>
                  <a:lnTo>
                    <a:pt x="53" y="43"/>
                  </a:lnTo>
                  <a:lnTo>
                    <a:pt x="40" y="58"/>
                  </a:lnTo>
                  <a:lnTo>
                    <a:pt x="28" y="75"/>
                  </a:lnTo>
                  <a:lnTo>
                    <a:pt x="18" y="92"/>
                  </a:lnTo>
                  <a:lnTo>
                    <a:pt x="9" y="112"/>
                  </a:lnTo>
                  <a:lnTo>
                    <a:pt x="4" y="131"/>
                  </a:lnTo>
                  <a:lnTo>
                    <a:pt x="0" y="152"/>
                  </a:lnTo>
                  <a:lnTo>
                    <a:pt x="0" y="174"/>
                  </a:lnTo>
                  <a:lnTo>
                    <a:pt x="1" y="196"/>
                  </a:lnTo>
                  <a:lnTo>
                    <a:pt x="5" y="218"/>
                  </a:lnTo>
                  <a:lnTo>
                    <a:pt x="5" y="218"/>
                  </a:lnTo>
                  <a:lnTo>
                    <a:pt x="28" y="221"/>
                  </a:lnTo>
                  <a:lnTo>
                    <a:pt x="49" y="219"/>
                  </a:lnTo>
                  <a:lnTo>
                    <a:pt x="71" y="217"/>
                  </a:lnTo>
                  <a:lnTo>
                    <a:pt x="92" y="212"/>
                  </a:lnTo>
                  <a:lnTo>
                    <a:pt x="111" y="206"/>
                  </a:lnTo>
                  <a:lnTo>
                    <a:pt x="130" y="196"/>
                  </a:lnTo>
                  <a:lnTo>
                    <a:pt x="146" y="185"/>
                  </a:lnTo>
                  <a:lnTo>
                    <a:pt x="162" y="171"/>
                  </a:lnTo>
                  <a:lnTo>
                    <a:pt x="176" y="156"/>
                  </a:lnTo>
                  <a:lnTo>
                    <a:pt x="188" y="138"/>
                  </a:lnTo>
                  <a:lnTo>
                    <a:pt x="192" y="130"/>
                  </a:lnTo>
                  <a:lnTo>
                    <a:pt x="197" y="120"/>
                  </a:lnTo>
                  <a:lnTo>
                    <a:pt x="201" y="111"/>
                  </a:lnTo>
                  <a:lnTo>
                    <a:pt x="204" y="100"/>
                  </a:lnTo>
                  <a:lnTo>
                    <a:pt x="206" y="88"/>
                  </a:lnTo>
                  <a:lnTo>
                    <a:pt x="209" y="78"/>
                  </a:lnTo>
                  <a:lnTo>
                    <a:pt x="210" y="66"/>
                  </a:lnTo>
                  <a:lnTo>
                    <a:pt x="210" y="54"/>
                  </a:lnTo>
                  <a:lnTo>
                    <a:pt x="210" y="42"/>
                  </a:lnTo>
                  <a:lnTo>
                    <a:pt x="209" y="29"/>
                  </a:lnTo>
                  <a:lnTo>
                    <a:pt x="206" y="17"/>
                  </a:lnTo>
                  <a:lnTo>
                    <a:pt x="204" y="3"/>
                  </a:lnTo>
                  <a:lnTo>
                    <a:pt x="204" y="3"/>
                  </a:lnTo>
                  <a:close/>
                </a:path>
              </a:pathLst>
            </a:custGeom>
            <a:solidFill>
              <a:srgbClr val="06A1C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2" name="Freeform 79"/>
            <p:cNvSpPr>
              <a:spLocks noEditPoints="1"/>
            </p:cNvSpPr>
            <p:nvPr/>
          </p:nvSpPr>
          <p:spPr bwMode="auto">
            <a:xfrm>
              <a:off x="6553201" y="815330"/>
              <a:ext cx="217488" cy="227013"/>
            </a:xfrm>
            <a:custGeom>
              <a:avLst/>
              <a:gdLst>
                <a:gd name="T0" fmla="*/ 68 w 274"/>
                <a:gd name="T1" fmla="*/ 285 h 285"/>
                <a:gd name="T2" fmla="*/ 68 w 274"/>
                <a:gd name="T3" fmla="*/ 285 h 285"/>
                <a:gd name="T4" fmla="*/ 32 w 274"/>
                <a:gd name="T5" fmla="*/ 282 h 285"/>
                <a:gd name="T6" fmla="*/ 5 w 274"/>
                <a:gd name="T7" fmla="*/ 257 h 285"/>
                <a:gd name="T8" fmla="*/ 1 w 274"/>
                <a:gd name="T9" fmla="*/ 233 h 285"/>
                <a:gd name="T10" fmla="*/ 1 w 274"/>
                <a:gd name="T11" fmla="*/ 183 h 285"/>
                <a:gd name="T12" fmla="*/ 10 w 274"/>
                <a:gd name="T13" fmla="*/ 137 h 285"/>
                <a:gd name="T14" fmla="*/ 24 w 274"/>
                <a:gd name="T15" fmla="*/ 103 h 285"/>
                <a:gd name="T16" fmla="*/ 37 w 274"/>
                <a:gd name="T17" fmla="*/ 83 h 285"/>
                <a:gd name="T18" fmla="*/ 44 w 274"/>
                <a:gd name="T19" fmla="*/ 73 h 285"/>
                <a:gd name="T20" fmla="*/ 61 w 274"/>
                <a:gd name="T21" fmla="*/ 53 h 285"/>
                <a:gd name="T22" fmla="*/ 82 w 274"/>
                <a:gd name="T23" fmla="*/ 37 h 285"/>
                <a:gd name="T24" fmla="*/ 104 w 274"/>
                <a:gd name="T25" fmla="*/ 23 h 285"/>
                <a:gd name="T26" fmla="*/ 129 w 274"/>
                <a:gd name="T27" fmla="*/ 13 h 285"/>
                <a:gd name="T28" fmla="*/ 155 w 274"/>
                <a:gd name="T29" fmla="*/ 5 h 285"/>
                <a:gd name="T30" fmla="*/ 183 w 274"/>
                <a:gd name="T31" fmla="*/ 1 h 285"/>
                <a:gd name="T32" fmla="*/ 212 w 274"/>
                <a:gd name="T33" fmla="*/ 0 h 285"/>
                <a:gd name="T34" fmla="*/ 241 w 274"/>
                <a:gd name="T35" fmla="*/ 3 h 285"/>
                <a:gd name="T36" fmla="*/ 267 w 274"/>
                <a:gd name="T37" fmla="*/ 28 h 285"/>
                <a:gd name="T38" fmla="*/ 272 w 274"/>
                <a:gd name="T39" fmla="*/ 53 h 285"/>
                <a:gd name="T40" fmla="*/ 274 w 274"/>
                <a:gd name="T41" fmla="*/ 102 h 285"/>
                <a:gd name="T42" fmla="*/ 265 w 274"/>
                <a:gd name="T43" fmla="*/ 147 h 285"/>
                <a:gd name="T44" fmla="*/ 252 w 274"/>
                <a:gd name="T45" fmla="*/ 180 h 285"/>
                <a:gd name="T46" fmla="*/ 239 w 274"/>
                <a:gd name="T47" fmla="*/ 199 h 285"/>
                <a:gd name="T48" fmla="*/ 233 w 274"/>
                <a:gd name="T49" fmla="*/ 209 h 285"/>
                <a:gd name="T50" fmla="*/ 200 w 274"/>
                <a:gd name="T51" fmla="*/ 241 h 285"/>
                <a:gd name="T52" fmla="*/ 161 w 274"/>
                <a:gd name="T53" fmla="*/ 264 h 285"/>
                <a:gd name="T54" fmla="*/ 117 w 274"/>
                <a:gd name="T55" fmla="*/ 279 h 285"/>
                <a:gd name="T56" fmla="*/ 68 w 274"/>
                <a:gd name="T57" fmla="*/ 285 h 285"/>
                <a:gd name="T58" fmla="*/ 65 w 274"/>
                <a:gd name="T59" fmla="*/ 220 h 285"/>
                <a:gd name="T60" fmla="*/ 68 w 274"/>
                <a:gd name="T61" fmla="*/ 220 h 285"/>
                <a:gd name="T62" fmla="*/ 68 w 274"/>
                <a:gd name="T63" fmla="*/ 220 h 285"/>
                <a:gd name="T64" fmla="*/ 102 w 274"/>
                <a:gd name="T65" fmla="*/ 217 h 285"/>
                <a:gd name="T66" fmla="*/ 133 w 274"/>
                <a:gd name="T67" fmla="*/ 206 h 285"/>
                <a:gd name="T68" fmla="*/ 160 w 274"/>
                <a:gd name="T69" fmla="*/ 190 h 285"/>
                <a:gd name="T70" fmla="*/ 183 w 274"/>
                <a:gd name="T71" fmla="*/ 168 h 285"/>
                <a:gd name="T72" fmla="*/ 190 w 274"/>
                <a:gd name="T73" fmla="*/ 158 h 285"/>
                <a:gd name="T74" fmla="*/ 201 w 274"/>
                <a:gd name="T75" fmla="*/ 133 h 285"/>
                <a:gd name="T76" fmla="*/ 208 w 274"/>
                <a:gd name="T77" fmla="*/ 108 h 285"/>
                <a:gd name="T78" fmla="*/ 209 w 274"/>
                <a:gd name="T79" fmla="*/ 80 h 285"/>
                <a:gd name="T80" fmla="*/ 208 w 274"/>
                <a:gd name="T81" fmla="*/ 65 h 285"/>
                <a:gd name="T82" fmla="*/ 168 w 274"/>
                <a:gd name="T83" fmla="*/ 68 h 285"/>
                <a:gd name="T84" fmla="*/ 135 w 274"/>
                <a:gd name="T85" fmla="*/ 80 h 285"/>
                <a:gd name="T86" fmla="*/ 111 w 274"/>
                <a:gd name="T87" fmla="*/ 96 h 285"/>
                <a:gd name="T88" fmla="*/ 94 w 274"/>
                <a:gd name="T89" fmla="*/ 114 h 285"/>
                <a:gd name="T90" fmla="*/ 87 w 274"/>
                <a:gd name="T91" fmla="*/ 125 h 285"/>
                <a:gd name="T92" fmla="*/ 74 w 274"/>
                <a:gd name="T93" fmla="*/ 149 h 285"/>
                <a:gd name="T94" fmla="*/ 67 w 274"/>
                <a:gd name="T95" fmla="*/ 177 h 285"/>
                <a:gd name="T96" fmla="*/ 65 w 274"/>
                <a:gd name="T97" fmla="*/ 205 h 285"/>
                <a:gd name="T98" fmla="*/ 65 w 274"/>
                <a:gd name="T99" fmla="*/ 22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74" h="285">
                  <a:moveTo>
                    <a:pt x="68" y="285"/>
                  </a:moveTo>
                  <a:lnTo>
                    <a:pt x="68" y="285"/>
                  </a:lnTo>
                  <a:lnTo>
                    <a:pt x="68" y="285"/>
                  </a:lnTo>
                  <a:lnTo>
                    <a:pt x="68" y="285"/>
                  </a:lnTo>
                  <a:lnTo>
                    <a:pt x="51" y="284"/>
                  </a:lnTo>
                  <a:lnTo>
                    <a:pt x="32" y="282"/>
                  </a:lnTo>
                  <a:lnTo>
                    <a:pt x="11" y="278"/>
                  </a:lnTo>
                  <a:lnTo>
                    <a:pt x="5" y="257"/>
                  </a:lnTo>
                  <a:lnTo>
                    <a:pt x="5" y="257"/>
                  </a:lnTo>
                  <a:lnTo>
                    <a:pt x="1" y="233"/>
                  </a:lnTo>
                  <a:lnTo>
                    <a:pt x="0" y="209"/>
                  </a:lnTo>
                  <a:lnTo>
                    <a:pt x="1" y="183"/>
                  </a:lnTo>
                  <a:lnTo>
                    <a:pt x="4" y="160"/>
                  </a:lnTo>
                  <a:lnTo>
                    <a:pt x="10" y="137"/>
                  </a:lnTo>
                  <a:lnTo>
                    <a:pt x="18" y="114"/>
                  </a:lnTo>
                  <a:lnTo>
                    <a:pt x="24" y="103"/>
                  </a:lnTo>
                  <a:lnTo>
                    <a:pt x="30" y="93"/>
                  </a:lnTo>
                  <a:lnTo>
                    <a:pt x="37" y="83"/>
                  </a:lnTo>
                  <a:lnTo>
                    <a:pt x="44" y="73"/>
                  </a:lnTo>
                  <a:lnTo>
                    <a:pt x="44" y="73"/>
                  </a:lnTo>
                  <a:lnTo>
                    <a:pt x="52" y="64"/>
                  </a:lnTo>
                  <a:lnTo>
                    <a:pt x="61" y="53"/>
                  </a:lnTo>
                  <a:lnTo>
                    <a:pt x="72" y="45"/>
                  </a:lnTo>
                  <a:lnTo>
                    <a:pt x="82" y="37"/>
                  </a:lnTo>
                  <a:lnTo>
                    <a:pt x="92" y="29"/>
                  </a:lnTo>
                  <a:lnTo>
                    <a:pt x="104" y="23"/>
                  </a:lnTo>
                  <a:lnTo>
                    <a:pt x="117" y="17"/>
                  </a:lnTo>
                  <a:lnTo>
                    <a:pt x="129" y="13"/>
                  </a:lnTo>
                  <a:lnTo>
                    <a:pt x="142" y="8"/>
                  </a:lnTo>
                  <a:lnTo>
                    <a:pt x="155" y="5"/>
                  </a:lnTo>
                  <a:lnTo>
                    <a:pt x="169" y="2"/>
                  </a:lnTo>
                  <a:lnTo>
                    <a:pt x="183" y="1"/>
                  </a:lnTo>
                  <a:lnTo>
                    <a:pt x="197" y="0"/>
                  </a:lnTo>
                  <a:lnTo>
                    <a:pt x="212" y="0"/>
                  </a:lnTo>
                  <a:lnTo>
                    <a:pt x="226" y="1"/>
                  </a:lnTo>
                  <a:lnTo>
                    <a:pt x="241" y="3"/>
                  </a:lnTo>
                  <a:lnTo>
                    <a:pt x="263" y="7"/>
                  </a:lnTo>
                  <a:lnTo>
                    <a:pt x="267" y="28"/>
                  </a:lnTo>
                  <a:lnTo>
                    <a:pt x="267" y="28"/>
                  </a:lnTo>
                  <a:lnTo>
                    <a:pt x="272" y="53"/>
                  </a:lnTo>
                  <a:lnTo>
                    <a:pt x="274" y="78"/>
                  </a:lnTo>
                  <a:lnTo>
                    <a:pt x="274" y="102"/>
                  </a:lnTo>
                  <a:lnTo>
                    <a:pt x="271" y="125"/>
                  </a:lnTo>
                  <a:lnTo>
                    <a:pt x="265" y="147"/>
                  </a:lnTo>
                  <a:lnTo>
                    <a:pt x="257" y="169"/>
                  </a:lnTo>
                  <a:lnTo>
                    <a:pt x="252" y="180"/>
                  </a:lnTo>
                  <a:lnTo>
                    <a:pt x="246" y="189"/>
                  </a:lnTo>
                  <a:lnTo>
                    <a:pt x="239" y="199"/>
                  </a:lnTo>
                  <a:lnTo>
                    <a:pt x="233" y="209"/>
                  </a:lnTo>
                  <a:lnTo>
                    <a:pt x="233" y="209"/>
                  </a:lnTo>
                  <a:lnTo>
                    <a:pt x="217" y="226"/>
                  </a:lnTo>
                  <a:lnTo>
                    <a:pt x="200" y="241"/>
                  </a:lnTo>
                  <a:lnTo>
                    <a:pt x="182" y="254"/>
                  </a:lnTo>
                  <a:lnTo>
                    <a:pt x="161" y="264"/>
                  </a:lnTo>
                  <a:lnTo>
                    <a:pt x="140" y="273"/>
                  </a:lnTo>
                  <a:lnTo>
                    <a:pt x="117" y="279"/>
                  </a:lnTo>
                  <a:lnTo>
                    <a:pt x="94" y="284"/>
                  </a:lnTo>
                  <a:lnTo>
                    <a:pt x="68" y="285"/>
                  </a:lnTo>
                  <a:lnTo>
                    <a:pt x="68" y="285"/>
                  </a:lnTo>
                  <a:close/>
                  <a:moveTo>
                    <a:pt x="65" y="220"/>
                  </a:moveTo>
                  <a:lnTo>
                    <a:pt x="65" y="220"/>
                  </a:lnTo>
                  <a:lnTo>
                    <a:pt x="68" y="220"/>
                  </a:lnTo>
                  <a:lnTo>
                    <a:pt x="68" y="220"/>
                  </a:lnTo>
                  <a:lnTo>
                    <a:pt x="68" y="220"/>
                  </a:lnTo>
                  <a:lnTo>
                    <a:pt x="85" y="219"/>
                  </a:lnTo>
                  <a:lnTo>
                    <a:pt x="102" y="217"/>
                  </a:lnTo>
                  <a:lnTo>
                    <a:pt x="118" y="212"/>
                  </a:lnTo>
                  <a:lnTo>
                    <a:pt x="133" y="206"/>
                  </a:lnTo>
                  <a:lnTo>
                    <a:pt x="147" y="199"/>
                  </a:lnTo>
                  <a:lnTo>
                    <a:pt x="160" y="190"/>
                  </a:lnTo>
                  <a:lnTo>
                    <a:pt x="172" y="180"/>
                  </a:lnTo>
                  <a:lnTo>
                    <a:pt x="183" y="168"/>
                  </a:lnTo>
                  <a:lnTo>
                    <a:pt x="183" y="168"/>
                  </a:lnTo>
                  <a:lnTo>
                    <a:pt x="190" y="158"/>
                  </a:lnTo>
                  <a:lnTo>
                    <a:pt x="197" y="146"/>
                  </a:lnTo>
                  <a:lnTo>
                    <a:pt x="201" y="133"/>
                  </a:lnTo>
                  <a:lnTo>
                    <a:pt x="206" y="120"/>
                  </a:lnTo>
                  <a:lnTo>
                    <a:pt x="208" y="108"/>
                  </a:lnTo>
                  <a:lnTo>
                    <a:pt x="209" y="94"/>
                  </a:lnTo>
                  <a:lnTo>
                    <a:pt x="209" y="80"/>
                  </a:lnTo>
                  <a:lnTo>
                    <a:pt x="208" y="65"/>
                  </a:lnTo>
                  <a:lnTo>
                    <a:pt x="208" y="65"/>
                  </a:lnTo>
                  <a:lnTo>
                    <a:pt x="187" y="65"/>
                  </a:lnTo>
                  <a:lnTo>
                    <a:pt x="168" y="68"/>
                  </a:lnTo>
                  <a:lnTo>
                    <a:pt x="150" y="73"/>
                  </a:lnTo>
                  <a:lnTo>
                    <a:pt x="135" y="80"/>
                  </a:lnTo>
                  <a:lnTo>
                    <a:pt x="122" y="87"/>
                  </a:lnTo>
                  <a:lnTo>
                    <a:pt x="111" y="96"/>
                  </a:lnTo>
                  <a:lnTo>
                    <a:pt x="102" y="104"/>
                  </a:lnTo>
                  <a:lnTo>
                    <a:pt x="94" y="114"/>
                  </a:lnTo>
                  <a:lnTo>
                    <a:pt x="94" y="114"/>
                  </a:lnTo>
                  <a:lnTo>
                    <a:pt x="87" y="125"/>
                  </a:lnTo>
                  <a:lnTo>
                    <a:pt x="80" y="137"/>
                  </a:lnTo>
                  <a:lnTo>
                    <a:pt x="74" y="149"/>
                  </a:lnTo>
                  <a:lnTo>
                    <a:pt x="69" y="163"/>
                  </a:lnTo>
                  <a:lnTo>
                    <a:pt x="67" y="177"/>
                  </a:lnTo>
                  <a:lnTo>
                    <a:pt x="65" y="191"/>
                  </a:lnTo>
                  <a:lnTo>
                    <a:pt x="65" y="205"/>
                  </a:lnTo>
                  <a:lnTo>
                    <a:pt x="65" y="220"/>
                  </a:lnTo>
                  <a:lnTo>
                    <a:pt x="65" y="22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3" name="Freeform 80"/>
            <p:cNvSpPr>
              <a:spLocks/>
            </p:cNvSpPr>
            <p:nvPr/>
          </p:nvSpPr>
          <p:spPr bwMode="auto">
            <a:xfrm>
              <a:off x="6340476" y="1020118"/>
              <a:ext cx="439738" cy="350838"/>
            </a:xfrm>
            <a:custGeom>
              <a:avLst/>
              <a:gdLst>
                <a:gd name="T0" fmla="*/ 216 w 555"/>
                <a:gd name="T1" fmla="*/ 442 h 442"/>
                <a:gd name="T2" fmla="*/ 166 w 555"/>
                <a:gd name="T3" fmla="*/ 437 h 442"/>
                <a:gd name="T4" fmla="*/ 122 w 555"/>
                <a:gd name="T5" fmla="*/ 423 h 442"/>
                <a:gd name="T6" fmla="*/ 85 w 555"/>
                <a:gd name="T7" fmla="*/ 401 h 442"/>
                <a:gd name="T8" fmla="*/ 53 w 555"/>
                <a:gd name="T9" fmla="*/ 373 h 442"/>
                <a:gd name="T10" fmla="*/ 30 w 555"/>
                <a:gd name="T11" fmla="*/ 340 h 442"/>
                <a:gd name="T12" fmla="*/ 13 w 555"/>
                <a:gd name="T13" fmla="*/ 303 h 442"/>
                <a:gd name="T14" fmla="*/ 4 w 555"/>
                <a:gd name="T15" fmla="*/ 262 h 442"/>
                <a:gd name="T16" fmla="*/ 0 w 555"/>
                <a:gd name="T17" fmla="*/ 222 h 442"/>
                <a:gd name="T18" fmla="*/ 4 w 555"/>
                <a:gd name="T19" fmla="*/ 180 h 442"/>
                <a:gd name="T20" fmla="*/ 13 w 555"/>
                <a:gd name="T21" fmla="*/ 141 h 442"/>
                <a:gd name="T22" fmla="*/ 30 w 555"/>
                <a:gd name="T23" fmla="*/ 103 h 442"/>
                <a:gd name="T24" fmla="*/ 53 w 555"/>
                <a:gd name="T25" fmla="*/ 70 h 442"/>
                <a:gd name="T26" fmla="*/ 85 w 555"/>
                <a:gd name="T27" fmla="*/ 41 h 442"/>
                <a:gd name="T28" fmla="*/ 122 w 555"/>
                <a:gd name="T29" fmla="*/ 20 h 442"/>
                <a:gd name="T30" fmla="*/ 166 w 555"/>
                <a:gd name="T31" fmla="*/ 6 h 442"/>
                <a:gd name="T32" fmla="*/ 216 w 555"/>
                <a:gd name="T33" fmla="*/ 0 h 442"/>
                <a:gd name="T34" fmla="*/ 340 w 555"/>
                <a:gd name="T35" fmla="*/ 0 h 442"/>
                <a:gd name="T36" fmla="*/ 389 w 555"/>
                <a:gd name="T37" fmla="*/ 6 h 442"/>
                <a:gd name="T38" fmla="*/ 433 w 555"/>
                <a:gd name="T39" fmla="*/ 20 h 442"/>
                <a:gd name="T40" fmla="*/ 472 w 555"/>
                <a:gd name="T41" fmla="*/ 41 h 442"/>
                <a:gd name="T42" fmla="*/ 502 w 555"/>
                <a:gd name="T43" fmla="*/ 70 h 442"/>
                <a:gd name="T44" fmla="*/ 525 w 555"/>
                <a:gd name="T45" fmla="*/ 103 h 442"/>
                <a:gd name="T46" fmla="*/ 542 w 555"/>
                <a:gd name="T47" fmla="*/ 141 h 442"/>
                <a:gd name="T48" fmla="*/ 553 w 555"/>
                <a:gd name="T49" fmla="*/ 180 h 442"/>
                <a:gd name="T50" fmla="*/ 555 w 555"/>
                <a:gd name="T51" fmla="*/ 222 h 442"/>
                <a:gd name="T52" fmla="*/ 553 w 555"/>
                <a:gd name="T53" fmla="*/ 262 h 442"/>
                <a:gd name="T54" fmla="*/ 542 w 555"/>
                <a:gd name="T55" fmla="*/ 303 h 442"/>
                <a:gd name="T56" fmla="*/ 525 w 555"/>
                <a:gd name="T57" fmla="*/ 340 h 442"/>
                <a:gd name="T58" fmla="*/ 502 w 555"/>
                <a:gd name="T59" fmla="*/ 373 h 442"/>
                <a:gd name="T60" fmla="*/ 472 w 555"/>
                <a:gd name="T61" fmla="*/ 401 h 442"/>
                <a:gd name="T62" fmla="*/ 433 w 555"/>
                <a:gd name="T63" fmla="*/ 423 h 442"/>
                <a:gd name="T64" fmla="*/ 389 w 555"/>
                <a:gd name="T65" fmla="*/ 437 h 442"/>
                <a:gd name="T66" fmla="*/ 340 w 555"/>
                <a:gd name="T67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55" h="442">
                  <a:moveTo>
                    <a:pt x="216" y="442"/>
                  </a:moveTo>
                  <a:lnTo>
                    <a:pt x="216" y="442"/>
                  </a:lnTo>
                  <a:lnTo>
                    <a:pt x="190" y="441"/>
                  </a:lnTo>
                  <a:lnTo>
                    <a:pt x="166" y="437"/>
                  </a:lnTo>
                  <a:lnTo>
                    <a:pt x="143" y="431"/>
                  </a:lnTo>
                  <a:lnTo>
                    <a:pt x="122" y="423"/>
                  </a:lnTo>
                  <a:lnTo>
                    <a:pt x="102" y="413"/>
                  </a:lnTo>
                  <a:lnTo>
                    <a:pt x="85" y="401"/>
                  </a:lnTo>
                  <a:lnTo>
                    <a:pt x="68" y="389"/>
                  </a:lnTo>
                  <a:lnTo>
                    <a:pt x="53" y="373"/>
                  </a:lnTo>
                  <a:lnTo>
                    <a:pt x="41" y="357"/>
                  </a:lnTo>
                  <a:lnTo>
                    <a:pt x="30" y="340"/>
                  </a:lnTo>
                  <a:lnTo>
                    <a:pt x="21" y="321"/>
                  </a:lnTo>
                  <a:lnTo>
                    <a:pt x="13" y="303"/>
                  </a:lnTo>
                  <a:lnTo>
                    <a:pt x="7" y="283"/>
                  </a:lnTo>
                  <a:lnTo>
                    <a:pt x="4" y="262"/>
                  </a:lnTo>
                  <a:lnTo>
                    <a:pt x="0" y="243"/>
                  </a:lnTo>
                  <a:lnTo>
                    <a:pt x="0" y="222"/>
                  </a:lnTo>
                  <a:lnTo>
                    <a:pt x="0" y="201"/>
                  </a:lnTo>
                  <a:lnTo>
                    <a:pt x="4" y="180"/>
                  </a:lnTo>
                  <a:lnTo>
                    <a:pt x="7" y="160"/>
                  </a:lnTo>
                  <a:lnTo>
                    <a:pt x="13" y="141"/>
                  </a:lnTo>
                  <a:lnTo>
                    <a:pt x="21" y="121"/>
                  </a:lnTo>
                  <a:lnTo>
                    <a:pt x="30" y="103"/>
                  </a:lnTo>
                  <a:lnTo>
                    <a:pt x="41" y="86"/>
                  </a:lnTo>
                  <a:lnTo>
                    <a:pt x="53" y="70"/>
                  </a:lnTo>
                  <a:lnTo>
                    <a:pt x="68" y="55"/>
                  </a:lnTo>
                  <a:lnTo>
                    <a:pt x="85" y="41"/>
                  </a:lnTo>
                  <a:lnTo>
                    <a:pt x="102" y="29"/>
                  </a:lnTo>
                  <a:lnTo>
                    <a:pt x="122" y="20"/>
                  </a:lnTo>
                  <a:lnTo>
                    <a:pt x="143" y="12"/>
                  </a:lnTo>
                  <a:lnTo>
                    <a:pt x="166" y="6"/>
                  </a:lnTo>
                  <a:lnTo>
                    <a:pt x="190" y="2"/>
                  </a:lnTo>
                  <a:lnTo>
                    <a:pt x="216" y="0"/>
                  </a:lnTo>
                  <a:lnTo>
                    <a:pt x="340" y="0"/>
                  </a:lnTo>
                  <a:lnTo>
                    <a:pt x="340" y="0"/>
                  </a:lnTo>
                  <a:lnTo>
                    <a:pt x="365" y="2"/>
                  </a:lnTo>
                  <a:lnTo>
                    <a:pt x="389" y="6"/>
                  </a:lnTo>
                  <a:lnTo>
                    <a:pt x="412" y="12"/>
                  </a:lnTo>
                  <a:lnTo>
                    <a:pt x="433" y="20"/>
                  </a:lnTo>
                  <a:lnTo>
                    <a:pt x="453" y="29"/>
                  </a:lnTo>
                  <a:lnTo>
                    <a:pt x="472" y="41"/>
                  </a:lnTo>
                  <a:lnTo>
                    <a:pt x="487" y="55"/>
                  </a:lnTo>
                  <a:lnTo>
                    <a:pt x="502" y="70"/>
                  </a:lnTo>
                  <a:lnTo>
                    <a:pt x="514" y="86"/>
                  </a:lnTo>
                  <a:lnTo>
                    <a:pt x="525" y="103"/>
                  </a:lnTo>
                  <a:lnTo>
                    <a:pt x="534" y="121"/>
                  </a:lnTo>
                  <a:lnTo>
                    <a:pt x="542" y="141"/>
                  </a:lnTo>
                  <a:lnTo>
                    <a:pt x="548" y="160"/>
                  </a:lnTo>
                  <a:lnTo>
                    <a:pt x="553" y="180"/>
                  </a:lnTo>
                  <a:lnTo>
                    <a:pt x="555" y="201"/>
                  </a:lnTo>
                  <a:lnTo>
                    <a:pt x="555" y="222"/>
                  </a:lnTo>
                  <a:lnTo>
                    <a:pt x="555" y="243"/>
                  </a:lnTo>
                  <a:lnTo>
                    <a:pt x="553" y="262"/>
                  </a:lnTo>
                  <a:lnTo>
                    <a:pt x="548" y="283"/>
                  </a:lnTo>
                  <a:lnTo>
                    <a:pt x="542" y="303"/>
                  </a:lnTo>
                  <a:lnTo>
                    <a:pt x="534" y="321"/>
                  </a:lnTo>
                  <a:lnTo>
                    <a:pt x="525" y="340"/>
                  </a:lnTo>
                  <a:lnTo>
                    <a:pt x="514" y="357"/>
                  </a:lnTo>
                  <a:lnTo>
                    <a:pt x="502" y="373"/>
                  </a:lnTo>
                  <a:lnTo>
                    <a:pt x="487" y="389"/>
                  </a:lnTo>
                  <a:lnTo>
                    <a:pt x="472" y="401"/>
                  </a:lnTo>
                  <a:lnTo>
                    <a:pt x="453" y="413"/>
                  </a:lnTo>
                  <a:lnTo>
                    <a:pt x="433" y="423"/>
                  </a:lnTo>
                  <a:lnTo>
                    <a:pt x="412" y="431"/>
                  </a:lnTo>
                  <a:lnTo>
                    <a:pt x="389" y="437"/>
                  </a:lnTo>
                  <a:lnTo>
                    <a:pt x="365" y="441"/>
                  </a:lnTo>
                  <a:lnTo>
                    <a:pt x="340" y="442"/>
                  </a:lnTo>
                  <a:lnTo>
                    <a:pt x="216" y="442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4" name="Freeform 81"/>
            <p:cNvSpPr>
              <a:spLocks noEditPoints="1"/>
            </p:cNvSpPr>
            <p:nvPr/>
          </p:nvSpPr>
          <p:spPr bwMode="auto">
            <a:xfrm>
              <a:off x="6315076" y="994718"/>
              <a:ext cx="492125" cy="401638"/>
            </a:xfrm>
            <a:custGeom>
              <a:avLst/>
              <a:gdLst>
                <a:gd name="T0" fmla="*/ 248 w 619"/>
                <a:gd name="T1" fmla="*/ 506 h 506"/>
                <a:gd name="T2" fmla="*/ 205 w 619"/>
                <a:gd name="T3" fmla="*/ 503 h 506"/>
                <a:gd name="T4" fmla="*/ 164 w 619"/>
                <a:gd name="T5" fmla="*/ 494 h 506"/>
                <a:gd name="T6" fmla="*/ 129 w 619"/>
                <a:gd name="T7" fmla="*/ 480 h 506"/>
                <a:gd name="T8" fmla="*/ 80 w 619"/>
                <a:gd name="T9" fmla="*/ 444 h 506"/>
                <a:gd name="T10" fmla="*/ 36 w 619"/>
                <a:gd name="T11" fmla="*/ 389 h 506"/>
                <a:gd name="T12" fmla="*/ 8 w 619"/>
                <a:gd name="T13" fmla="*/ 323 h 506"/>
                <a:gd name="T14" fmla="*/ 0 w 619"/>
                <a:gd name="T15" fmla="*/ 254 h 506"/>
                <a:gd name="T16" fmla="*/ 3 w 619"/>
                <a:gd name="T17" fmla="*/ 205 h 506"/>
                <a:gd name="T18" fmla="*/ 24 w 619"/>
                <a:gd name="T19" fmla="*/ 138 h 506"/>
                <a:gd name="T20" fmla="*/ 61 w 619"/>
                <a:gd name="T21" fmla="*/ 81 h 506"/>
                <a:gd name="T22" fmla="*/ 80 w 619"/>
                <a:gd name="T23" fmla="*/ 63 h 506"/>
                <a:gd name="T24" fmla="*/ 110 w 619"/>
                <a:gd name="T25" fmla="*/ 39 h 506"/>
                <a:gd name="T26" fmla="*/ 143 w 619"/>
                <a:gd name="T27" fmla="*/ 21 h 506"/>
                <a:gd name="T28" fmla="*/ 193 w 619"/>
                <a:gd name="T29" fmla="*/ 6 h 506"/>
                <a:gd name="T30" fmla="*/ 372 w 619"/>
                <a:gd name="T31" fmla="*/ 0 h 506"/>
                <a:gd name="T32" fmla="*/ 400 w 619"/>
                <a:gd name="T33" fmla="*/ 2 h 506"/>
                <a:gd name="T34" fmla="*/ 442 w 619"/>
                <a:gd name="T35" fmla="*/ 9 h 506"/>
                <a:gd name="T36" fmla="*/ 479 w 619"/>
                <a:gd name="T37" fmla="*/ 22 h 506"/>
                <a:gd name="T38" fmla="*/ 522 w 619"/>
                <a:gd name="T39" fmla="*/ 47 h 506"/>
                <a:gd name="T40" fmla="*/ 572 w 619"/>
                <a:gd name="T41" fmla="*/ 98 h 506"/>
                <a:gd name="T42" fmla="*/ 604 w 619"/>
                <a:gd name="T43" fmla="*/ 161 h 506"/>
                <a:gd name="T44" fmla="*/ 618 w 619"/>
                <a:gd name="T45" fmla="*/ 229 h 506"/>
                <a:gd name="T46" fmla="*/ 618 w 619"/>
                <a:gd name="T47" fmla="*/ 278 h 506"/>
                <a:gd name="T48" fmla="*/ 604 w 619"/>
                <a:gd name="T49" fmla="*/ 348 h 506"/>
                <a:gd name="T50" fmla="*/ 572 w 619"/>
                <a:gd name="T51" fmla="*/ 409 h 506"/>
                <a:gd name="T52" fmla="*/ 549 w 619"/>
                <a:gd name="T53" fmla="*/ 436 h 506"/>
                <a:gd name="T54" fmla="*/ 520 w 619"/>
                <a:gd name="T55" fmla="*/ 461 h 506"/>
                <a:gd name="T56" fmla="*/ 487 w 619"/>
                <a:gd name="T57" fmla="*/ 481 h 506"/>
                <a:gd name="T58" fmla="*/ 451 w 619"/>
                <a:gd name="T59" fmla="*/ 495 h 506"/>
                <a:gd name="T60" fmla="*/ 372 w 619"/>
                <a:gd name="T61" fmla="*/ 506 h 506"/>
                <a:gd name="T62" fmla="*/ 248 w 619"/>
                <a:gd name="T63" fmla="*/ 65 h 506"/>
                <a:gd name="T64" fmla="*/ 188 w 619"/>
                <a:gd name="T65" fmla="*/ 73 h 506"/>
                <a:gd name="T66" fmla="*/ 138 w 619"/>
                <a:gd name="T67" fmla="*/ 98 h 506"/>
                <a:gd name="T68" fmla="*/ 110 w 619"/>
                <a:gd name="T69" fmla="*/ 123 h 506"/>
                <a:gd name="T70" fmla="*/ 82 w 619"/>
                <a:gd name="T71" fmla="*/ 166 h 506"/>
                <a:gd name="T72" fmla="*/ 67 w 619"/>
                <a:gd name="T73" fmla="*/ 217 h 506"/>
                <a:gd name="T74" fmla="*/ 63 w 619"/>
                <a:gd name="T75" fmla="*/ 254 h 506"/>
                <a:gd name="T76" fmla="*/ 70 w 619"/>
                <a:gd name="T77" fmla="*/ 305 h 506"/>
                <a:gd name="T78" fmla="*/ 89 w 619"/>
                <a:gd name="T79" fmla="*/ 353 h 506"/>
                <a:gd name="T80" fmla="*/ 120 w 619"/>
                <a:gd name="T81" fmla="*/ 395 h 506"/>
                <a:gd name="T82" fmla="*/ 165 w 619"/>
                <a:gd name="T83" fmla="*/ 425 h 506"/>
                <a:gd name="T84" fmla="*/ 226 w 619"/>
                <a:gd name="T85" fmla="*/ 440 h 506"/>
                <a:gd name="T86" fmla="*/ 372 w 619"/>
                <a:gd name="T87" fmla="*/ 441 h 506"/>
                <a:gd name="T88" fmla="*/ 432 w 619"/>
                <a:gd name="T89" fmla="*/ 433 h 506"/>
                <a:gd name="T90" fmla="*/ 482 w 619"/>
                <a:gd name="T91" fmla="*/ 409 h 506"/>
                <a:gd name="T92" fmla="*/ 509 w 619"/>
                <a:gd name="T93" fmla="*/ 383 h 506"/>
                <a:gd name="T94" fmla="*/ 537 w 619"/>
                <a:gd name="T95" fmla="*/ 341 h 506"/>
                <a:gd name="T96" fmla="*/ 552 w 619"/>
                <a:gd name="T97" fmla="*/ 290 h 506"/>
                <a:gd name="T98" fmla="*/ 556 w 619"/>
                <a:gd name="T99" fmla="*/ 254 h 506"/>
                <a:gd name="T100" fmla="*/ 549 w 619"/>
                <a:gd name="T101" fmla="*/ 203 h 506"/>
                <a:gd name="T102" fmla="*/ 530 w 619"/>
                <a:gd name="T103" fmla="*/ 154 h 506"/>
                <a:gd name="T104" fmla="*/ 499 w 619"/>
                <a:gd name="T105" fmla="*/ 112 h 506"/>
                <a:gd name="T106" fmla="*/ 454 w 619"/>
                <a:gd name="T107" fmla="*/ 82 h 506"/>
                <a:gd name="T108" fmla="*/ 394 w 619"/>
                <a:gd name="T109" fmla="*/ 66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19" h="506">
                  <a:moveTo>
                    <a:pt x="372" y="506"/>
                  </a:moveTo>
                  <a:lnTo>
                    <a:pt x="248" y="506"/>
                  </a:lnTo>
                  <a:lnTo>
                    <a:pt x="248" y="506"/>
                  </a:lnTo>
                  <a:lnTo>
                    <a:pt x="233" y="506"/>
                  </a:lnTo>
                  <a:lnTo>
                    <a:pt x="219" y="505"/>
                  </a:lnTo>
                  <a:lnTo>
                    <a:pt x="205" y="503"/>
                  </a:lnTo>
                  <a:lnTo>
                    <a:pt x="191" y="500"/>
                  </a:lnTo>
                  <a:lnTo>
                    <a:pt x="177" y="498"/>
                  </a:lnTo>
                  <a:lnTo>
                    <a:pt x="164" y="494"/>
                  </a:lnTo>
                  <a:lnTo>
                    <a:pt x="153" y="490"/>
                  </a:lnTo>
                  <a:lnTo>
                    <a:pt x="140" y="484"/>
                  </a:lnTo>
                  <a:lnTo>
                    <a:pt x="129" y="480"/>
                  </a:lnTo>
                  <a:lnTo>
                    <a:pt x="118" y="473"/>
                  </a:lnTo>
                  <a:lnTo>
                    <a:pt x="98" y="460"/>
                  </a:lnTo>
                  <a:lnTo>
                    <a:pt x="80" y="444"/>
                  </a:lnTo>
                  <a:lnTo>
                    <a:pt x="62" y="427"/>
                  </a:lnTo>
                  <a:lnTo>
                    <a:pt x="48" y="409"/>
                  </a:lnTo>
                  <a:lnTo>
                    <a:pt x="36" y="389"/>
                  </a:lnTo>
                  <a:lnTo>
                    <a:pt x="24" y="368"/>
                  </a:lnTo>
                  <a:lnTo>
                    <a:pt x="15" y="346"/>
                  </a:lnTo>
                  <a:lnTo>
                    <a:pt x="8" y="323"/>
                  </a:lnTo>
                  <a:lnTo>
                    <a:pt x="3" y="300"/>
                  </a:lnTo>
                  <a:lnTo>
                    <a:pt x="1" y="277"/>
                  </a:lnTo>
                  <a:lnTo>
                    <a:pt x="0" y="254"/>
                  </a:lnTo>
                  <a:lnTo>
                    <a:pt x="0" y="254"/>
                  </a:lnTo>
                  <a:lnTo>
                    <a:pt x="1" y="229"/>
                  </a:lnTo>
                  <a:lnTo>
                    <a:pt x="3" y="205"/>
                  </a:lnTo>
                  <a:lnTo>
                    <a:pt x="9" y="182"/>
                  </a:lnTo>
                  <a:lnTo>
                    <a:pt x="16" y="160"/>
                  </a:lnTo>
                  <a:lnTo>
                    <a:pt x="24" y="138"/>
                  </a:lnTo>
                  <a:lnTo>
                    <a:pt x="34" y="118"/>
                  </a:lnTo>
                  <a:lnTo>
                    <a:pt x="47" y="98"/>
                  </a:lnTo>
                  <a:lnTo>
                    <a:pt x="61" y="81"/>
                  </a:lnTo>
                  <a:lnTo>
                    <a:pt x="61" y="81"/>
                  </a:lnTo>
                  <a:lnTo>
                    <a:pt x="70" y="71"/>
                  </a:lnTo>
                  <a:lnTo>
                    <a:pt x="80" y="63"/>
                  </a:lnTo>
                  <a:lnTo>
                    <a:pt x="89" y="53"/>
                  </a:lnTo>
                  <a:lnTo>
                    <a:pt x="99" y="46"/>
                  </a:lnTo>
                  <a:lnTo>
                    <a:pt x="110" y="39"/>
                  </a:lnTo>
                  <a:lnTo>
                    <a:pt x="120" y="32"/>
                  </a:lnTo>
                  <a:lnTo>
                    <a:pt x="132" y="27"/>
                  </a:lnTo>
                  <a:lnTo>
                    <a:pt x="143" y="21"/>
                  </a:lnTo>
                  <a:lnTo>
                    <a:pt x="155" y="16"/>
                  </a:lnTo>
                  <a:lnTo>
                    <a:pt x="168" y="12"/>
                  </a:lnTo>
                  <a:lnTo>
                    <a:pt x="193" y="6"/>
                  </a:lnTo>
                  <a:lnTo>
                    <a:pt x="220" y="2"/>
                  </a:lnTo>
                  <a:lnTo>
                    <a:pt x="248" y="0"/>
                  </a:lnTo>
                  <a:lnTo>
                    <a:pt x="372" y="0"/>
                  </a:lnTo>
                  <a:lnTo>
                    <a:pt x="372" y="0"/>
                  </a:lnTo>
                  <a:lnTo>
                    <a:pt x="387" y="1"/>
                  </a:lnTo>
                  <a:lnTo>
                    <a:pt x="400" y="2"/>
                  </a:lnTo>
                  <a:lnTo>
                    <a:pt x="416" y="3"/>
                  </a:lnTo>
                  <a:lnTo>
                    <a:pt x="428" y="6"/>
                  </a:lnTo>
                  <a:lnTo>
                    <a:pt x="442" y="9"/>
                  </a:lnTo>
                  <a:lnTo>
                    <a:pt x="455" y="13"/>
                  </a:lnTo>
                  <a:lnTo>
                    <a:pt x="466" y="17"/>
                  </a:lnTo>
                  <a:lnTo>
                    <a:pt x="479" y="22"/>
                  </a:lnTo>
                  <a:lnTo>
                    <a:pt x="490" y="28"/>
                  </a:lnTo>
                  <a:lnTo>
                    <a:pt x="501" y="34"/>
                  </a:lnTo>
                  <a:lnTo>
                    <a:pt x="522" y="47"/>
                  </a:lnTo>
                  <a:lnTo>
                    <a:pt x="541" y="63"/>
                  </a:lnTo>
                  <a:lnTo>
                    <a:pt x="557" y="80"/>
                  </a:lnTo>
                  <a:lnTo>
                    <a:pt x="572" y="98"/>
                  </a:lnTo>
                  <a:lnTo>
                    <a:pt x="585" y="118"/>
                  </a:lnTo>
                  <a:lnTo>
                    <a:pt x="595" y="139"/>
                  </a:lnTo>
                  <a:lnTo>
                    <a:pt x="604" y="161"/>
                  </a:lnTo>
                  <a:lnTo>
                    <a:pt x="611" y="183"/>
                  </a:lnTo>
                  <a:lnTo>
                    <a:pt x="616" y="206"/>
                  </a:lnTo>
                  <a:lnTo>
                    <a:pt x="618" y="229"/>
                  </a:lnTo>
                  <a:lnTo>
                    <a:pt x="619" y="254"/>
                  </a:lnTo>
                  <a:lnTo>
                    <a:pt x="619" y="254"/>
                  </a:lnTo>
                  <a:lnTo>
                    <a:pt x="618" y="278"/>
                  </a:lnTo>
                  <a:lnTo>
                    <a:pt x="616" y="301"/>
                  </a:lnTo>
                  <a:lnTo>
                    <a:pt x="611" y="324"/>
                  </a:lnTo>
                  <a:lnTo>
                    <a:pt x="604" y="348"/>
                  </a:lnTo>
                  <a:lnTo>
                    <a:pt x="595" y="368"/>
                  </a:lnTo>
                  <a:lnTo>
                    <a:pt x="585" y="389"/>
                  </a:lnTo>
                  <a:lnTo>
                    <a:pt x="572" y="409"/>
                  </a:lnTo>
                  <a:lnTo>
                    <a:pt x="558" y="426"/>
                  </a:lnTo>
                  <a:lnTo>
                    <a:pt x="558" y="426"/>
                  </a:lnTo>
                  <a:lnTo>
                    <a:pt x="549" y="436"/>
                  </a:lnTo>
                  <a:lnTo>
                    <a:pt x="539" y="445"/>
                  </a:lnTo>
                  <a:lnTo>
                    <a:pt x="530" y="453"/>
                  </a:lnTo>
                  <a:lnTo>
                    <a:pt x="520" y="461"/>
                  </a:lnTo>
                  <a:lnTo>
                    <a:pt x="509" y="468"/>
                  </a:lnTo>
                  <a:lnTo>
                    <a:pt x="499" y="475"/>
                  </a:lnTo>
                  <a:lnTo>
                    <a:pt x="487" y="481"/>
                  </a:lnTo>
                  <a:lnTo>
                    <a:pt x="476" y="487"/>
                  </a:lnTo>
                  <a:lnTo>
                    <a:pt x="464" y="491"/>
                  </a:lnTo>
                  <a:lnTo>
                    <a:pt x="451" y="495"/>
                  </a:lnTo>
                  <a:lnTo>
                    <a:pt x="426" y="502"/>
                  </a:lnTo>
                  <a:lnTo>
                    <a:pt x="399" y="505"/>
                  </a:lnTo>
                  <a:lnTo>
                    <a:pt x="372" y="506"/>
                  </a:lnTo>
                  <a:lnTo>
                    <a:pt x="372" y="506"/>
                  </a:lnTo>
                  <a:close/>
                  <a:moveTo>
                    <a:pt x="248" y="65"/>
                  </a:moveTo>
                  <a:lnTo>
                    <a:pt x="248" y="65"/>
                  </a:lnTo>
                  <a:lnTo>
                    <a:pt x="227" y="66"/>
                  </a:lnTo>
                  <a:lnTo>
                    <a:pt x="207" y="68"/>
                  </a:lnTo>
                  <a:lnTo>
                    <a:pt x="188" y="73"/>
                  </a:lnTo>
                  <a:lnTo>
                    <a:pt x="170" y="80"/>
                  </a:lnTo>
                  <a:lnTo>
                    <a:pt x="153" y="88"/>
                  </a:lnTo>
                  <a:lnTo>
                    <a:pt x="138" y="98"/>
                  </a:lnTo>
                  <a:lnTo>
                    <a:pt x="124" y="110"/>
                  </a:lnTo>
                  <a:lnTo>
                    <a:pt x="110" y="123"/>
                  </a:lnTo>
                  <a:lnTo>
                    <a:pt x="110" y="123"/>
                  </a:lnTo>
                  <a:lnTo>
                    <a:pt x="99" y="137"/>
                  </a:lnTo>
                  <a:lnTo>
                    <a:pt x="90" y="151"/>
                  </a:lnTo>
                  <a:lnTo>
                    <a:pt x="82" y="166"/>
                  </a:lnTo>
                  <a:lnTo>
                    <a:pt x="76" y="182"/>
                  </a:lnTo>
                  <a:lnTo>
                    <a:pt x="70" y="199"/>
                  </a:lnTo>
                  <a:lnTo>
                    <a:pt x="67" y="217"/>
                  </a:lnTo>
                  <a:lnTo>
                    <a:pt x="65" y="235"/>
                  </a:lnTo>
                  <a:lnTo>
                    <a:pt x="63" y="254"/>
                  </a:lnTo>
                  <a:lnTo>
                    <a:pt x="63" y="254"/>
                  </a:lnTo>
                  <a:lnTo>
                    <a:pt x="65" y="271"/>
                  </a:lnTo>
                  <a:lnTo>
                    <a:pt x="67" y="287"/>
                  </a:lnTo>
                  <a:lnTo>
                    <a:pt x="70" y="305"/>
                  </a:lnTo>
                  <a:lnTo>
                    <a:pt x="75" y="321"/>
                  </a:lnTo>
                  <a:lnTo>
                    <a:pt x="81" y="337"/>
                  </a:lnTo>
                  <a:lnTo>
                    <a:pt x="89" y="353"/>
                  </a:lnTo>
                  <a:lnTo>
                    <a:pt x="98" y="367"/>
                  </a:lnTo>
                  <a:lnTo>
                    <a:pt x="109" y="381"/>
                  </a:lnTo>
                  <a:lnTo>
                    <a:pt x="120" y="395"/>
                  </a:lnTo>
                  <a:lnTo>
                    <a:pt x="134" y="407"/>
                  </a:lnTo>
                  <a:lnTo>
                    <a:pt x="149" y="416"/>
                  </a:lnTo>
                  <a:lnTo>
                    <a:pt x="165" y="425"/>
                  </a:lnTo>
                  <a:lnTo>
                    <a:pt x="184" y="432"/>
                  </a:lnTo>
                  <a:lnTo>
                    <a:pt x="204" y="438"/>
                  </a:lnTo>
                  <a:lnTo>
                    <a:pt x="226" y="440"/>
                  </a:lnTo>
                  <a:lnTo>
                    <a:pt x="248" y="441"/>
                  </a:lnTo>
                  <a:lnTo>
                    <a:pt x="372" y="441"/>
                  </a:lnTo>
                  <a:lnTo>
                    <a:pt x="372" y="441"/>
                  </a:lnTo>
                  <a:lnTo>
                    <a:pt x="392" y="441"/>
                  </a:lnTo>
                  <a:lnTo>
                    <a:pt x="412" y="438"/>
                  </a:lnTo>
                  <a:lnTo>
                    <a:pt x="432" y="433"/>
                  </a:lnTo>
                  <a:lnTo>
                    <a:pt x="449" y="427"/>
                  </a:lnTo>
                  <a:lnTo>
                    <a:pt x="466" y="419"/>
                  </a:lnTo>
                  <a:lnTo>
                    <a:pt x="482" y="409"/>
                  </a:lnTo>
                  <a:lnTo>
                    <a:pt x="495" y="397"/>
                  </a:lnTo>
                  <a:lnTo>
                    <a:pt x="509" y="383"/>
                  </a:lnTo>
                  <a:lnTo>
                    <a:pt x="509" y="383"/>
                  </a:lnTo>
                  <a:lnTo>
                    <a:pt x="520" y="371"/>
                  </a:lnTo>
                  <a:lnTo>
                    <a:pt x="529" y="356"/>
                  </a:lnTo>
                  <a:lnTo>
                    <a:pt x="537" y="341"/>
                  </a:lnTo>
                  <a:lnTo>
                    <a:pt x="543" y="324"/>
                  </a:lnTo>
                  <a:lnTo>
                    <a:pt x="549" y="308"/>
                  </a:lnTo>
                  <a:lnTo>
                    <a:pt x="552" y="290"/>
                  </a:lnTo>
                  <a:lnTo>
                    <a:pt x="555" y="272"/>
                  </a:lnTo>
                  <a:lnTo>
                    <a:pt x="556" y="254"/>
                  </a:lnTo>
                  <a:lnTo>
                    <a:pt x="556" y="254"/>
                  </a:lnTo>
                  <a:lnTo>
                    <a:pt x="555" y="236"/>
                  </a:lnTo>
                  <a:lnTo>
                    <a:pt x="552" y="219"/>
                  </a:lnTo>
                  <a:lnTo>
                    <a:pt x="549" y="203"/>
                  </a:lnTo>
                  <a:lnTo>
                    <a:pt x="544" y="185"/>
                  </a:lnTo>
                  <a:lnTo>
                    <a:pt x="538" y="169"/>
                  </a:lnTo>
                  <a:lnTo>
                    <a:pt x="530" y="154"/>
                  </a:lnTo>
                  <a:lnTo>
                    <a:pt x="521" y="139"/>
                  </a:lnTo>
                  <a:lnTo>
                    <a:pt x="511" y="125"/>
                  </a:lnTo>
                  <a:lnTo>
                    <a:pt x="499" y="112"/>
                  </a:lnTo>
                  <a:lnTo>
                    <a:pt x="485" y="101"/>
                  </a:lnTo>
                  <a:lnTo>
                    <a:pt x="470" y="90"/>
                  </a:lnTo>
                  <a:lnTo>
                    <a:pt x="454" y="82"/>
                  </a:lnTo>
                  <a:lnTo>
                    <a:pt x="435" y="74"/>
                  </a:lnTo>
                  <a:lnTo>
                    <a:pt x="416" y="69"/>
                  </a:lnTo>
                  <a:lnTo>
                    <a:pt x="394" y="66"/>
                  </a:lnTo>
                  <a:lnTo>
                    <a:pt x="372" y="65"/>
                  </a:lnTo>
                  <a:lnTo>
                    <a:pt x="248" y="65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5" name="Freeform 82"/>
            <p:cNvSpPr>
              <a:spLocks/>
            </p:cNvSpPr>
            <p:nvPr/>
          </p:nvSpPr>
          <p:spPr bwMode="auto">
            <a:xfrm>
              <a:off x="6550026" y="955030"/>
              <a:ext cx="22225" cy="65088"/>
            </a:xfrm>
            <a:custGeom>
              <a:avLst/>
              <a:gdLst>
                <a:gd name="T0" fmla="*/ 15 w 29"/>
                <a:gd name="T1" fmla="*/ 0 h 82"/>
                <a:gd name="T2" fmla="*/ 15 w 29"/>
                <a:gd name="T3" fmla="*/ 0 h 82"/>
                <a:gd name="T4" fmla="*/ 9 w 29"/>
                <a:gd name="T5" fmla="*/ 1 h 82"/>
                <a:gd name="T6" fmla="*/ 5 w 29"/>
                <a:gd name="T7" fmla="*/ 2 h 82"/>
                <a:gd name="T8" fmla="*/ 1 w 29"/>
                <a:gd name="T9" fmla="*/ 4 h 82"/>
                <a:gd name="T10" fmla="*/ 0 w 29"/>
                <a:gd name="T11" fmla="*/ 6 h 82"/>
                <a:gd name="T12" fmla="*/ 0 w 29"/>
                <a:gd name="T13" fmla="*/ 82 h 82"/>
                <a:gd name="T14" fmla="*/ 29 w 29"/>
                <a:gd name="T15" fmla="*/ 82 h 82"/>
                <a:gd name="T16" fmla="*/ 29 w 29"/>
                <a:gd name="T17" fmla="*/ 6 h 82"/>
                <a:gd name="T18" fmla="*/ 29 w 29"/>
                <a:gd name="T19" fmla="*/ 6 h 82"/>
                <a:gd name="T20" fmla="*/ 28 w 29"/>
                <a:gd name="T21" fmla="*/ 4 h 82"/>
                <a:gd name="T22" fmla="*/ 24 w 29"/>
                <a:gd name="T23" fmla="*/ 2 h 82"/>
                <a:gd name="T24" fmla="*/ 20 w 29"/>
                <a:gd name="T25" fmla="*/ 1 h 82"/>
                <a:gd name="T26" fmla="*/ 15 w 29"/>
                <a:gd name="T27" fmla="*/ 0 h 82"/>
                <a:gd name="T28" fmla="*/ 15 w 29"/>
                <a:gd name="T2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" h="82">
                  <a:moveTo>
                    <a:pt x="15" y="0"/>
                  </a:moveTo>
                  <a:lnTo>
                    <a:pt x="15" y="0"/>
                  </a:lnTo>
                  <a:lnTo>
                    <a:pt x="9" y="1"/>
                  </a:lnTo>
                  <a:lnTo>
                    <a:pt x="5" y="2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82"/>
                  </a:lnTo>
                  <a:lnTo>
                    <a:pt x="29" y="82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8" y="4"/>
                  </a:lnTo>
                  <a:lnTo>
                    <a:pt x="24" y="2"/>
                  </a:lnTo>
                  <a:lnTo>
                    <a:pt x="20" y="1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6A1C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6" name="Freeform 83"/>
            <p:cNvSpPr>
              <a:spLocks/>
            </p:cNvSpPr>
            <p:nvPr/>
          </p:nvSpPr>
          <p:spPr bwMode="auto">
            <a:xfrm>
              <a:off x="6523038" y="929630"/>
              <a:ext cx="74613" cy="115888"/>
            </a:xfrm>
            <a:custGeom>
              <a:avLst/>
              <a:gdLst>
                <a:gd name="T0" fmla="*/ 93 w 93"/>
                <a:gd name="T1" fmla="*/ 147 h 147"/>
                <a:gd name="T2" fmla="*/ 0 w 93"/>
                <a:gd name="T3" fmla="*/ 147 h 147"/>
                <a:gd name="T4" fmla="*/ 0 w 93"/>
                <a:gd name="T5" fmla="*/ 38 h 147"/>
                <a:gd name="T6" fmla="*/ 0 w 93"/>
                <a:gd name="T7" fmla="*/ 38 h 147"/>
                <a:gd name="T8" fmla="*/ 1 w 93"/>
                <a:gd name="T9" fmla="*/ 31 h 147"/>
                <a:gd name="T10" fmla="*/ 3 w 93"/>
                <a:gd name="T11" fmla="*/ 24 h 147"/>
                <a:gd name="T12" fmla="*/ 7 w 93"/>
                <a:gd name="T13" fmla="*/ 18 h 147"/>
                <a:gd name="T14" fmla="*/ 12 w 93"/>
                <a:gd name="T15" fmla="*/ 12 h 147"/>
                <a:gd name="T16" fmla="*/ 18 w 93"/>
                <a:gd name="T17" fmla="*/ 7 h 147"/>
                <a:gd name="T18" fmla="*/ 26 w 93"/>
                <a:gd name="T19" fmla="*/ 3 h 147"/>
                <a:gd name="T20" fmla="*/ 36 w 93"/>
                <a:gd name="T21" fmla="*/ 1 h 147"/>
                <a:gd name="T22" fmla="*/ 47 w 93"/>
                <a:gd name="T23" fmla="*/ 0 h 147"/>
                <a:gd name="T24" fmla="*/ 47 w 93"/>
                <a:gd name="T25" fmla="*/ 0 h 147"/>
                <a:gd name="T26" fmla="*/ 58 w 93"/>
                <a:gd name="T27" fmla="*/ 1 h 147"/>
                <a:gd name="T28" fmla="*/ 67 w 93"/>
                <a:gd name="T29" fmla="*/ 3 h 147"/>
                <a:gd name="T30" fmla="*/ 75 w 93"/>
                <a:gd name="T31" fmla="*/ 7 h 147"/>
                <a:gd name="T32" fmla="*/ 82 w 93"/>
                <a:gd name="T33" fmla="*/ 12 h 147"/>
                <a:gd name="T34" fmla="*/ 87 w 93"/>
                <a:gd name="T35" fmla="*/ 18 h 147"/>
                <a:gd name="T36" fmla="*/ 90 w 93"/>
                <a:gd name="T37" fmla="*/ 24 h 147"/>
                <a:gd name="T38" fmla="*/ 92 w 93"/>
                <a:gd name="T39" fmla="*/ 31 h 147"/>
                <a:gd name="T40" fmla="*/ 93 w 93"/>
                <a:gd name="T41" fmla="*/ 38 h 147"/>
                <a:gd name="T42" fmla="*/ 93 w 93"/>
                <a:gd name="T43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3" h="147">
                  <a:moveTo>
                    <a:pt x="93" y="147"/>
                  </a:moveTo>
                  <a:lnTo>
                    <a:pt x="0" y="147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1" y="31"/>
                  </a:lnTo>
                  <a:lnTo>
                    <a:pt x="3" y="24"/>
                  </a:lnTo>
                  <a:lnTo>
                    <a:pt x="7" y="18"/>
                  </a:lnTo>
                  <a:lnTo>
                    <a:pt x="12" y="12"/>
                  </a:lnTo>
                  <a:lnTo>
                    <a:pt x="18" y="7"/>
                  </a:lnTo>
                  <a:lnTo>
                    <a:pt x="26" y="3"/>
                  </a:lnTo>
                  <a:lnTo>
                    <a:pt x="36" y="1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58" y="1"/>
                  </a:lnTo>
                  <a:lnTo>
                    <a:pt x="67" y="3"/>
                  </a:lnTo>
                  <a:lnTo>
                    <a:pt x="75" y="7"/>
                  </a:lnTo>
                  <a:lnTo>
                    <a:pt x="82" y="12"/>
                  </a:lnTo>
                  <a:lnTo>
                    <a:pt x="87" y="18"/>
                  </a:lnTo>
                  <a:lnTo>
                    <a:pt x="90" y="24"/>
                  </a:lnTo>
                  <a:lnTo>
                    <a:pt x="92" y="31"/>
                  </a:lnTo>
                  <a:lnTo>
                    <a:pt x="93" y="38"/>
                  </a:lnTo>
                  <a:lnTo>
                    <a:pt x="93" y="147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7" name="Freeform 84"/>
            <p:cNvSpPr>
              <a:spLocks/>
            </p:cNvSpPr>
            <p:nvPr/>
          </p:nvSpPr>
          <p:spPr bwMode="auto">
            <a:xfrm>
              <a:off x="7224713" y="2256780"/>
              <a:ext cx="280988" cy="280988"/>
            </a:xfrm>
            <a:custGeom>
              <a:avLst/>
              <a:gdLst>
                <a:gd name="T0" fmla="*/ 355 w 355"/>
                <a:gd name="T1" fmla="*/ 169 h 354"/>
                <a:gd name="T2" fmla="*/ 340 w 355"/>
                <a:gd name="T3" fmla="*/ 164 h 354"/>
                <a:gd name="T4" fmla="*/ 311 w 355"/>
                <a:gd name="T5" fmla="*/ 153 h 354"/>
                <a:gd name="T6" fmla="*/ 283 w 355"/>
                <a:gd name="T7" fmla="*/ 137 h 354"/>
                <a:gd name="T8" fmla="*/ 259 w 355"/>
                <a:gd name="T9" fmla="*/ 118 h 354"/>
                <a:gd name="T10" fmla="*/ 237 w 355"/>
                <a:gd name="T11" fmla="*/ 96 h 354"/>
                <a:gd name="T12" fmla="*/ 217 w 355"/>
                <a:gd name="T13" fmla="*/ 71 h 354"/>
                <a:gd name="T14" fmla="*/ 202 w 355"/>
                <a:gd name="T15" fmla="*/ 44 h 354"/>
                <a:gd name="T16" fmla="*/ 190 w 355"/>
                <a:gd name="T17" fmla="*/ 15 h 354"/>
                <a:gd name="T18" fmla="*/ 169 w 355"/>
                <a:gd name="T19" fmla="*/ 0 h 354"/>
                <a:gd name="T20" fmla="*/ 165 w 355"/>
                <a:gd name="T21" fmla="*/ 15 h 354"/>
                <a:gd name="T22" fmla="*/ 153 w 355"/>
                <a:gd name="T23" fmla="*/ 44 h 354"/>
                <a:gd name="T24" fmla="*/ 138 w 355"/>
                <a:gd name="T25" fmla="*/ 71 h 354"/>
                <a:gd name="T26" fmla="*/ 118 w 355"/>
                <a:gd name="T27" fmla="*/ 96 h 354"/>
                <a:gd name="T28" fmla="*/ 96 w 355"/>
                <a:gd name="T29" fmla="*/ 118 h 354"/>
                <a:gd name="T30" fmla="*/ 72 w 355"/>
                <a:gd name="T31" fmla="*/ 137 h 354"/>
                <a:gd name="T32" fmla="*/ 44 w 355"/>
                <a:gd name="T33" fmla="*/ 153 h 354"/>
                <a:gd name="T34" fmla="*/ 15 w 355"/>
                <a:gd name="T35" fmla="*/ 164 h 354"/>
                <a:gd name="T36" fmla="*/ 0 w 355"/>
                <a:gd name="T37" fmla="*/ 185 h 354"/>
                <a:gd name="T38" fmla="*/ 15 w 355"/>
                <a:gd name="T39" fmla="*/ 188 h 354"/>
                <a:gd name="T40" fmla="*/ 44 w 355"/>
                <a:gd name="T41" fmla="*/ 201 h 354"/>
                <a:gd name="T42" fmla="*/ 72 w 355"/>
                <a:gd name="T43" fmla="*/ 216 h 354"/>
                <a:gd name="T44" fmla="*/ 96 w 355"/>
                <a:gd name="T45" fmla="*/ 236 h 354"/>
                <a:gd name="T46" fmla="*/ 118 w 355"/>
                <a:gd name="T47" fmla="*/ 258 h 354"/>
                <a:gd name="T48" fmla="*/ 138 w 355"/>
                <a:gd name="T49" fmla="*/ 282 h 354"/>
                <a:gd name="T50" fmla="*/ 153 w 355"/>
                <a:gd name="T51" fmla="*/ 310 h 354"/>
                <a:gd name="T52" fmla="*/ 165 w 355"/>
                <a:gd name="T53" fmla="*/ 339 h 354"/>
                <a:gd name="T54" fmla="*/ 186 w 355"/>
                <a:gd name="T55" fmla="*/ 354 h 354"/>
                <a:gd name="T56" fmla="*/ 190 w 355"/>
                <a:gd name="T57" fmla="*/ 339 h 354"/>
                <a:gd name="T58" fmla="*/ 202 w 355"/>
                <a:gd name="T59" fmla="*/ 310 h 354"/>
                <a:gd name="T60" fmla="*/ 217 w 355"/>
                <a:gd name="T61" fmla="*/ 282 h 354"/>
                <a:gd name="T62" fmla="*/ 237 w 355"/>
                <a:gd name="T63" fmla="*/ 258 h 354"/>
                <a:gd name="T64" fmla="*/ 259 w 355"/>
                <a:gd name="T65" fmla="*/ 236 h 354"/>
                <a:gd name="T66" fmla="*/ 283 w 355"/>
                <a:gd name="T67" fmla="*/ 216 h 354"/>
                <a:gd name="T68" fmla="*/ 311 w 355"/>
                <a:gd name="T69" fmla="*/ 201 h 354"/>
                <a:gd name="T70" fmla="*/ 340 w 355"/>
                <a:gd name="T71" fmla="*/ 188 h 354"/>
                <a:gd name="T72" fmla="*/ 355 w 355"/>
                <a:gd name="T73" fmla="*/ 185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55" h="354">
                  <a:moveTo>
                    <a:pt x="355" y="185"/>
                  </a:moveTo>
                  <a:lnTo>
                    <a:pt x="355" y="169"/>
                  </a:lnTo>
                  <a:lnTo>
                    <a:pt x="355" y="169"/>
                  </a:lnTo>
                  <a:lnTo>
                    <a:pt x="340" y="164"/>
                  </a:lnTo>
                  <a:lnTo>
                    <a:pt x="325" y="159"/>
                  </a:lnTo>
                  <a:lnTo>
                    <a:pt x="311" y="153"/>
                  </a:lnTo>
                  <a:lnTo>
                    <a:pt x="297" y="146"/>
                  </a:lnTo>
                  <a:lnTo>
                    <a:pt x="283" y="137"/>
                  </a:lnTo>
                  <a:lnTo>
                    <a:pt x="270" y="128"/>
                  </a:lnTo>
                  <a:lnTo>
                    <a:pt x="259" y="118"/>
                  </a:lnTo>
                  <a:lnTo>
                    <a:pt x="247" y="107"/>
                  </a:lnTo>
                  <a:lnTo>
                    <a:pt x="237" y="96"/>
                  </a:lnTo>
                  <a:lnTo>
                    <a:pt x="226" y="84"/>
                  </a:lnTo>
                  <a:lnTo>
                    <a:pt x="217" y="71"/>
                  </a:lnTo>
                  <a:lnTo>
                    <a:pt x="209" y="58"/>
                  </a:lnTo>
                  <a:lnTo>
                    <a:pt x="202" y="44"/>
                  </a:lnTo>
                  <a:lnTo>
                    <a:pt x="195" y="30"/>
                  </a:lnTo>
                  <a:lnTo>
                    <a:pt x="190" y="15"/>
                  </a:lnTo>
                  <a:lnTo>
                    <a:pt x="186" y="0"/>
                  </a:lnTo>
                  <a:lnTo>
                    <a:pt x="169" y="0"/>
                  </a:lnTo>
                  <a:lnTo>
                    <a:pt x="169" y="0"/>
                  </a:lnTo>
                  <a:lnTo>
                    <a:pt x="165" y="15"/>
                  </a:lnTo>
                  <a:lnTo>
                    <a:pt x="160" y="30"/>
                  </a:lnTo>
                  <a:lnTo>
                    <a:pt x="153" y="44"/>
                  </a:lnTo>
                  <a:lnTo>
                    <a:pt x="146" y="58"/>
                  </a:lnTo>
                  <a:lnTo>
                    <a:pt x="138" y="71"/>
                  </a:lnTo>
                  <a:lnTo>
                    <a:pt x="129" y="84"/>
                  </a:lnTo>
                  <a:lnTo>
                    <a:pt x="118" y="96"/>
                  </a:lnTo>
                  <a:lnTo>
                    <a:pt x="108" y="107"/>
                  </a:lnTo>
                  <a:lnTo>
                    <a:pt x="96" y="118"/>
                  </a:lnTo>
                  <a:lnTo>
                    <a:pt x="85" y="128"/>
                  </a:lnTo>
                  <a:lnTo>
                    <a:pt x="72" y="137"/>
                  </a:lnTo>
                  <a:lnTo>
                    <a:pt x="58" y="146"/>
                  </a:lnTo>
                  <a:lnTo>
                    <a:pt x="44" y="153"/>
                  </a:lnTo>
                  <a:lnTo>
                    <a:pt x="30" y="159"/>
                  </a:lnTo>
                  <a:lnTo>
                    <a:pt x="15" y="164"/>
                  </a:lnTo>
                  <a:lnTo>
                    <a:pt x="0" y="169"/>
                  </a:lnTo>
                  <a:lnTo>
                    <a:pt x="0" y="185"/>
                  </a:lnTo>
                  <a:lnTo>
                    <a:pt x="0" y="185"/>
                  </a:lnTo>
                  <a:lnTo>
                    <a:pt x="15" y="188"/>
                  </a:lnTo>
                  <a:lnTo>
                    <a:pt x="30" y="194"/>
                  </a:lnTo>
                  <a:lnTo>
                    <a:pt x="44" y="201"/>
                  </a:lnTo>
                  <a:lnTo>
                    <a:pt x="58" y="208"/>
                  </a:lnTo>
                  <a:lnTo>
                    <a:pt x="72" y="216"/>
                  </a:lnTo>
                  <a:lnTo>
                    <a:pt x="85" y="226"/>
                  </a:lnTo>
                  <a:lnTo>
                    <a:pt x="96" y="236"/>
                  </a:lnTo>
                  <a:lnTo>
                    <a:pt x="108" y="246"/>
                  </a:lnTo>
                  <a:lnTo>
                    <a:pt x="118" y="258"/>
                  </a:lnTo>
                  <a:lnTo>
                    <a:pt x="129" y="270"/>
                  </a:lnTo>
                  <a:lnTo>
                    <a:pt x="138" y="282"/>
                  </a:lnTo>
                  <a:lnTo>
                    <a:pt x="146" y="296"/>
                  </a:lnTo>
                  <a:lnTo>
                    <a:pt x="153" y="310"/>
                  </a:lnTo>
                  <a:lnTo>
                    <a:pt x="160" y="324"/>
                  </a:lnTo>
                  <a:lnTo>
                    <a:pt x="165" y="339"/>
                  </a:lnTo>
                  <a:lnTo>
                    <a:pt x="169" y="354"/>
                  </a:lnTo>
                  <a:lnTo>
                    <a:pt x="186" y="354"/>
                  </a:lnTo>
                  <a:lnTo>
                    <a:pt x="186" y="354"/>
                  </a:lnTo>
                  <a:lnTo>
                    <a:pt x="190" y="339"/>
                  </a:lnTo>
                  <a:lnTo>
                    <a:pt x="195" y="324"/>
                  </a:lnTo>
                  <a:lnTo>
                    <a:pt x="202" y="310"/>
                  </a:lnTo>
                  <a:lnTo>
                    <a:pt x="209" y="296"/>
                  </a:lnTo>
                  <a:lnTo>
                    <a:pt x="217" y="282"/>
                  </a:lnTo>
                  <a:lnTo>
                    <a:pt x="226" y="270"/>
                  </a:lnTo>
                  <a:lnTo>
                    <a:pt x="237" y="258"/>
                  </a:lnTo>
                  <a:lnTo>
                    <a:pt x="247" y="246"/>
                  </a:lnTo>
                  <a:lnTo>
                    <a:pt x="259" y="236"/>
                  </a:lnTo>
                  <a:lnTo>
                    <a:pt x="270" y="226"/>
                  </a:lnTo>
                  <a:lnTo>
                    <a:pt x="283" y="216"/>
                  </a:lnTo>
                  <a:lnTo>
                    <a:pt x="297" y="208"/>
                  </a:lnTo>
                  <a:lnTo>
                    <a:pt x="311" y="201"/>
                  </a:lnTo>
                  <a:lnTo>
                    <a:pt x="325" y="194"/>
                  </a:lnTo>
                  <a:lnTo>
                    <a:pt x="340" y="188"/>
                  </a:lnTo>
                  <a:lnTo>
                    <a:pt x="355" y="185"/>
                  </a:lnTo>
                  <a:lnTo>
                    <a:pt x="355" y="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8" name="Freeform 85"/>
            <p:cNvSpPr>
              <a:spLocks noEditPoints="1"/>
            </p:cNvSpPr>
            <p:nvPr/>
          </p:nvSpPr>
          <p:spPr bwMode="auto">
            <a:xfrm>
              <a:off x="7199313" y="2231380"/>
              <a:ext cx="331788" cy="331788"/>
            </a:xfrm>
            <a:custGeom>
              <a:avLst/>
              <a:gdLst>
                <a:gd name="T0" fmla="*/ 200 w 417"/>
                <a:gd name="T1" fmla="*/ 417 h 417"/>
                <a:gd name="T2" fmla="*/ 185 w 417"/>
                <a:gd name="T3" fmla="*/ 414 h 417"/>
                <a:gd name="T4" fmla="*/ 175 w 417"/>
                <a:gd name="T5" fmla="*/ 404 h 417"/>
                <a:gd name="T6" fmla="*/ 170 w 417"/>
                <a:gd name="T7" fmla="*/ 394 h 417"/>
                <a:gd name="T8" fmla="*/ 156 w 417"/>
                <a:gd name="T9" fmla="*/ 355 h 417"/>
                <a:gd name="T10" fmla="*/ 134 w 417"/>
                <a:gd name="T11" fmla="*/ 321 h 417"/>
                <a:gd name="T12" fmla="*/ 107 w 417"/>
                <a:gd name="T13" fmla="*/ 291 h 417"/>
                <a:gd name="T14" fmla="*/ 74 w 417"/>
                <a:gd name="T15" fmla="*/ 268 h 417"/>
                <a:gd name="T16" fmla="*/ 37 w 417"/>
                <a:gd name="T17" fmla="*/ 251 h 417"/>
                <a:gd name="T18" fmla="*/ 19 w 417"/>
                <a:gd name="T19" fmla="*/ 245 h 417"/>
                <a:gd name="T20" fmla="*/ 6 w 417"/>
                <a:gd name="T21" fmla="*/ 236 h 417"/>
                <a:gd name="T22" fmla="*/ 0 w 417"/>
                <a:gd name="T23" fmla="*/ 222 h 417"/>
                <a:gd name="T24" fmla="*/ 0 w 417"/>
                <a:gd name="T25" fmla="*/ 201 h 417"/>
                <a:gd name="T26" fmla="*/ 3 w 417"/>
                <a:gd name="T27" fmla="*/ 186 h 417"/>
                <a:gd name="T28" fmla="*/ 14 w 417"/>
                <a:gd name="T29" fmla="*/ 175 h 417"/>
                <a:gd name="T30" fmla="*/ 23 w 417"/>
                <a:gd name="T31" fmla="*/ 171 h 417"/>
                <a:gd name="T32" fmla="*/ 63 w 417"/>
                <a:gd name="T33" fmla="*/ 157 h 417"/>
                <a:gd name="T34" fmla="*/ 96 w 417"/>
                <a:gd name="T35" fmla="*/ 135 h 417"/>
                <a:gd name="T36" fmla="*/ 126 w 417"/>
                <a:gd name="T37" fmla="*/ 107 h 417"/>
                <a:gd name="T38" fmla="*/ 149 w 417"/>
                <a:gd name="T39" fmla="*/ 74 h 417"/>
                <a:gd name="T40" fmla="*/ 167 w 417"/>
                <a:gd name="T41" fmla="*/ 36 h 417"/>
                <a:gd name="T42" fmla="*/ 173 w 417"/>
                <a:gd name="T43" fmla="*/ 19 h 417"/>
                <a:gd name="T44" fmla="*/ 182 w 417"/>
                <a:gd name="T45" fmla="*/ 6 h 417"/>
                <a:gd name="T46" fmla="*/ 196 w 417"/>
                <a:gd name="T47" fmla="*/ 0 h 417"/>
                <a:gd name="T48" fmla="*/ 217 w 417"/>
                <a:gd name="T49" fmla="*/ 0 h 417"/>
                <a:gd name="T50" fmla="*/ 232 w 417"/>
                <a:gd name="T51" fmla="*/ 4 h 417"/>
                <a:gd name="T52" fmla="*/ 242 w 417"/>
                <a:gd name="T53" fmla="*/ 14 h 417"/>
                <a:gd name="T54" fmla="*/ 247 w 417"/>
                <a:gd name="T55" fmla="*/ 23 h 417"/>
                <a:gd name="T56" fmla="*/ 261 w 417"/>
                <a:gd name="T57" fmla="*/ 62 h 417"/>
                <a:gd name="T58" fmla="*/ 283 w 417"/>
                <a:gd name="T59" fmla="*/ 96 h 417"/>
                <a:gd name="T60" fmla="*/ 310 w 417"/>
                <a:gd name="T61" fmla="*/ 127 h 417"/>
                <a:gd name="T62" fmla="*/ 343 w 417"/>
                <a:gd name="T63" fmla="*/ 150 h 417"/>
                <a:gd name="T64" fmla="*/ 381 w 417"/>
                <a:gd name="T65" fmla="*/ 167 h 417"/>
                <a:gd name="T66" fmla="*/ 398 w 417"/>
                <a:gd name="T67" fmla="*/ 173 h 417"/>
                <a:gd name="T68" fmla="*/ 411 w 417"/>
                <a:gd name="T69" fmla="*/ 182 h 417"/>
                <a:gd name="T70" fmla="*/ 417 w 417"/>
                <a:gd name="T71" fmla="*/ 196 h 417"/>
                <a:gd name="T72" fmla="*/ 417 w 417"/>
                <a:gd name="T73" fmla="*/ 217 h 417"/>
                <a:gd name="T74" fmla="*/ 414 w 417"/>
                <a:gd name="T75" fmla="*/ 231 h 417"/>
                <a:gd name="T76" fmla="*/ 403 w 417"/>
                <a:gd name="T77" fmla="*/ 242 h 417"/>
                <a:gd name="T78" fmla="*/ 394 w 417"/>
                <a:gd name="T79" fmla="*/ 247 h 417"/>
                <a:gd name="T80" fmla="*/ 356 w 417"/>
                <a:gd name="T81" fmla="*/ 261 h 417"/>
                <a:gd name="T82" fmla="*/ 321 w 417"/>
                <a:gd name="T83" fmla="*/ 283 h 417"/>
                <a:gd name="T84" fmla="*/ 291 w 417"/>
                <a:gd name="T85" fmla="*/ 311 h 417"/>
                <a:gd name="T86" fmla="*/ 268 w 417"/>
                <a:gd name="T87" fmla="*/ 343 h 417"/>
                <a:gd name="T88" fmla="*/ 250 w 417"/>
                <a:gd name="T89" fmla="*/ 380 h 417"/>
                <a:gd name="T90" fmla="*/ 244 w 417"/>
                <a:gd name="T91" fmla="*/ 399 h 417"/>
                <a:gd name="T92" fmla="*/ 235 w 417"/>
                <a:gd name="T93" fmla="*/ 412 h 417"/>
                <a:gd name="T94" fmla="*/ 221 w 417"/>
                <a:gd name="T95" fmla="*/ 417 h 417"/>
                <a:gd name="T96" fmla="*/ 97 w 417"/>
                <a:gd name="T97" fmla="*/ 209 h 417"/>
                <a:gd name="T98" fmla="*/ 131 w 417"/>
                <a:gd name="T99" fmla="*/ 230 h 417"/>
                <a:gd name="T100" fmla="*/ 175 w 417"/>
                <a:gd name="T101" fmla="*/ 270 h 417"/>
                <a:gd name="T102" fmla="*/ 209 w 417"/>
                <a:gd name="T103" fmla="*/ 320 h 417"/>
                <a:gd name="T104" fmla="*/ 229 w 417"/>
                <a:gd name="T105" fmla="*/ 286 h 417"/>
                <a:gd name="T106" fmla="*/ 270 w 417"/>
                <a:gd name="T107" fmla="*/ 242 h 417"/>
                <a:gd name="T108" fmla="*/ 320 w 417"/>
                <a:gd name="T109" fmla="*/ 209 h 417"/>
                <a:gd name="T110" fmla="*/ 286 w 417"/>
                <a:gd name="T111" fmla="*/ 188 h 417"/>
                <a:gd name="T112" fmla="*/ 242 w 417"/>
                <a:gd name="T113" fmla="*/ 147 h 417"/>
                <a:gd name="T114" fmla="*/ 209 w 417"/>
                <a:gd name="T115" fmla="*/ 98 h 417"/>
                <a:gd name="T116" fmla="*/ 188 w 417"/>
                <a:gd name="T117" fmla="*/ 131 h 417"/>
                <a:gd name="T118" fmla="*/ 147 w 417"/>
                <a:gd name="T119" fmla="*/ 175 h 417"/>
                <a:gd name="T120" fmla="*/ 97 w 417"/>
                <a:gd name="T121" fmla="*/ 209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17" h="417">
                  <a:moveTo>
                    <a:pt x="217" y="417"/>
                  </a:moveTo>
                  <a:lnTo>
                    <a:pt x="200" y="417"/>
                  </a:lnTo>
                  <a:lnTo>
                    <a:pt x="200" y="417"/>
                  </a:lnTo>
                  <a:lnTo>
                    <a:pt x="196" y="417"/>
                  </a:lnTo>
                  <a:lnTo>
                    <a:pt x="190" y="416"/>
                  </a:lnTo>
                  <a:lnTo>
                    <a:pt x="185" y="414"/>
                  </a:lnTo>
                  <a:lnTo>
                    <a:pt x="182" y="412"/>
                  </a:lnTo>
                  <a:lnTo>
                    <a:pt x="178" y="408"/>
                  </a:lnTo>
                  <a:lnTo>
                    <a:pt x="175" y="404"/>
                  </a:lnTo>
                  <a:lnTo>
                    <a:pt x="173" y="399"/>
                  </a:lnTo>
                  <a:lnTo>
                    <a:pt x="170" y="394"/>
                  </a:lnTo>
                  <a:lnTo>
                    <a:pt x="170" y="394"/>
                  </a:lnTo>
                  <a:lnTo>
                    <a:pt x="167" y="380"/>
                  </a:lnTo>
                  <a:lnTo>
                    <a:pt x="162" y="368"/>
                  </a:lnTo>
                  <a:lnTo>
                    <a:pt x="156" y="355"/>
                  </a:lnTo>
                  <a:lnTo>
                    <a:pt x="149" y="343"/>
                  </a:lnTo>
                  <a:lnTo>
                    <a:pt x="142" y="332"/>
                  </a:lnTo>
                  <a:lnTo>
                    <a:pt x="134" y="321"/>
                  </a:lnTo>
                  <a:lnTo>
                    <a:pt x="126" y="311"/>
                  </a:lnTo>
                  <a:lnTo>
                    <a:pt x="117" y="300"/>
                  </a:lnTo>
                  <a:lnTo>
                    <a:pt x="107" y="291"/>
                  </a:lnTo>
                  <a:lnTo>
                    <a:pt x="96" y="283"/>
                  </a:lnTo>
                  <a:lnTo>
                    <a:pt x="86" y="275"/>
                  </a:lnTo>
                  <a:lnTo>
                    <a:pt x="74" y="268"/>
                  </a:lnTo>
                  <a:lnTo>
                    <a:pt x="63" y="261"/>
                  </a:lnTo>
                  <a:lnTo>
                    <a:pt x="50" y="255"/>
                  </a:lnTo>
                  <a:lnTo>
                    <a:pt x="37" y="251"/>
                  </a:lnTo>
                  <a:lnTo>
                    <a:pt x="23" y="247"/>
                  </a:lnTo>
                  <a:lnTo>
                    <a:pt x="23" y="247"/>
                  </a:lnTo>
                  <a:lnTo>
                    <a:pt x="19" y="245"/>
                  </a:lnTo>
                  <a:lnTo>
                    <a:pt x="14" y="242"/>
                  </a:lnTo>
                  <a:lnTo>
                    <a:pt x="9" y="239"/>
                  </a:lnTo>
                  <a:lnTo>
                    <a:pt x="6" y="236"/>
                  </a:lnTo>
                  <a:lnTo>
                    <a:pt x="3" y="231"/>
                  </a:lnTo>
                  <a:lnTo>
                    <a:pt x="1" y="226"/>
                  </a:lnTo>
                  <a:lnTo>
                    <a:pt x="0" y="222"/>
                  </a:lnTo>
                  <a:lnTo>
                    <a:pt x="0" y="217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196"/>
                  </a:lnTo>
                  <a:lnTo>
                    <a:pt x="1" y="190"/>
                  </a:lnTo>
                  <a:lnTo>
                    <a:pt x="3" y="186"/>
                  </a:lnTo>
                  <a:lnTo>
                    <a:pt x="6" y="182"/>
                  </a:lnTo>
                  <a:lnTo>
                    <a:pt x="9" y="178"/>
                  </a:lnTo>
                  <a:lnTo>
                    <a:pt x="14" y="175"/>
                  </a:lnTo>
                  <a:lnTo>
                    <a:pt x="19" y="173"/>
                  </a:lnTo>
                  <a:lnTo>
                    <a:pt x="23" y="171"/>
                  </a:lnTo>
                  <a:lnTo>
                    <a:pt x="23" y="171"/>
                  </a:lnTo>
                  <a:lnTo>
                    <a:pt x="37" y="167"/>
                  </a:lnTo>
                  <a:lnTo>
                    <a:pt x="50" y="163"/>
                  </a:lnTo>
                  <a:lnTo>
                    <a:pt x="63" y="157"/>
                  </a:lnTo>
                  <a:lnTo>
                    <a:pt x="74" y="150"/>
                  </a:lnTo>
                  <a:lnTo>
                    <a:pt x="86" y="143"/>
                  </a:lnTo>
                  <a:lnTo>
                    <a:pt x="96" y="135"/>
                  </a:lnTo>
                  <a:lnTo>
                    <a:pt x="107" y="127"/>
                  </a:lnTo>
                  <a:lnTo>
                    <a:pt x="117" y="117"/>
                  </a:lnTo>
                  <a:lnTo>
                    <a:pt x="126" y="107"/>
                  </a:lnTo>
                  <a:lnTo>
                    <a:pt x="134" y="96"/>
                  </a:lnTo>
                  <a:lnTo>
                    <a:pt x="142" y="86"/>
                  </a:lnTo>
                  <a:lnTo>
                    <a:pt x="149" y="74"/>
                  </a:lnTo>
                  <a:lnTo>
                    <a:pt x="156" y="62"/>
                  </a:lnTo>
                  <a:lnTo>
                    <a:pt x="162" y="50"/>
                  </a:lnTo>
                  <a:lnTo>
                    <a:pt x="167" y="36"/>
                  </a:lnTo>
                  <a:lnTo>
                    <a:pt x="170" y="23"/>
                  </a:lnTo>
                  <a:lnTo>
                    <a:pt x="170" y="23"/>
                  </a:lnTo>
                  <a:lnTo>
                    <a:pt x="173" y="19"/>
                  </a:lnTo>
                  <a:lnTo>
                    <a:pt x="175" y="14"/>
                  </a:lnTo>
                  <a:lnTo>
                    <a:pt x="178" y="10"/>
                  </a:lnTo>
                  <a:lnTo>
                    <a:pt x="182" y="6"/>
                  </a:lnTo>
                  <a:lnTo>
                    <a:pt x="185" y="4"/>
                  </a:lnTo>
                  <a:lnTo>
                    <a:pt x="190" y="1"/>
                  </a:lnTo>
                  <a:lnTo>
                    <a:pt x="196" y="0"/>
                  </a:lnTo>
                  <a:lnTo>
                    <a:pt x="200" y="0"/>
                  </a:lnTo>
                  <a:lnTo>
                    <a:pt x="217" y="0"/>
                  </a:lnTo>
                  <a:lnTo>
                    <a:pt x="217" y="0"/>
                  </a:lnTo>
                  <a:lnTo>
                    <a:pt x="221" y="0"/>
                  </a:lnTo>
                  <a:lnTo>
                    <a:pt x="227" y="1"/>
                  </a:lnTo>
                  <a:lnTo>
                    <a:pt x="232" y="4"/>
                  </a:lnTo>
                  <a:lnTo>
                    <a:pt x="235" y="6"/>
                  </a:lnTo>
                  <a:lnTo>
                    <a:pt x="240" y="10"/>
                  </a:lnTo>
                  <a:lnTo>
                    <a:pt x="242" y="14"/>
                  </a:lnTo>
                  <a:lnTo>
                    <a:pt x="244" y="19"/>
                  </a:lnTo>
                  <a:lnTo>
                    <a:pt x="247" y="23"/>
                  </a:lnTo>
                  <a:lnTo>
                    <a:pt x="247" y="23"/>
                  </a:lnTo>
                  <a:lnTo>
                    <a:pt x="250" y="36"/>
                  </a:lnTo>
                  <a:lnTo>
                    <a:pt x="255" y="50"/>
                  </a:lnTo>
                  <a:lnTo>
                    <a:pt x="261" y="62"/>
                  </a:lnTo>
                  <a:lnTo>
                    <a:pt x="268" y="74"/>
                  </a:lnTo>
                  <a:lnTo>
                    <a:pt x="275" y="86"/>
                  </a:lnTo>
                  <a:lnTo>
                    <a:pt x="283" y="96"/>
                  </a:lnTo>
                  <a:lnTo>
                    <a:pt x="291" y="107"/>
                  </a:lnTo>
                  <a:lnTo>
                    <a:pt x="300" y="117"/>
                  </a:lnTo>
                  <a:lnTo>
                    <a:pt x="310" y="127"/>
                  </a:lnTo>
                  <a:lnTo>
                    <a:pt x="321" y="135"/>
                  </a:lnTo>
                  <a:lnTo>
                    <a:pt x="331" y="143"/>
                  </a:lnTo>
                  <a:lnTo>
                    <a:pt x="343" y="150"/>
                  </a:lnTo>
                  <a:lnTo>
                    <a:pt x="356" y="157"/>
                  </a:lnTo>
                  <a:lnTo>
                    <a:pt x="367" y="163"/>
                  </a:lnTo>
                  <a:lnTo>
                    <a:pt x="381" y="167"/>
                  </a:lnTo>
                  <a:lnTo>
                    <a:pt x="394" y="171"/>
                  </a:lnTo>
                  <a:lnTo>
                    <a:pt x="394" y="171"/>
                  </a:lnTo>
                  <a:lnTo>
                    <a:pt x="398" y="173"/>
                  </a:lnTo>
                  <a:lnTo>
                    <a:pt x="403" y="175"/>
                  </a:lnTo>
                  <a:lnTo>
                    <a:pt x="408" y="178"/>
                  </a:lnTo>
                  <a:lnTo>
                    <a:pt x="411" y="182"/>
                  </a:lnTo>
                  <a:lnTo>
                    <a:pt x="414" y="186"/>
                  </a:lnTo>
                  <a:lnTo>
                    <a:pt x="416" y="190"/>
                  </a:lnTo>
                  <a:lnTo>
                    <a:pt x="417" y="196"/>
                  </a:lnTo>
                  <a:lnTo>
                    <a:pt x="417" y="201"/>
                  </a:lnTo>
                  <a:lnTo>
                    <a:pt x="417" y="217"/>
                  </a:lnTo>
                  <a:lnTo>
                    <a:pt x="417" y="217"/>
                  </a:lnTo>
                  <a:lnTo>
                    <a:pt x="417" y="222"/>
                  </a:lnTo>
                  <a:lnTo>
                    <a:pt x="416" y="226"/>
                  </a:lnTo>
                  <a:lnTo>
                    <a:pt x="414" y="231"/>
                  </a:lnTo>
                  <a:lnTo>
                    <a:pt x="411" y="236"/>
                  </a:lnTo>
                  <a:lnTo>
                    <a:pt x="408" y="239"/>
                  </a:lnTo>
                  <a:lnTo>
                    <a:pt x="403" y="242"/>
                  </a:lnTo>
                  <a:lnTo>
                    <a:pt x="398" y="245"/>
                  </a:lnTo>
                  <a:lnTo>
                    <a:pt x="394" y="247"/>
                  </a:lnTo>
                  <a:lnTo>
                    <a:pt x="394" y="247"/>
                  </a:lnTo>
                  <a:lnTo>
                    <a:pt x="381" y="251"/>
                  </a:lnTo>
                  <a:lnTo>
                    <a:pt x="367" y="255"/>
                  </a:lnTo>
                  <a:lnTo>
                    <a:pt x="356" y="261"/>
                  </a:lnTo>
                  <a:lnTo>
                    <a:pt x="343" y="268"/>
                  </a:lnTo>
                  <a:lnTo>
                    <a:pt x="331" y="275"/>
                  </a:lnTo>
                  <a:lnTo>
                    <a:pt x="321" y="283"/>
                  </a:lnTo>
                  <a:lnTo>
                    <a:pt x="310" y="291"/>
                  </a:lnTo>
                  <a:lnTo>
                    <a:pt x="300" y="300"/>
                  </a:lnTo>
                  <a:lnTo>
                    <a:pt x="291" y="311"/>
                  </a:lnTo>
                  <a:lnTo>
                    <a:pt x="283" y="321"/>
                  </a:lnTo>
                  <a:lnTo>
                    <a:pt x="275" y="332"/>
                  </a:lnTo>
                  <a:lnTo>
                    <a:pt x="268" y="343"/>
                  </a:lnTo>
                  <a:lnTo>
                    <a:pt x="261" y="355"/>
                  </a:lnTo>
                  <a:lnTo>
                    <a:pt x="255" y="368"/>
                  </a:lnTo>
                  <a:lnTo>
                    <a:pt x="250" y="380"/>
                  </a:lnTo>
                  <a:lnTo>
                    <a:pt x="247" y="394"/>
                  </a:lnTo>
                  <a:lnTo>
                    <a:pt x="247" y="394"/>
                  </a:lnTo>
                  <a:lnTo>
                    <a:pt x="244" y="399"/>
                  </a:lnTo>
                  <a:lnTo>
                    <a:pt x="242" y="404"/>
                  </a:lnTo>
                  <a:lnTo>
                    <a:pt x="240" y="408"/>
                  </a:lnTo>
                  <a:lnTo>
                    <a:pt x="235" y="412"/>
                  </a:lnTo>
                  <a:lnTo>
                    <a:pt x="232" y="414"/>
                  </a:lnTo>
                  <a:lnTo>
                    <a:pt x="227" y="416"/>
                  </a:lnTo>
                  <a:lnTo>
                    <a:pt x="221" y="417"/>
                  </a:lnTo>
                  <a:lnTo>
                    <a:pt x="217" y="417"/>
                  </a:lnTo>
                  <a:lnTo>
                    <a:pt x="217" y="417"/>
                  </a:lnTo>
                  <a:close/>
                  <a:moveTo>
                    <a:pt x="97" y="209"/>
                  </a:moveTo>
                  <a:lnTo>
                    <a:pt x="97" y="209"/>
                  </a:lnTo>
                  <a:lnTo>
                    <a:pt x="115" y="219"/>
                  </a:lnTo>
                  <a:lnTo>
                    <a:pt x="131" y="230"/>
                  </a:lnTo>
                  <a:lnTo>
                    <a:pt x="147" y="242"/>
                  </a:lnTo>
                  <a:lnTo>
                    <a:pt x="161" y="256"/>
                  </a:lnTo>
                  <a:lnTo>
                    <a:pt x="175" y="270"/>
                  </a:lnTo>
                  <a:lnTo>
                    <a:pt x="188" y="286"/>
                  </a:lnTo>
                  <a:lnTo>
                    <a:pt x="198" y="303"/>
                  </a:lnTo>
                  <a:lnTo>
                    <a:pt x="209" y="320"/>
                  </a:lnTo>
                  <a:lnTo>
                    <a:pt x="209" y="320"/>
                  </a:lnTo>
                  <a:lnTo>
                    <a:pt x="219" y="303"/>
                  </a:lnTo>
                  <a:lnTo>
                    <a:pt x="229" y="286"/>
                  </a:lnTo>
                  <a:lnTo>
                    <a:pt x="242" y="270"/>
                  </a:lnTo>
                  <a:lnTo>
                    <a:pt x="256" y="256"/>
                  </a:lnTo>
                  <a:lnTo>
                    <a:pt x="270" y="242"/>
                  </a:lnTo>
                  <a:lnTo>
                    <a:pt x="286" y="230"/>
                  </a:lnTo>
                  <a:lnTo>
                    <a:pt x="302" y="219"/>
                  </a:lnTo>
                  <a:lnTo>
                    <a:pt x="320" y="209"/>
                  </a:lnTo>
                  <a:lnTo>
                    <a:pt x="320" y="209"/>
                  </a:lnTo>
                  <a:lnTo>
                    <a:pt x="302" y="198"/>
                  </a:lnTo>
                  <a:lnTo>
                    <a:pt x="286" y="188"/>
                  </a:lnTo>
                  <a:lnTo>
                    <a:pt x="270" y="175"/>
                  </a:lnTo>
                  <a:lnTo>
                    <a:pt x="256" y="161"/>
                  </a:lnTo>
                  <a:lnTo>
                    <a:pt x="242" y="147"/>
                  </a:lnTo>
                  <a:lnTo>
                    <a:pt x="229" y="131"/>
                  </a:lnTo>
                  <a:lnTo>
                    <a:pt x="219" y="115"/>
                  </a:lnTo>
                  <a:lnTo>
                    <a:pt x="209" y="98"/>
                  </a:lnTo>
                  <a:lnTo>
                    <a:pt x="209" y="98"/>
                  </a:lnTo>
                  <a:lnTo>
                    <a:pt x="198" y="115"/>
                  </a:lnTo>
                  <a:lnTo>
                    <a:pt x="188" y="131"/>
                  </a:lnTo>
                  <a:lnTo>
                    <a:pt x="175" y="147"/>
                  </a:lnTo>
                  <a:lnTo>
                    <a:pt x="161" y="161"/>
                  </a:lnTo>
                  <a:lnTo>
                    <a:pt x="147" y="175"/>
                  </a:lnTo>
                  <a:lnTo>
                    <a:pt x="131" y="188"/>
                  </a:lnTo>
                  <a:lnTo>
                    <a:pt x="115" y="198"/>
                  </a:lnTo>
                  <a:lnTo>
                    <a:pt x="97" y="209"/>
                  </a:lnTo>
                  <a:lnTo>
                    <a:pt x="97" y="2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9" name="Freeform 86"/>
            <p:cNvSpPr>
              <a:spLocks/>
            </p:cNvSpPr>
            <p:nvPr/>
          </p:nvSpPr>
          <p:spPr bwMode="auto">
            <a:xfrm>
              <a:off x="5043488" y="1086793"/>
              <a:ext cx="282575" cy="280988"/>
            </a:xfrm>
            <a:custGeom>
              <a:avLst/>
              <a:gdLst>
                <a:gd name="T0" fmla="*/ 355 w 355"/>
                <a:gd name="T1" fmla="*/ 170 h 354"/>
                <a:gd name="T2" fmla="*/ 339 w 355"/>
                <a:gd name="T3" fmla="*/ 165 h 354"/>
                <a:gd name="T4" fmla="*/ 310 w 355"/>
                <a:gd name="T5" fmla="*/ 153 h 354"/>
                <a:gd name="T6" fmla="*/ 284 w 355"/>
                <a:gd name="T7" fmla="*/ 138 h 354"/>
                <a:gd name="T8" fmla="*/ 258 w 355"/>
                <a:gd name="T9" fmla="*/ 118 h 354"/>
                <a:gd name="T10" fmla="*/ 236 w 355"/>
                <a:gd name="T11" fmla="*/ 96 h 354"/>
                <a:gd name="T12" fmla="*/ 218 w 355"/>
                <a:gd name="T13" fmla="*/ 72 h 354"/>
                <a:gd name="T14" fmla="*/ 201 w 355"/>
                <a:gd name="T15" fmla="*/ 45 h 354"/>
                <a:gd name="T16" fmla="*/ 190 w 355"/>
                <a:gd name="T17" fmla="*/ 15 h 354"/>
                <a:gd name="T18" fmla="*/ 170 w 355"/>
                <a:gd name="T19" fmla="*/ 0 h 354"/>
                <a:gd name="T20" fmla="*/ 166 w 355"/>
                <a:gd name="T21" fmla="*/ 15 h 354"/>
                <a:gd name="T22" fmla="*/ 153 w 355"/>
                <a:gd name="T23" fmla="*/ 45 h 354"/>
                <a:gd name="T24" fmla="*/ 138 w 355"/>
                <a:gd name="T25" fmla="*/ 72 h 354"/>
                <a:gd name="T26" fmla="*/ 119 w 355"/>
                <a:gd name="T27" fmla="*/ 96 h 354"/>
                <a:gd name="T28" fmla="*/ 97 w 355"/>
                <a:gd name="T29" fmla="*/ 118 h 354"/>
                <a:gd name="T30" fmla="*/ 72 w 355"/>
                <a:gd name="T31" fmla="*/ 138 h 354"/>
                <a:gd name="T32" fmla="*/ 45 w 355"/>
                <a:gd name="T33" fmla="*/ 153 h 354"/>
                <a:gd name="T34" fmla="*/ 15 w 355"/>
                <a:gd name="T35" fmla="*/ 165 h 354"/>
                <a:gd name="T36" fmla="*/ 0 w 355"/>
                <a:gd name="T37" fmla="*/ 185 h 354"/>
                <a:gd name="T38" fmla="*/ 15 w 355"/>
                <a:gd name="T39" fmla="*/ 190 h 354"/>
                <a:gd name="T40" fmla="*/ 45 w 355"/>
                <a:gd name="T41" fmla="*/ 201 h 354"/>
                <a:gd name="T42" fmla="*/ 72 w 355"/>
                <a:gd name="T43" fmla="*/ 218 h 354"/>
                <a:gd name="T44" fmla="*/ 97 w 355"/>
                <a:gd name="T45" fmla="*/ 236 h 354"/>
                <a:gd name="T46" fmla="*/ 119 w 355"/>
                <a:gd name="T47" fmla="*/ 258 h 354"/>
                <a:gd name="T48" fmla="*/ 138 w 355"/>
                <a:gd name="T49" fmla="*/ 283 h 354"/>
                <a:gd name="T50" fmla="*/ 153 w 355"/>
                <a:gd name="T51" fmla="*/ 310 h 354"/>
                <a:gd name="T52" fmla="*/ 166 w 355"/>
                <a:gd name="T53" fmla="*/ 339 h 354"/>
                <a:gd name="T54" fmla="*/ 185 w 355"/>
                <a:gd name="T55" fmla="*/ 354 h 354"/>
                <a:gd name="T56" fmla="*/ 190 w 355"/>
                <a:gd name="T57" fmla="*/ 339 h 354"/>
                <a:gd name="T58" fmla="*/ 201 w 355"/>
                <a:gd name="T59" fmla="*/ 310 h 354"/>
                <a:gd name="T60" fmla="*/ 218 w 355"/>
                <a:gd name="T61" fmla="*/ 283 h 354"/>
                <a:gd name="T62" fmla="*/ 236 w 355"/>
                <a:gd name="T63" fmla="*/ 258 h 354"/>
                <a:gd name="T64" fmla="*/ 258 w 355"/>
                <a:gd name="T65" fmla="*/ 236 h 354"/>
                <a:gd name="T66" fmla="*/ 284 w 355"/>
                <a:gd name="T67" fmla="*/ 218 h 354"/>
                <a:gd name="T68" fmla="*/ 310 w 355"/>
                <a:gd name="T69" fmla="*/ 201 h 354"/>
                <a:gd name="T70" fmla="*/ 339 w 355"/>
                <a:gd name="T71" fmla="*/ 190 h 354"/>
                <a:gd name="T72" fmla="*/ 355 w 355"/>
                <a:gd name="T73" fmla="*/ 185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55" h="354">
                  <a:moveTo>
                    <a:pt x="355" y="185"/>
                  </a:moveTo>
                  <a:lnTo>
                    <a:pt x="355" y="170"/>
                  </a:lnTo>
                  <a:lnTo>
                    <a:pt x="355" y="170"/>
                  </a:lnTo>
                  <a:lnTo>
                    <a:pt x="339" y="165"/>
                  </a:lnTo>
                  <a:lnTo>
                    <a:pt x="325" y="160"/>
                  </a:lnTo>
                  <a:lnTo>
                    <a:pt x="310" y="153"/>
                  </a:lnTo>
                  <a:lnTo>
                    <a:pt x="296" y="146"/>
                  </a:lnTo>
                  <a:lnTo>
                    <a:pt x="284" y="138"/>
                  </a:lnTo>
                  <a:lnTo>
                    <a:pt x="271" y="128"/>
                  </a:lnTo>
                  <a:lnTo>
                    <a:pt x="258" y="118"/>
                  </a:lnTo>
                  <a:lnTo>
                    <a:pt x="247" y="108"/>
                  </a:lnTo>
                  <a:lnTo>
                    <a:pt x="236" y="96"/>
                  </a:lnTo>
                  <a:lnTo>
                    <a:pt x="227" y="84"/>
                  </a:lnTo>
                  <a:lnTo>
                    <a:pt x="218" y="72"/>
                  </a:lnTo>
                  <a:lnTo>
                    <a:pt x="210" y="59"/>
                  </a:lnTo>
                  <a:lnTo>
                    <a:pt x="201" y="45"/>
                  </a:lnTo>
                  <a:lnTo>
                    <a:pt x="196" y="30"/>
                  </a:lnTo>
                  <a:lnTo>
                    <a:pt x="190" y="15"/>
                  </a:lnTo>
                  <a:lnTo>
                    <a:pt x="185" y="0"/>
                  </a:lnTo>
                  <a:lnTo>
                    <a:pt x="170" y="0"/>
                  </a:lnTo>
                  <a:lnTo>
                    <a:pt x="170" y="0"/>
                  </a:lnTo>
                  <a:lnTo>
                    <a:pt x="166" y="15"/>
                  </a:lnTo>
                  <a:lnTo>
                    <a:pt x="160" y="30"/>
                  </a:lnTo>
                  <a:lnTo>
                    <a:pt x="153" y="45"/>
                  </a:lnTo>
                  <a:lnTo>
                    <a:pt x="146" y="59"/>
                  </a:lnTo>
                  <a:lnTo>
                    <a:pt x="138" y="72"/>
                  </a:lnTo>
                  <a:lnTo>
                    <a:pt x="128" y="84"/>
                  </a:lnTo>
                  <a:lnTo>
                    <a:pt x="119" y="96"/>
                  </a:lnTo>
                  <a:lnTo>
                    <a:pt x="108" y="108"/>
                  </a:lnTo>
                  <a:lnTo>
                    <a:pt x="97" y="118"/>
                  </a:lnTo>
                  <a:lnTo>
                    <a:pt x="84" y="128"/>
                  </a:lnTo>
                  <a:lnTo>
                    <a:pt x="72" y="138"/>
                  </a:lnTo>
                  <a:lnTo>
                    <a:pt x="59" y="146"/>
                  </a:lnTo>
                  <a:lnTo>
                    <a:pt x="45" y="153"/>
                  </a:lnTo>
                  <a:lnTo>
                    <a:pt x="30" y="160"/>
                  </a:lnTo>
                  <a:lnTo>
                    <a:pt x="15" y="165"/>
                  </a:lnTo>
                  <a:lnTo>
                    <a:pt x="0" y="170"/>
                  </a:lnTo>
                  <a:lnTo>
                    <a:pt x="0" y="185"/>
                  </a:lnTo>
                  <a:lnTo>
                    <a:pt x="0" y="185"/>
                  </a:lnTo>
                  <a:lnTo>
                    <a:pt x="15" y="190"/>
                  </a:lnTo>
                  <a:lnTo>
                    <a:pt x="30" y="196"/>
                  </a:lnTo>
                  <a:lnTo>
                    <a:pt x="45" y="201"/>
                  </a:lnTo>
                  <a:lnTo>
                    <a:pt x="59" y="210"/>
                  </a:lnTo>
                  <a:lnTo>
                    <a:pt x="72" y="218"/>
                  </a:lnTo>
                  <a:lnTo>
                    <a:pt x="84" y="227"/>
                  </a:lnTo>
                  <a:lnTo>
                    <a:pt x="97" y="236"/>
                  </a:lnTo>
                  <a:lnTo>
                    <a:pt x="108" y="247"/>
                  </a:lnTo>
                  <a:lnTo>
                    <a:pt x="119" y="258"/>
                  </a:lnTo>
                  <a:lnTo>
                    <a:pt x="128" y="270"/>
                  </a:lnTo>
                  <a:lnTo>
                    <a:pt x="138" y="283"/>
                  </a:lnTo>
                  <a:lnTo>
                    <a:pt x="146" y="296"/>
                  </a:lnTo>
                  <a:lnTo>
                    <a:pt x="153" y="310"/>
                  </a:lnTo>
                  <a:lnTo>
                    <a:pt x="160" y="324"/>
                  </a:lnTo>
                  <a:lnTo>
                    <a:pt x="166" y="339"/>
                  </a:lnTo>
                  <a:lnTo>
                    <a:pt x="170" y="354"/>
                  </a:lnTo>
                  <a:lnTo>
                    <a:pt x="185" y="354"/>
                  </a:lnTo>
                  <a:lnTo>
                    <a:pt x="185" y="354"/>
                  </a:lnTo>
                  <a:lnTo>
                    <a:pt x="190" y="339"/>
                  </a:lnTo>
                  <a:lnTo>
                    <a:pt x="196" y="324"/>
                  </a:lnTo>
                  <a:lnTo>
                    <a:pt x="201" y="310"/>
                  </a:lnTo>
                  <a:lnTo>
                    <a:pt x="210" y="296"/>
                  </a:lnTo>
                  <a:lnTo>
                    <a:pt x="218" y="283"/>
                  </a:lnTo>
                  <a:lnTo>
                    <a:pt x="227" y="270"/>
                  </a:lnTo>
                  <a:lnTo>
                    <a:pt x="236" y="258"/>
                  </a:lnTo>
                  <a:lnTo>
                    <a:pt x="247" y="247"/>
                  </a:lnTo>
                  <a:lnTo>
                    <a:pt x="258" y="236"/>
                  </a:lnTo>
                  <a:lnTo>
                    <a:pt x="271" y="227"/>
                  </a:lnTo>
                  <a:lnTo>
                    <a:pt x="284" y="218"/>
                  </a:lnTo>
                  <a:lnTo>
                    <a:pt x="296" y="210"/>
                  </a:lnTo>
                  <a:lnTo>
                    <a:pt x="310" y="201"/>
                  </a:lnTo>
                  <a:lnTo>
                    <a:pt x="324" y="196"/>
                  </a:lnTo>
                  <a:lnTo>
                    <a:pt x="339" y="190"/>
                  </a:lnTo>
                  <a:lnTo>
                    <a:pt x="355" y="185"/>
                  </a:lnTo>
                  <a:lnTo>
                    <a:pt x="355" y="185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0" name="Freeform 87"/>
            <p:cNvSpPr>
              <a:spLocks noEditPoints="1"/>
            </p:cNvSpPr>
            <p:nvPr/>
          </p:nvSpPr>
          <p:spPr bwMode="auto">
            <a:xfrm>
              <a:off x="5019676" y="1061393"/>
              <a:ext cx="331788" cy="331788"/>
            </a:xfrm>
            <a:custGeom>
              <a:avLst/>
              <a:gdLst>
                <a:gd name="T0" fmla="*/ 201 w 418"/>
                <a:gd name="T1" fmla="*/ 418 h 418"/>
                <a:gd name="T2" fmla="*/ 186 w 418"/>
                <a:gd name="T3" fmla="*/ 413 h 418"/>
                <a:gd name="T4" fmla="*/ 174 w 418"/>
                <a:gd name="T5" fmla="*/ 403 h 418"/>
                <a:gd name="T6" fmla="*/ 170 w 418"/>
                <a:gd name="T7" fmla="*/ 393 h 418"/>
                <a:gd name="T8" fmla="*/ 156 w 418"/>
                <a:gd name="T9" fmla="*/ 355 h 418"/>
                <a:gd name="T10" fmla="*/ 135 w 418"/>
                <a:gd name="T11" fmla="*/ 320 h 418"/>
                <a:gd name="T12" fmla="*/ 107 w 418"/>
                <a:gd name="T13" fmla="*/ 290 h 418"/>
                <a:gd name="T14" fmla="*/ 74 w 418"/>
                <a:gd name="T15" fmla="*/ 267 h 418"/>
                <a:gd name="T16" fmla="*/ 37 w 418"/>
                <a:gd name="T17" fmla="*/ 251 h 418"/>
                <a:gd name="T18" fmla="*/ 18 w 418"/>
                <a:gd name="T19" fmla="*/ 245 h 418"/>
                <a:gd name="T20" fmla="*/ 7 w 418"/>
                <a:gd name="T21" fmla="*/ 236 h 418"/>
                <a:gd name="T22" fmla="*/ 0 w 418"/>
                <a:gd name="T23" fmla="*/ 222 h 418"/>
                <a:gd name="T24" fmla="*/ 0 w 418"/>
                <a:gd name="T25" fmla="*/ 201 h 418"/>
                <a:gd name="T26" fmla="*/ 3 w 418"/>
                <a:gd name="T27" fmla="*/ 186 h 418"/>
                <a:gd name="T28" fmla="*/ 13 w 418"/>
                <a:gd name="T29" fmla="*/ 174 h 418"/>
                <a:gd name="T30" fmla="*/ 23 w 418"/>
                <a:gd name="T31" fmla="*/ 170 h 418"/>
                <a:gd name="T32" fmla="*/ 62 w 418"/>
                <a:gd name="T33" fmla="*/ 156 h 418"/>
                <a:gd name="T34" fmla="*/ 97 w 418"/>
                <a:gd name="T35" fmla="*/ 135 h 418"/>
                <a:gd name="T36" fmla="*/ 126 w 418"/>
                <a:gd name="T37" fmla="*/ 107 h 418"/>
                <a:gd name="T38" fmla="*/ 150 w 418"/>
                <a:gd name="T39" fmla="*/ 74 h 418"/>
                <a:gd name="T40" fmla="*/ 166 w 418"/>
                <a:gd name="T41" fmla="*/ 37 h 418"/>
                <a:gd name="T42" fmla="*/ 172 w 418"/>
                <a:gd name="T43" fmla="*/ 18 h 418"/>
                <a:gd name="T44" fmla="*/ 181 w 418"/>
                <a:gd name="T45" fmla="*/ 6 h 418"/>
                <a:gd name="T46" fmla="*/ 195 w 418"/>
                <a:gd name="T47" fmla="*/ 0 h 418"/>
                <a:gd name="T48" fmla="*/ 216 w 418"/>
                <a:gd name="T49" fmla="*/ 0 h 418"/>
                <a:gd name="T50" fmla="*/ 231 w 418"/>
                <a:gd name="T51" fmla="*/ 3 h 418"/>
                <a:gd name="T52" fmla="*/ 243 w 418"/>
                <a:gd name="T53" fmla="*/ 13 h 418"/>
                <a:gd name="T54" fmla="*/ 246 w 418"/>
                <a:gd name="T55" fmla="*/ 23 h 418"/>
                <a:gd name="T56" fmla="*/ 261 w 418"/>
                <a:gd name="T57" fmla="*/ 62 h 418"/>
                <a:gd name="T58" fmla="*/ 282 w 418"/>
                <a:gd name="T59" fmla="*/ 97 h 418"/>
                <a:gd name="T60" fmla="*/ 310 w 418"/>
                <a:gd name="T61" fmla="*/ 126 h 418"/>
                <a:gd name="T62" fmla="*/ 344 w 418"/>
                <a:gd name="T63" fmla="*/ 150 h 418"/>
                <a:gd name="T64" fmla="*/ 381 w 418"/>
                <a:gd name="T65" fmla="*/ 166 h 418"/>
                <a:gd name="T66" fmla="*/ 399 w 418"/>
                <a:gd name="T67" fmla="*/ 172 h 418"/>
                <a:gd name="T68" fmla="*/ 411 w 418"/>
                <a:gd name="T69" fmla="*/ 181 h 418"/>
                <a:gd name="T70" fmla="*/ 417 w 418"/>
                <a:gd name="T71" fmla="*/ 195 h 418"/>
                <a:gd name="T72" fmla="*/ 418 w 418"/>
                <a:gd name="T73" fmla="*/ 216 h 418"/>
                <a:gd name="T74" fmla="*/ 413 w 418"/>
                <a:gd name="T75" fmla="*/ 231 h 418"/>
                <a:gd name="T76" fmla="*/ 404 w 418"/>
                <a:gd name="T77" fmla="*/ 243 h 418"/>
                <a:gd name="T78" fmla="*/ 393 w 418"/>
                <a:gd name="T79" fmla="*/ 246 h 418"/>
                <a:gd name="T80" fmla="*/ 355 w 418"/>
                <a:gd name="T81" fmla="*/ 261 h 418"/>
                <a:gd name="T82" fmla="*/ 320 w 418"/>
                <a:gd name="T83" fmla="*/ 282 h 418"/>
                <a:gd name="T84" fmla="*/ 291 w 418"/>
                <a:gd name="T85" fmla="*/ 310 h 418"/>
                <a:gd name="T86" fmla="*/ 267 w 418"/>
                <a:gd name="T87" fmla="*/ 342 h 418"/>
                <a:gd name="T88" fmla="*/ 251 w 418"/>
                <a:gd name="T89" fmla="*/ 381 h 418"/>
                <a:gd name="T90" fmla="*/ 245 w 418"/>
                <a:gd name="T91" fmla="*/ 399 h 418"/>
                <a:gd name="T92" fmla="*/ 236 w 418"/>
                <a:gd name="T93" fmla="*/ 411 h 418"/>
                <a:gd name="T94" fmla="*/ 222 w 418"/>
                <a:gd name="T95" fmla="*/ 417 h 418"/>
                <a:gd name="T96" fmla="*/ 97 w 418"/>
                <a:gd name="T97" fmla="*/ 208 h 418"/>
                <a:gd name="T98" fmla="*/ 132 w 418"/>
                <a:gd name="T99" fmla="*/ 230 h 418"/>
                <a:gd name="T100" fmla="*/ 174 w 418"/>
                <a:gd name="T101" fmla="*/ 271 h 418"/>
                <a:gd name="T102" fmla="*/ 208 w 418"/>
                <a:gd name="T103" fmla="*/ 319 h 418"/>
                <a:gd name="T104" fmla="*/ 230 w 418"/>
                <a:gd name="T105" fmla="*/ 286 h 418"/>
                <a:gd name="T106" fmla="*/ 271 w 418"/>
                <a:gd name="T107" fmla="*/ 242 h 418"/>
                <a:gd name="T108" fmla="*/ 319 w 418"/>
                <a:gd name="T109" fmla="*/ 208 h 418"/>
                <a:gd name="T110" fmla="*/ 286 w 418"/>
                <a:gd name="T111" fmla="*/ 187 h 418"/>
                <a:gd name="T112" fmla="*/ 243 w 418"/>
                <a:gd name="T113" fmla="*/ 147 h 418"/>
                <a:gd name="T114" fmla="*/ 208 w 418"/>
                <a:gd name="T115" fmla="*/ 97 h 418"/>
                <a:gd name="T116" fmla="*/ 187 w 418"/>
                <a:gd name="T117" fmla="*/ 130 h 418"/>
                <a:gd name="T118" fmla="*/ 147 w 418"/>
                <a:gd name="T119" fmla="*/ 174 h 418"/>
                <a:gd name="T120" fmla="*/ 97 w 418"/>
                <a:gd name="T121" fmla="*/ 208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18" h="418">
                  <a:moveTo>
                    <a:pt x="216" y="418"/>
                  </a:moveTo>
                  <a:lnTo>
                    <a:pt x="201" y="418"/>
                  </a:lnTo>
                  <a:lnTo>
                    <a:pt x="201" y="418"/>
                  </a:lnTo>
                  <a:lnTo>
                    <a:pt x="195" y="417"/>
                  </a:lnTo>
                  <a:lnTo>
                    <a:pt x="191" y="415"/>
                  </a:lnTo>
                  <a:lnTo>
                    <a:pt x="186" y="413"/>
                  </a:lnTo>
                  <a:lnTo>
                    <a:pt x="181" y="411"/>
                  </a:lnTo>
                  <a:lnTo>
                    <a:pt x="178" y="407"/>
                  </a:lnTo>
                  <a:lnTo>
                    <a:pt x="174" y="403"/>
                  </a:lnTo>
                  <a:lnTo>
                    <a:pt x="172" y="399"/>
                  </a:lnTo>
                  <a:lnTo>
                    <a:pt x="170" y="393"/>
                  </a:lnTo>
                  <a:lnTo>
                    <a:pt x="170" y="393"/>
                  </a:lnTo>
                  <a:lnTo>
                    <a:pt x="166" y="381"/>
                  </a:lnTo>
                  <a:lnTo>
                    <a:pt x="162" y="368"/>
                  </a:lnTo>
                  <a:lnTo>
                    <a:pt x="156" y="355"/>
                  </a:lnTo>
                  <a:lnTo>
                    <a:pt x="150" y="342"/>
                  </a:lnTo>
                  <a:lnTo>
                    <a:pt x="142" y="331"/>
                  </a:lnTo>
                  <a:lnTo>
                    <a:pt x="135" y="320"/>
                  </a:lnTo>
                  <a:lnTo>
                    <a:pt x="126" y="310"/>
                  </a:lnTo>
                  <a:lnTo>
                    <a:pt x="117" y="300"/>
                  </a:lnTo>
                  <a:lnTo>
                    <a:pt x="107" y="290"/>
                  </a:lnTo>
                  <a:lnTo>
                    <a:pt x="97" y="282"/>
                  </a:lnTo>
                  <a:lnTo>
                    <a:pt x="85" y="274"/>
                  </a:lnTo>
                  <a:lnTo>
                    <a:pt x="74" y="267"/>
                  </a:lnTo>
                  <a:lnTo>
                    <a:pt x="62" y="261"/>
                  </a:lnTo>
                  <a:lnTo>
                    <a:pt x="49" y="256"/>
                  </a:lnTo>
                  <a:lnTo>
                    <a:pt x="37" y="251"/>
                  </a:lnTo>
                  <a:lnTo>
                    <a:pt x="23" y="246"/>
                  </a:lnTo>
                  <a:lnTo>
                    <a:pt x="23" y="246"/>
                  </a:lnTo>
                  <a:lnTo>
                    <a:pt x="18" y="245"/>
                  </a:lnTo>
                  <a:lnTo>
                    <a:pt x="13" y="243"/>
                  </a:lnTo>
                  <a:lnTo>
                    <a:pt x="10" y="239"/>
                  </a:lnTo>
                  <a:lnTo>
                    <a:pt x="7" y="236"/>
                  </a:lnTo>
                  <a:lnTo>
                    <a:pt x="3" y="231"/>
                  </a:lnTo>
                  <a:lnTo>
                    <a:pt x="2" y="227"/>
                  </a:lnTo>
                  <a:lnTo>
                    <a:pt x="0" y="222"/>
                  </a:lnTo>
                  <a:lnTo>
                    <a:pt x="0" y="216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195"/>
                  </a:lnTo>
                  <a:lnTo>
                    <a:pt x="2" y="191"/>
                  </a:lnTo>
                  <a:lnTo>
                    <a:pt x="3" y="186"/>
                  </a:lnTo>
                  <a:lnTo>
                    <a:pt x="7" y="181"/>
                  </a:lnTo>
                  <a:lnTo>
                    <a:pt x="10" y="178"/>
                  </a:lnTo>
                  <a:lnTo>
                    <a:pt x="13" y="174"/>
                  </a:lnTo>
                  <a:lnTo>
                    <a:pt x="18" y="172"/>
                  </a:lnTo>
                  <a:lnTo>
                    <a:pt x="23" y="170"/>
                  </a:lnTo>
                  <a:lnTo>
                    <a:pt x="23" y="170"/>
                  </a:lnTo>
                  <a:lnTo>
                    <a:pt x="37" y="166"/>
                  </a:lnTo>
                  <a:lnTo>
                    <a:pt x="49" y="162"/>
                  </a:lnTo>
                  <a:lnTo>
                    <a:pt x="62" y="156"/>
                  </a:lnTo>
                  <a:lnTo>
                    <a:pt x="74" y="150"/>
                  </a:lnTo>
                  <a:lnTo>
                    <a:pt x="85" y="142"/>
                  </a:lnTo>
                  <a:lnTo>
                    <a:pt x="97" y="135"/>
                  </a:lnTo>
                  <a:lnTo>
                    <a:pt x="107" y="126"/>
                  </a:lnTo>
                  <a:lnTo>
                    <a:pt x="117" y="117"/>
                  </a:lnTo>
                  <a:lnTo>
                    <a:pt x="126" y="107"/>
                  </a:lnTo>
                  <a:lnTo>
                    <a:pt x="135" y="97"/>
                  </a:lnTo>
                  <a:lnTo>
                    <a:pt x="142" y="85"/>
                  </a:lnTo>
                  <a:lnTo>
                    <a:pt x="150" y="74"/>
                  </a:lnTo>
                  <a:lnTo>
                    <a:pt x="156" y="62"/>
                  </a:lnTo>
                  <a:lnTo>
                    <a:pt x="162" y="49"/>
                  </a:lnTo>
                  <a:lnTo>
                    <a:pt x="166" y="37"/>
                  </a:lnTo>
                  <a:lnTo>
                    <a:pt x="170" y="23"/>
                  </a:lnTo>
                  <a:lnTo>
                    <a:pt x="170" y="23"/>
                  </a:lnTo>
                  <a:lnTo>
                    <a:pt x="172" y="18"/>
                  </a:lnTo>
                  <a:lnTo>
                    <a:pt x="174" y="13"/>
                  </a:lnTo>
                  <a:lnTo>
                    <a:pt x="178" y="10"/>
                  </a:lnTo>
                  <a:lnTo>
                    <a:pt x="181" y="6"/>
                  </a:lnTo>
                  <a:lnTo>
                    <a:pt x="186" y="3"/>
                  </a:lnTo>
                  <a:lnTo>
                    <a:pt x="191" y="1"/>
                  </a:lnTo>
                  <a:lnTo>
                    <a:pt x="195" y="0"/>
                  </a:lnTo>
                  <a:lnTo>
                    <a:pt x="201" y="0"/>
                  </a:lnTo>
                  <a:lnTo>
                    <a:pt x="216" y="0"/>
                  </a:lnTo>
                  <a:lnTo>
                    <a:pt x="216" y="0"/>
                  </a:lnTo>
                  <a:lnTo>
                    <a:pt x="222" y="0"/>
                  </a:lnTo>
                  <a:lnTo>
                    <a:pt x="227" y="1"/>
                  </a:lnTo>
                  <a:lnTo>
                    <a:pt x="231" y="3"/>
                  </a:lnTo>
                  <a:lnTo>
                    <a:pt x="236" y="6"/>
                  </a:lnTo>
                  <a:lnTo>
                    <a:pt x="239" y="10"/>
                  </a:lnTo>
                  <a:lnTo>
                    <a:pt x="243" y="13"/>
                  </a:lnTo>
                  <a:lnTo>
                    <a:pt x="245" y="18"/>
                  </a:lnTo>
                  <a:lnTo>
                    <a:pt x="246" y="23"/>
                  </a:lnTo>
                  <a:lnTo>
                    <a:pt x="246" y="23"/>
                  </a:lnTo>
                  <a:lnTo>
                    <a:pt x="251" y="37"/>
                  </a:lnTo>
                  <a:lnTo>
                    <a:pt x="256" y="49"/>
                  </a:lnTo>
                  <a:lnTo>
                    <a:pt x="261" y="62"/>
                  </a:lnTo>
                  <a:lnTo>
                    <a:pt x="267" y="74"/>
                  </a:lnTo>
                  <a:lnTo>
                    <a:pt x="274" y="85"/>
                  </a:lnTo>
                  <a:lnTo>
                    <a:pt x="282" y="97"/>
                  </a:lnTo>
                  <a:lnTo>
                    <a:pt x="291" y="107"/>
                  </a:lnTo>
                  <a:lnTo>
                    <a:pt x="301" y="117"/>
                  </a:lnTo>
                  <a:lnTo>
                    <a:pt x="310" y="126"/>
                  </a:lnTo>
                  <a:lnTo>
                    <a:pt x="320" y="135"/>
                  </a:lnTo>
                  <a:lnTo>
                    <a:pt x="332" y="142"/>
                  </a:lnTo>
                  <a:lnTo>
                    <a:pt x="344" y="150"/>
                  </a:lnTo>
                  <a:lnTo>
                    <a:pt x="355" y="156"/>
                  </a:lnTo>
                  <a:lnTo>
                    <a:pt x="368" y="162"/>
                  </a:lnTo>
                  <a:lnTo>
                    <a:pt x="381" y="166"/>
                  </a:lnTo>
                  <a:lnTo>
                    <a:pt x="393" y="170"/>
                  </a:lnTo>
                  <a:lnTo>
                    <a:pt x="393" y="170"/>
                  </a:lnTo>
                  <a:lnTo>
                    <a:pt x="399" y="172"/>
                  </a:lnTo>
                  <a:lnTo>
                    <a:pt x="404" y="174"/>
                  </a:lnTo>
                  <a:lnTo>
                    <a:pt x="407" y="178"/>
                  </a:lnTo>
                  <a:lnTo>
                    <a:pt x="411" y="181"/>
                  </a:lnTo>
                  <a:lnTo>
                    <a:pt x="413" y="186"/>
                  </a:lnTo>
                  <a:lnTo>
                    <a:pt x="415" y="191"/>
                  </a:lnTo>
                  <a:lnTo>
                    <a:pt x="417" y="195"/>
                  </a:lnTo>
                  <a:lnTo>
                    <a:pt x="418" y="201"/>
                  </a:lnTo>
                  <a:lnTo>
                    <a:pt x="418" y="216"/>
                  </a:lnTo>
                  <a:lnTo>
                    <a:pt x="418" y="216"/>
                  </a:lnTo>
                  <a:lnTo>
                    <a:pt x="417" y="222"/>
                  </a:lnTo>
                  <a:lnTo>
                    <a:pt x="415" y="227"/>
                  </a:lnTo>
                  <a:lnTo>
                    <a:pt x="413" y="231"/>
                  </a:lnTo>
                  <a:lnTo>
                    <a:pt x="411" y="236"/>
                  </a:lnTo>
                  <a:lnTo>
                    <a:pt x="407" y="239"/>
                  </a:lnTo>
                  <a:lnTo>
                    <a:pt x="404" y="243"/>
                  </a:lnTo>
                  <a:lnTo>
                    <a:pt x="399" y="245"/>
                  </a:lnTo>
                  <a:lnTo>
                    <a:pt x="393" y="246"/>
                  </a:lnTo>
                  <a:lnTo>
                    <a:pt x="393" y="246"/>
                  </a:lnTo>
                  <a:lnTo>
                    <a:pt x="381" y="251"/>
                  </a:lnTo>
                  <a:lnTo>
                    <a:pt x="368" y="256"/>
                  </a:lnTo>
                  <a:lnTo>
                    <a:pt x="355" y="261"/>
                  </a:lnTo>
                  <a:lnTo>
                    <a:pt x="344" y="267"/>
                  </a:lnTo>
                  <a:lnTo>
                    <a:pt x="332" y="274"/>
                  </a:lnTo>
                  <a:lnTo>
                    <a:pt x="320" y="282"/>
                  </a:lnTo>
                  <a:lnTo>
                    <a:pt x="310" y="290"/>
                  </a:lnTo>
                  <a:lnTo>
                    <a:pt x="301" y="300"/>
                  </a:lnTo>
                  <a:lnTo>
                    <a:pt x="291" y="310"/>
                  </a:lnTo>
                  <a:lnTo>
                    <a:pt x="282" y="320"/>
                  </a:lnTo>
                  <a:lnTo>
                    <a:pt x="274" y="331"/>
                  </a:lnTo>
                  <a:lnTo>
                    <a:pt x="267" y="342"/>
                  </a:lnTo>
                  <a:lnTo>
                    <a:pt x="261" y="355"/>
                  </a:lnTo>
                  <a:lnTo>
                    <a:pt x="256" y="368"/>
                  </a:lnTo>
                  <a:lnTo>
                    <a:pt x="251" y="381"/>
                  </a:lnTo>
                  <a:lnTo>
                    <a:pt x="246" y="393"/>
                  </a:lnTo>
                  <a:lnTo>
                    <a:pt x="246" y="393"/>
                  </a:lnTo>
                  <a:lnTo>
                    <a:pt x="245" y="399"/>
                  </a:lnTo>
                  <a:lnTo>
                    <a:pt x="243" y="403"/>
                  </a:lnTo>
                  <a:lnTo>
                    <a:pt x="239" y="407"/>
                  </a:lnTo>
                  <a:lnTo>
                    <a:pt x="236" y="411"/>
                  </a:lnTo>
                  <a:lnTo>
                    <a:pt x="231" y="413"/>
                  </a:lnTo>
                  <a:lnTo>
                    <a:pt x="227" y="415"/>
                  </a:lnTo>
                  <a:lnTo>
                    <a:pt x="222" y="417"/>
                  </a:lnTo>
                  <a:lnTo>
                    <a:pt x="216" y="418"/>
                  </a:lnTo>
                  <a:lnTo>
                    <a:pt x="216" y="418"/>
                  </a:lnTo>
                  <a:close/>
                  <a:moveTo>
                    <a:pt x="97" y="208"/>
                  </a:moveTo>
                  <a:lnTo>
                    <a:pt x="97" y="208"/>
                  </a:lnTo>
                  <a:lnTo>
                    <a:pt x="114" y="219"/>
                  </a:lnTo>
                  <a:lnTo>
                    <a:pt x="132" y="230"/>
                  </a:lnTo>
                  <a:lnTo>
                    <a:pt x="147" y="242"/>
                  </a:lnTo>
                  <a:lnTo>
                    <a:pt x="162" y="256"/>
                  </a:lnTo>
                  <a:lnTo>
                    <a:pt x="174" y="271"/>
                  </a:lnTo>
                  <a:lnTo>
                    <a:pt x="187" y="286"/>
                  </a:lnTo>
                  <a:lnTo>
                    <a:pt x="199" y="302"/>
                  </a:lnTo>
                  <a:lnTo>
                    <a:pt x="208" y="319"/>
                  </a:lnTo>
                  <a:lnTo>
                    <a:pt x="208" y="319"/>
                  </a:lnTo>
                  <a:lnTo>
                    <a:pt x="219" y="302"/>
                  </a:lnTo>
                  <a:lnTo>
                    <a:pt x="230" y="286"/>
                  </a:lnTo>
                  <a:lnTo>
                    <a:pt x="243" y="271"/>
                  </a:lnTo>
                  <a:lnTo>
                    <a:pt x="256" y="256"/>
                  </a:lnTo>
                  <a:lnTo>
                    <a:pt x="271" y="242"/>
                  </a:lnTo>
                  <a:lnTo>
                    <a:pt x="286" y="230"/>
                  </a:lnTo>
                  <a:lnTo>
                    <a:pt x="302" y="219"/>
                  </a:lnTo>
                  <a:lnTo>
                    <a:pt x="319" y="208"/>
                  </a:lnTo>
                  <a:lnTo>
                    <a:pt x="319" y="208"/>
                  </a:lnTo>
                  <a:lnTo>
                    <a:pt x="302" y="199"/>
                  </a:lnTo>
                  <a:lnTo>
                    <a:pt x="286" y="187"/>
                  </a:lnTo>
                  <a:lnTo>
                    <a:pt x="271" y="174"/>
                  </a:lnTo>
                  <a:lnTo>
                    <a:pt x="256" y="161"/>
                  </a:lnTo>
                  <a:lnTo>
                    <a:pt x="243" y="147"/>
                  </a:lnTo>
                  <a:lnTo>
                    <a:pt x="230" y="130"/>
                  </a:lnTo>
                  <a:lnTo>
                    <a:pt x="219" y="114"/>
                  </a:lnTo>
                  <a:lnTo>
                    <a:pt x="208" y="97"/>
                  </a:lnTo>
                  <a:lnTo>
                    <a:pt x="208" y="97"/>
                  </a:lnTo>
                  <a:lnTo>
                    <a:pt x="199" y="114"/>
                  </a:lnTo>
                  <a:lnTo>
                    <a:pt x="187" y="130"/>
                  </a:lnTo>
                  <a:lnTo>
                    <a:pt x="174" y="147"/>
                  </a:lnTo>
                  <a:lnTo>
                    <a:pt x="162" y="161"/>
                  </a:lnTo>
                  <a:lnTo>
                    <a:pt x="147" y="174"/>
                  </a:lnTo>
                  <a:lnTo>
                    <a:pt x="132" y="187"/>
                  </a:lnTo>
                  <a:lnTo>
                    <a:pt x="114" y="199"/>
                  </a:lnTo>
                  <a:lnTo>
                    <a:pt x="97" y="208"/>
                  </a:lnTo>
                  <a:lnTo>
                    <a:pt x="97" y="2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1" name="Freeform 88"/>
            <p:cNvSpPr>
              <a:spLocks/>
            </p:cNvSpPr>
            <p:nvPr/>
          </p:nvSpPr>
          <p:spPr bwMode="auto">
            <a:xfrm>
              <a:off x="8245476" y="3474393"/>
              <a:ext cx="257175" cy="255588"/>
            </a:xfrm>
            <a:custGeom>
              <a:avLst/>
              <a:gdLst>
                <a:gd name="T0" fmla="*/ 323 w 323"/>
                <a:gd name="T1" fmla="*/ 154 h 322"/>
                <a:gd name="T2" fmla="*/ 309 w 323"/>
                <a:gd name="T3" fmla="*/ 150 h 322"/>
                <a:gd name="T4" fmla="*/ 283 w 323"/>
                <a:gd name="T5" fmla="*/ 139 h 322"/>
                <a:gd name="T6" fmla="*/ 259 w 323"/>
                <a:gd name="T7" fmla="*/ 125 h 322"/>
                <a:gd name="T8" fmla="*/ 235 w 323"/>
                <a:gd name="T9" fmla="*/ 107 h 322"/>
                <a:gd name="T10" fmla="*/ 216 w 323"/>
                <a:gd name="T11" fmla="*/ 88 h 322"/>
                <a:gd name="T12" fmla="*/ 198 w 323"/>
                <a:gd name="T13" fmla="*/ 65 h 322"/>
                <a:gd name="T14" fmla="*/ 184 w 323"/>
                <a:gd name="T15" fmla="*/ 40 h 322"/>
                <a:gd name="T16" fmla="*/ 173 w 323"/>
                <a:gd name="T17" fmla="*/ 14 h 322"/>
                <a:gd name="T18" fmla="*/ 155 w 323"/>
                <a:gd name="T19" fmla="*/ 0 h 322"/>
                <a:gd name="T20" fmla="*/ 151 w 323"/>
                <a:gd name="T21" fmla="*/ 14 h 322"/>
                <a:gd name="T22" fmla="*/ 140 w 323"/>
                <a:gd name="T23" fmla="*/ 40 h 322"/>
                <a:gd name="T24" fmla="*/ 125 w 323"/>
                <a:gd name="T25" fmla="*/ 65 h 322"/>
                <a:gd name="T26" fmla="*/ 109 w 323"/>
                <a:gd name="T27" fmla="*/ 88 h 322"/>
                <a:gd name="T28" fmla="*/ 88 w 323"/>
                <a:gd name="T29" fmla="*/ 107 h 322"/>
                <a:gd name="T30" fmla="*/ 66 w 323"/>
                <a:gd name="T31" fmla="*/ 125 h 322"/>
                <a:gd name="T32" fmla="*/ 42 w 323"/>
                <a:gd name="T33" fmla="*/ 139 h 322"/>
                <a:gd name="T34" fmla="*/ 15 w 323"/>
                <a:gd name="T35" fmla="*/ 150 h 322"/>
                <a:gd name="T36" fmla="*/ 0 w 323"/>
                <a:gd name="T37" fmla="*/ 168 h 322"/>
                <a:gd name="T38" fmla="*/ 15 w 323"/>
                <a:gd name="T39" fmla="*/ 172 h 322"/>
                <a:gd name="T40" fmla="*/ 42 w 323"/>
                <a:gd name="T41" fmla="*/ 183 h 322"/>
                <a:gd name="T42" fmla="*/ 66 w 323"/>
                <a:gd name="T43" fmla="*/ 197 h 322"/>
                <a:gd name="T44" fmla="*/ 88 w 323"/>
                <a:gd name="T45" fmla="*/ 214 h 322"/>
                <a:gd name="T46" fmla="*/ 109 w 323"/>
                <a:gd name="T47" fmla="*/ 235 h 322"/>
                <a:gd name="T48" fmla="*/ 125 w 323"/>
                <a:gd name="T49" fmla="*/ 257 h 322"/>
                <a:gd name="T50" fmla="*/ 140 w 323"/>
                <a:gd name="T51" fmla="*/ 281 h 322"/>
                <a:gd name="T52" fmla="*/ 151 w 323"/>
                <a:gd name="T53" fmla="*/ 308 h 322"/>
                <a:gd name="T54" fmla="*/ 169 w 323"/>
                <a:gd name="T55" fmla="*/ 322 h 322"/>
                <a:gd name="T56" fmla="*/ 173 w 323"/>
                <a:gd name="T57" fmla="*/ 308 h 322"/>
                <a:gd name="T58" fmla="*/ 184 w 323"/>
                <a:gd name="T59" fmla="*/ 281 h 322"/>
                <a:gd name="T60" fmla="*/ 198 w 323"/>
                <a:gd name="T61" fmla="*/ 257 h 322"/>
                <a:gd name="T62" fmla="*/ 216 w 323"/>
                <a:gd name="T63" fmla="*/ 235 h 322"/>
                <a:gd name="T64" fmla="*/ 235 w 323"/>
                <a:gd name="T65" fmla="*/ 214 h 322"/>
                <a:gd name="T66" fmla="*/ 259 w 323"/>
                <a:gd name="T67" fmla="*/ 197 h 322"/>
                <a:gd name="T68" fmla="*/ 283 w 323"/>
                <a:gd name="T69" fmla="*/ 183 h 322"/>
                <a:gd name="T70" fmla="*/ 309 w 323"/>
                <a:gd name="T71" fmla="*/ 172 h 322"/>
                <a:gd name="T72" fmla="*/ 323 w 323"/>
                <a:gd name="T73" fmla="*/ 168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23" h="322">
                  <a:moveTo>
                    <a:pt x="323" y="168"/>
                  </a:moveTo>
                  <a:lnTo>
                    <a:pt x="323" y="154"/>
                  </a:lnTo>
                  <a:lnTo>
                    <a:pt x="323" y="154"/>
                  </a:lnTo>
                  <a:lnTo>
                    <a:pt x="309" y="150"/>
                  </a:lnTo>
                  <a:lnTo>
                    <a:pt x="296" y="144"/>
                  </a:lnTo>
                  <a:lnTo>
                    <a:pt x="283" y="139"/>
                  </a:lnTo>
                  <a:lnTo>
                    <a:pt x="270" y="132"/>
                  </a:lnTo>
                  <a:lnTo>
                    <a:pt x="259" y="125"/>
                  </a:lnTo>
                  <a:lnTo>
                    <a:pt x="247" y="117"/>
                  </a:lnTo>
                  <a:lnTo>
                    <a:pt x="235" y="107"/>
                  </a:lnTo>
                  <a:lnTo>
                    <a:pt x="225" y="98"/>
                  </a:lnTo>
                  <a:lnTo>
                    <a:pt x="216" y="88"/>
                  </a:lnTo>
                  <a:lnTo>
                    <a:pt x="206" y="76"/>
                  </a:lnTo>
                  <a:lnTo>
                    <a:pt x="198" y="65"/>
                  </a:lnTo>
                  <a:lnTo>
                    <a:pt x="191" y="53"/>
                  </a:lnTo>
                  <a:lnTo>
                    <a:pt x="184" y="40"/>
                  </a:lnTo>
                  <a:lnTo>
                    <a:pt x="179" y="27"/>
                  </a:lnTo>
                  <a:lnTo>
                    <a:pt x="173" y="14"/>
                  </a:lnTo>
                  <a:lnTo>
                    <a:pt x="169" y="0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51" y="14"/>
                  </a:lnTo>
                  <a:lnTo>
                    <a:pt x="146" y="27"/>
                  </a:lnTo>
                  <a:lnTo>
                    <a:pt x="140" y="40"/>
                  </a:lnTo>
                  <a:lnTo>
                    <a:pt x="133" y="53"/>
                  </a:lnTo>
                  <a:lnTo>
                    <a:pt x="125" y="65"/>
                  </a:lnTo>
                  <a:lnTo>
                    <a:pt x="117" y="76"/>
                  </a:lnTo>
                  <a:lnTo>
                    <a:pt x="109" y="88"/>
                  </a:lnTo>
                  <a:lnTo>
                    <a:pt x="99" y="98"/>
                  </a:lnTo>
                  <a:lnTo>
                    <a:pt x="88" y="107"/>
                  </a:lnTo>
                  <a:lnTo>
                    <a:pt x="78" y="117"/>
                  </a:lnTo>
                  <a:lnTo>
                    <a:pt x="66" y="125"/>
                  </a:lnTo>
                  <a:lnTo>
                    <a:pt x="53" y="132"/>
                  </a:lnTo>
                  <a:lnTo>
                    <a:pt x="42" y="139"/>
                  </a:lnTo>
                  <a:lnTo>
                    <a:pt x="28" y="144"/>
                  </a:lnTo>
                  <a:lnTo>
                    <a:pt x="15" y="150"/>
                  </a:lnTo>
                  <a:lnTo>
                    <a:pt x="0" y="154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15" y="172"/>
                  </a:lnTo>
                  <a:lnTo>
                    <a:pt x="28" y="177"/>
                  </a:lnTo>
                  <a:lnTo>
                    <a:pt x="42" y="183"/>
                  </a:lnTo>
                  <a:lnTo>
                    <a:pt x="53" y="190"/>
                  </a:lnTo>
                  <a:lnTo>
                    <a:pt x="66" y="197"/>
                  </a:lnTo>
                  <a:lnTo>
                    <a:pt x="78" y="206"/>
                  </a:lnTo>
                  <a:lnTo>
                    <a:pt x="88" y="214"/>
                  </a:lnTo>
                  <a:lnTo>
                    <a:pt x="99" y="224"/>
                  </a:lnTo>
                  <a:lnTo>
                    <a:pt x="109" y="235"/>
                  </a:lnTo>
                  <a:lnTo>
                    <a:pt x="117" y="245"/>
                  </a:lnTo>
                  <a:lnTo>
                    <a:pt x="125" y="257"/>
                  </a:lnTo>
                  <a:lnTo>
                    <a:pt x="133" y="270"/>
                  </a:lnTo>
                  <a:lnTo>
                    <a:pt x="140" y="281"/>
                  </a:lnTo>
                  <a:lnTo>
                    <a:pt x="146" y="295"/>
                  </a:lnTo>
                  <a:lnTo>
                    <a:pt x="151" y="308"/>
                  </a:lnTo>
                  <a:lnTo>
                    <a:pt x="155" y="322"/>
                  </a:lnTo>
                  <a:lnTo>
                    <a:pt x="169" y="322"/>
                  </a:lnTo>
                  <a:lnTo>
                    <a:pt x="169" y="322"/>
                  </a:lnTo>
                  <a:lnTo>
                    <a:pt x="173" y="308"/>
                  </a:lnTo>
                  <a:lnTo>
                    <a:pt x="179" y="295"/>
                  </a:lnTo>
                  <a:lnTo>
                    <a:pt x="184" y="281"/>
                  </a:lnTo>
                  <a:lnTo>
                    <a:pt x="191" y="270"/>
                  </a:lnTo>
                  <a:lnTo>
                    <a:pt x="198" y="257"/>
                  </a:lnTo>
                  <a:lnTo>
                    <a:pt x="206" y="245"/>
                  </a:lnTo>
                  <a:lnTo>
                    <a:pt x="216" y="235"/>
                  </a:lnTo>
                  <a:lnTo>
                    <a:pt x="225" y="224"/>
                  </a:lnTo>
                  <a:lnTo>
                    <a:pt x="235" y="214"/>
                  </a:lnTo>
                  <a:lnTo>
                    <a:pt x="247" y="206"/>
                  </a:lnTo>
                  <a:lnTo>
                    <a:pt x="259" y="197"/>
                  </a:lnTo>
                  <a:lnTo>
                    <a:pt x="270" y="190"/>
                  </a:lnTo>
                  <a:lnTo>
                    <a:pt x="283" y="183"/>
                  </a:lnTo>
                  <a:lnTo>
                    <a:pt x="296" y="177"/>
                  </a:lnTo>
                  <a:lnTo>
                    <a:pt x="309" y="172"/>
                  </a:lnTo>
                  <a:lnTo>
                    <a:pt x="323" y="168"/>
                  </a:lnTo>
                  <a:lnTo>
                    <a:pt x="323" y="168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2" name="Freeform 89"/>
            <p:cNvSpPr>
              <a:spLocks noEditPoints="1"/>
            </p:cNvSpPr>
            <p:nvPr/>
          </p:nvSpPr>
          <p:spPr bwMode="auto">
            <a:xfrm>
              <a:off x="8220076" y="3448993"/>
              <a:ext cx="306388" cy="306388"/>
            </a:xfrm>
            <a:custGeom>
              <a:avLst/>
              <a:gdLst>
                <a:gd name="T0" fmla="*/ 186 w 386"/>
                <a:gd name="T1" fmla="*/ 386 h 386"/>
                <a:gd name="T2" fmla="*/ 171 w 386"/>
                <a:gd name="T3" fmla="*/ 382 h 386"/>
                <a:gd name="T4" fmla="*/ 160 w 386"/>
                <a:gd name="T5" fmla="*/ 371 h 386"/>
                <a:gd name="T6" fmla="*/ 155 w 386"/>
                <a:gd name="T7" fmla="*/ 362 h 386"/>
                <a:gd name="T8" fmla="*/ 142 w 386"/>
                <a:gd name="T9" fmla="*/ 327 h 386"/>
                <a:gd name="T10" fmla="*/ 124 w 386"/>
                <a:gd name="T11" fmla="*/ 297 h 386"/>
                <a:gd name="T12" fmla="*/ 98 w 386"/>
                <a:gd name="T13" fmla="*/ 270 h 386"/>
                <a:gd name="T14" fmla="*/ 69 w 386"/>
                <a:gd name="T15" fmla="*/ 248 h 386"/>
                <a:gd name="T16" fmla="*/ 36 w 386"/>
                <a:gd name="T17" fmla="*/ 234 h 386"/>
                <a:gd name="T18" fmla="*/ 18 w 386"/>
                <a:gd name="T19" fmla="*/ 229 h 386"/>
                <a:gd name="T20" fmla="*/ 7 w 386"/>
                <a:gd name="T21" fmla="*/ 219 h 386"/>
                <a:gd name="T22" fmla="*/ 1 w 386"/>
                <a:gd name="T23" fmla="*/ 205 h 386"/>
                <a:gd name="T24" fmla="*/ 0 w 386"/>
                <a:gd name="T25" fmla="*/ 186 h 386"/>
                <a:gd name="T26" fmla="*/ 5 w 386"/>
                <a:gd name="T27" fmla="*/ 171 h 386"/>
                <a:gd name="T28" fmla="*/ 14 w 386"/>
                <a:gd name="T29" fmla="*/ 160 h 386"/>
                <a:gd name="T30" fmla="*/ 24 w 386"/>
                <a:gd name="T31" fmla="*/ 156 h 386"/>
                <a:gd name="T32" fmla="*/ 59 w 386"/>
                <a:gd name="T33" fmla="*/ 143 h 386"/>
                <a:gd name="T34" fmla="*/ 89 w 386"/>
                <a:gd name="T35" fmla="*/ 123 h 386"/>
                <a:gd name="T36" fmla="*/ 116 w 386"/>
                <a:gd name="T37" fmla="*/ 99 h 386"/>
                <a:gd name="T38" fmla="*/ 137 w 386"/>
                <a:gd name="T39" fmla="*/ 69 h 386"/>
                <a:gd name="T40" fmla="*/ 152 w 386"/>
                <a:gd name="T41" fmla="*/ 35 h 386"/>
                <a:gd name="T42" fmla="*/ 157 w 386"/>
                <a:gd name="T43" fmla="*/ 19 h 386"/>
                <a:gd name="T44" fmla="*/ 167 w 386"/>
                <a:gd name="T45" fmla="*/ 6 h 386"/>
                <a:gd name="T46" fmla="*/ 181 w 386"/>
                <a:gd name="T47" fmla="*/ 0 h 386"/>
                <a:gd name="T48" fmla="*/ 200 w 386"/>
                <a:gd name="T49" fmla="*/ 0 h 386"/>
                <a:gd name="T50" fmla="*/ 215 w 386"/>
                <a:gd name="T51" fmla="*/ 4 h 386"/>
                <a:gd name="T52" fmla="*/ 226 w 386"/>
                <a:gd name="T53" fmla="*/ 14 h 386"/>
                <a:gd name="T54" fmla="*/ 230 w 386"/>
                <a:gd name="T55" fmla="*/ 24 h 386"/>
                <a:gd name="T56" fmla="*/ 243 w 386"/>
                <a:gd name="T57" fmla="*/ 58 h 386"/>
                <a:gd name="T58" fmla="*/ 263 w 386"/>
                <a:gd name="T59" fmla="*/ 90 h 386"/>
                <a:gd name="T60" fmla="*/ 287 w 386"/>
                <a:gd name="T61" fmla="*/ 116 h 386"/>
                <a:gd name="T62" fmla="*/ 317 w 386"/>
                <a:gd name="T63" fmla="*/ 137 h 386"/>
                <a:gd name="T64" fmla="*/ 350 w 386"/>
                <a:gd name="T65" fmla="*/ 152 h 386"/>
                <a:gd name="T66" fmla="*/ 367 w 386"/>
                <a:gd name="T67" fmla="*/ 157 h 386"/>
                <a:gd name="T68" fmla="*/ 379 w 386"/>
                <a:gd name="T69" fmla="*/ 167 h 386"/>
                <a:gd name="T70" fmla="*/ 386 w 386"/>
                <a:gd name="T71" fmla="*/ 181 h 386"/>
                <a:gd name="T72" fmla="*/ 386 w 386"/>
                <a:gd name="T73" fmla="*/ 200 h 386"/>
                <a:gd name="T74" fmla="*/ 382 w 386"/>
                <a:gd name="T75" fmla="*/ 215 h 386"/>
                <a:gd name="T76" fmla="*/ 372 w 386"/>
                <a:gd name="T77" fmla="*/ 226 h 386"/>
                <a:gd name="T78" fmla="*/ 362 w 386"/>
                <a:gd name="T79" fmla="*/ 230 h 386"/>
                <a:gd name="T80" fmla="*/ 328 w 386"/>
                <a:gd name="T81" fmla="*/ 244 h 386"/>
                <a:gd name="T82" fmla="*/ 296 w 386"/>
                <a:gd name="T83" fmla="*/ 262 h 386"/>
                <a:gd name="T84" fmla="*/ 270 w 386"/>
                <a:gd name="T85" fmla="*/ 287 h 386"/>
                <a:gd name="T86" fmla="*/ 249 w 386"/>
                <a:gd name="T87" fmla="*/ 317 h 386"/>
                <a:gd name="T88" fmla="*/ 234 w 386"/>
                <a:gd name="T89" fmla="*/ 350 h 386"/>
                <a:gd name="T90" fmla="*/ 229 w 386"/>
                <a:gd name="T91" fmla="*/ 368 h 386"/>
                <a:gd name="T92" fmla="*/ 219 w 386"/>
                <a:gd name="T93" fmla="*/ 379 h 386"/>
                <a:gd name="T94" fmla="*/ 205 w 386"/>
                <a:gd name="T95" fmla="*/ 385 h 386"/>
                <a:gd name="T96" fmla="*/ 98 w 386"/>
                <a:gd name="T97" fmla="*/ 193 h 386"/>
                <a:gd name="T98" fmla="*/ 126 w 386"/>
                <a:gd name="T99" fmla="*/ 211 h 386"/>
                <a:gd name="T100" fmla="*/ 163 w 386"/>
                <a:gd name="T101" fmla="*/ 246 h 386"/>
                <a:gd name="T102" fmla="*/ 193 w 386"/>
                <a:gd name="T103" fmla="*/ 288 h 386"/>
                <a:gd name="T104" fmla="*/ 212 w 386"/>
                <a:gd name="T105" fmla="*/ 260 h 386"/>
                <a:gd name="T106" fmla="*/ 247 w 386"/>
                <a:gd name="T107" fmla="*/ 223 h 386"/>
                <a:gd name="T108" fmla="*/ 288 w 386"/>
                <a:gd name="T109" fmla="*/ 193 h 386"/>
                <a:gd name="T110" fmla="*/ 259 w 386"/>
                <a:gd name="T111" fmla="*/ 174 h 386"/>
                <a:gd name="T112" fmla="*/ 222 w 386"/>
                <a:gd name="T113" fmla="*/ 139 h 386"/>
                <a:gd name="T114" fmla="*/ 193 w 386"/>
                <a:gd name="T115" fmla="*/ 98 h 386"/>
                <a:gd name="T116" fmla="*/ 175 w 386"/>
                <a:gd name="T117" fmla="*/ 127 h 386"/>
                <a:gd name="T118" fmla="*/ 140 w 386"/>
                <a:gd name="T119" fmla="*/ 164 h 386"/>
                <a:gd name="T120" fmla="*/ 98 w 386"/>
                <a:gd name="T121" fmla="*/ 193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86" h="386">
                  <a:moveTo>
                    <a:pt x="200" y="386"/>
                  </a:moveTo>
                  <a:lnTo>
                    <a:pt x="186" y="386"/>
                  </a:lnTo>
                  <a:lnTo>
                    <a:pt x="186" y="386"/>
                  </a:lnTo>
                  <a:lnTo>
                    <a:pt x="181" y="385"/>
                  </a:lnTo>
                  <a:lnTo>
                    <a:pt x="176" y="384"/>
                  </a:lnTo>
                  <a:lnTo>
                    <a:pt x="171" y="382"/>
                  </a:lnTo>
                  <a:lnTo>
                    <a:pt x="167" y="379"/>
                  </a:lnTo>
                  <a:lnTo>
                    <a:pt x="163" y="376"/>
                  </a:lnTo>
                  <a:lnTo>
                    <a:pt x="160" y="371"/>
                  </a:lnTo>
                  <a:lnTo>
                    <a:pt x="157" y="368"/>
                  </a:lnTo>
                  <a:lnTo>
                    <a:pt x="155" y="362"/>
                  </a:lnTo>
                  <a:lnTo>
                    <a:pt x="155" y="362"/>
                  </a:lnTo>
                  <a:lnTo>
                    <a:pt x="152" y="350"/>
                  </a:lnTo>
                  <a:lnTo>
                    <a:pt x="148" y="339"/>
                  </a:lnTo>
                  <a:lnTo>
                    <a:pt x="142" y="327"/>
                  </a:lnTo>
                  <a:lnTo>
                    <a:pt x="137" y="317"/>
                  </a:lnTo>
                  <a:lnTo>
                    <a:pt x="131" y="306"/>
                  </a:lnTo>
                  <a:lnTo>
                    <a:pt x="124" y="297"/>
                  </a:lnTo>
                  <a:lnTo>
                    <a:pt x="116" y="287"/>
                  </a:lnTo>
                  <a:lnTo>
                    <a:pt x="108" y="278"/>
                  </a:lnTo>
                  <a:lnTo>
                    <a:pt x="98" y="270"/>
                  </a:lnTo>
                  <a:lnTo>
                    <a:pt x="89" y="262"/>
                  </a:lnTo>
                  <a:lnTo>
                    <a:pt x="80" y="255"/>
                  </a:lnTo>
                  <a:lnTo>
                    <a:pt x="69" y="248"/>
                  </a:lnTo>
                  <a:lnTo>
                    <a:pt x="59" y="244"/>
                  </a:lnTo>
                  <a:lnTo>
                    <a:pt x="47" y="238"/>
                  </a:lnTo>
                  <a:lnTo>
                    <a:pt x="36" y="234"/>
                  </a:lnTo>
                  <a:lnTo>
                    <a:pt x="24" y="230"/>
                  </a:lnTo>
                  <a:lnTo>
                    <a:pt x="24" y="230"/>
                  </a:lnTo>
                  <a:lnTo>
                    <a:pt x="18" y="229"/>
                  </a:lnTo>
                  <a:lnTo>
                    <a:pt x="14" y="226"/>
                  </a:lnTo>
                  <a:lnTo>
                    <a:pt x="10" y="223"/>
                  </a:lnTo>
                  <a:lnTo>
                    <a:pt x="7" y="219"/>
                  </a:lnTo>
                  <a:lnTo>
                    <a:pt x="5" y="215"/>
                  </a:lnTo>
                  <a:lnTo>
                    <a:pt x="2" y="210"/>
                  </a:lnTo>
                  <a:lnTo>
                    <a:pt x="1" y="205"/>
                  </a:lnTo>
                  <a:lnTo>
                    <a:pt x="0" y="200"/>
                  </a:lnTo>
                  <a:lnTo>
                    <a:pt x="0" y="186"/>
                  </a:lnTo>
                  <a:lnTo>
                    <a:pt x="0" y="186"/>
                  </a:lnTo>
                  <a:lnTo>
                    <a:pt x="1" y="181"/>
                  </a:lnTo>
                  <a:lnTo>
                    <a:pt x="2" y="175"/>
                  </a:lnTo>
                  <a:lnTo>
                    <a:pt x="5" y="171"/>
                  </a:lnTo>
                  <a:lnTo>
                    <a:pt x="7" y="167"/>
                  </a:lnTo>
                  <a:lnTo>
                    <a:pt x="10" y="163"/>
                  </a:lnTo>
                  <a:lnTo>
                    <a:pt x="14" y="160"/>
                  </a:lnTo>
                  <a:lnTo>
                    <a:pt x="18" y="157"/>
                  </a:lnTo>
                  <a:lnTo>
                    <a:pt x="24" y="156"/>
                  </a:lnTo>
                  <a:lnTo>
                    <a:pt x="24" y="156"/>
                  </a:lnTo>
                  <a:lnTo>
                    <a:pt x="36" y="152"/>
                  </a:lnTo>
                  <a:lnTo>
                    <a:pt x="47" y="148"/>
                  </a:lnTo>
                  <a:lnTo>
                    <a:pt x="59" y="143"/>
                  </a:lnTo>
                  <a:lnTo>
                    <a:pt x="69" y="137"/>
                  </a:lnTo>
                  <a:lnTo>
                    <a:pt x="80" y="130"/>
                  </a:lnTo>
                  <a:lnTo>
                    <a:pt x="89" y="123"/>
                  </a:lnTo>
                  <a:lnTo>
                    <a:pt x="98" y="116"/>
                  </a:lnTo>
                  <a:lnTo>
                    <a:pt x="108" y="108"/>
                  </a:lnTo>
                  <a:lnTo>
                    <a:pt x="116" y="99"/>
                  </a:lnTo>
                  <a:lnTo>
                    <a:pt x="124" y="90"/>
                  </a:lnTo>
                  <a:lnTo>
                    <a:pt x="131" y="79"/>
                  </a:lnTo>
                  <a:lnTo>
                    <a:pt x="137" y="69"/>
                  </a:lnTo>
                  <a:lnTo>
                    <a:pt x="142" y="58"/>
                  </a:lnTo>
                  <a:lnTo>
                    <a:pt x="148" y="47"/>
                  </a:lnTo>
                  <a:lnTo>
                    <a:pt x="152" y="35"/>
                  </a:lnTo>
                  <a:lnTo>
                    <a:pt x="155" y="24"/>
                  </a:lnTo>
                  <a:lnTo>
                    <a:pt x="155" y="24"/>
                  </a:lnTo>
                  <a:lnTo>
                    <a:pt x="157" y="19"/>
                  </a:lnTo>
                  <a:lnTo>
                    <a:pt x="160" y="14"/>
                  </a:lnTo>
                  <a:lnTo>
                    <a:pt x="163" y="10"/>
                  </a:lnTo>
                  <a:lnTo>
                    <a:pt x="167" y="6"/>
                  </a:lnTo>
                  <a:lnTo>
                    <a:pt x="171" y="4"/>
                  </a:lnTo>
                  <a:lnTo>
                    <a:pt x="176" y="2"/>
                  </a:lnTo>
                  <a:lnTo>
                    <a:pt x="181" y="0"/>
                  </a:lnTo>
                  <a:lnTo>
                    <a:pt x="186" y="0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205" y="0"/>
                  </a:lnTo>
                  <a:lnTo>
                    <a:pt x="211" y="2"/>
                  </a:lnTo>
                  <a:lnTo>
                    <a:pt x="215" y="4"/>
                  </a:lnTo>
                  <a:lnTo>
                    <a:pt x="219" y="6"/>
                  </a:lnTo>
                  <a:lnTo>
                    <a:pt x="223" y="10"/>
                  </a:lnTo>
                  <a:lnTo>
                    <a:pt x="226" y="14"/>
                  </a:lnTo>
                  <a:lnTo>
                    <a:pt x="229" y="19"/>
                  </a:lnTo>
                  <a:lnTo>
                    <a:pt x="230" y="24"/>
                  </a:lnTo>
                  <a:lnTo>
                    <a:pt x="230" y="24"/>
                  </a:lnTo>
                  <a:lnTo>
                    <a:pt x="234" y="35"/>
                  </a:lnTo>
                  <a:lnTo>
                    <a:pt x="239" y="47"/>
                  </a:lnTo>
                  <a:lnTo>
                    <a:pt x="243" y="58"/>
                  </a:lnTo>
                  <a:lnTo>
                    <a:pt x="249" y="69"/>
                  </a:lnTo>
                  <a:lnTo>
                    <a:pt x="256" y="79"/>
                  </a:lnTo>
                  <a:lnTo>
                    <a:pt x="263" y="90"/>
                  </a:lnTo>
                  <a:lnTo>
                    <a:pt x="270" y="99"/>
                  </a:lnTo>
                  <a:lnTo>
                    <a:pt x="278" y="108"/>
                  </a:lnTo>
                  <a:lnTo>
                    <a:pt x="287" y="116"/>
                  </a:lnTo>
                  <a:lnTo>
                    <a:pt x="296" y="123"/>
                  </a:lnTo>
                  <a:lnTo>
                    <a:pt x="307" y="130"/>
                  </a:lnTo>
                  <a:lnTo>
                    <a:pt x="317" y="137"/>
                  </a:lnTo>
                  <a:lnTo>
                    <a:pt x="328" y="143"/>
                  </a:lnTo>
                  <a:lnTo>
                    <a:pt x="338" y="148"/>
                  </a:lnTo>
                  <a:lnTo>
                    <a:pt x="350" y="152"/>
                  </a:lnTo>
                  <a:lnTo>
                    <a:pt x="362" y="156"/>
                  </a:lnTo>
                  <a:lnTo>
                    <a:pt x="362" y="156"/>
                  </a:lnTo>
                  <a:lnTo>
                    <a:pt x="367" y="157"/>
                  </a:lnTo>
                  <a:lnTo>
                    <a:pt x="372" y="160"/>
                  </a:lnTo>
                  <a:lnTo>
                    <a:pt x="375" y="163"/>
                  </a:lnTo>
                  <a:lnTo>
                    <a:pt x="379" y="167"/>
                  </a:lnTo>
                  <a:lnTo>
                    <a:pt x="382" y="171"/>
                  </a:lnTo>
                  <a:lnTo>
                    <a:pt x="384" y="175"/>
                  </a:lnTo>
                  <a:lnTo>
                    <a:pt x="386" y="181"/>
                  </a:lnTo>
                  <a:lnTo>
                    <a:pt x="386" y="186"/>
                  </a:lnTo>
                  <a:lnTo>
                    <a:pt x="386" y="200"/>
                  </a:lnTo>
                  <a:lnTo>
                    <a:pt x="386" y="200"/>
                  </a:lnTo>
                  <a:lnTo>
                    <a:pt x="386" y="205"/>
                  </a:lnTo>
                  <a:lnTo>
                    <a:pt x="384" y="210"/>
                  </a:lnTo>
                  <a:lnTo>
                    <a:pt x="382" y="215"/>
                  </a:lnTo>
                  <a:lnTo>
                    <a:pt x="379" y="219"/>
                  </a:lnTo>
                  <a:lnTo>
                    <a:pt x="375" y="223"/>
                  </a:lnTo>
                  <a:lnTo>
                    <a:pt x="372" y="226"/>
                  </a:lnTo>
                  <a:lnTo>
                    <a:pt x="367" y="229"/>
                  </a:lnTo>
                  <a:lnTo>
                    <a:pt x="362" y="230"/>
                  </a:lnTo>
                  <a:lnTo>
                    <a:pt x="362" y="230"/>
                  </a:lnTo>
                  <a:lnTo>
                    <a:pt x="350" y="234"/>
                  </a:lnTo>
                  <a:lnTo>
                    <a:pt x="338" y="238"/>
                  </a:lnTo>
                  <a:lnTo>
                    <a:pt x="328" y="244"/>
                  </a:lnTo>
                  <a:lnTo>
                    <a:pt x="317" y="248"/>
                  </a:lnTo>
                  <a:lnTo>
                    <a:pt x="307" y="255"/>
                  </a:lnTo>
                  <a:lnTo>
                    <a:pt x="296" y="262"/>
                  </a:lnTo>
                  <a:lnTo>
                    <a:pt x="287" y="270"/>
                  </a:lnTo>
                  <a:lnTo>
                    <a:pt x="278" y="278"/>
                  </a:lnTo>
                  <a:lnTo>
                    <a:pt x="270" y="287"/>
                  </a:lnTo>
                  <a:lnTo>
                    <a:pt x="263" y="297"/>
                  </a:lnTo>
                  <a:lnTo>
                    <a:pt x="256" y="306"/>
                  </a:lnTo>
                  <a:lnTo>
                    <a:pt x="249" y="317"/>
                  </a:lnTo>
                  <a:lnTo>
                    <a:pt x="243" y="327"/>
                  </a:lnTo>
                  <a:lnTo>
                    <a:pt x="239" y="339"/>
                  </a:lnTo>
                  <a:lnTo>
                    <a:pt x="234" y="350"/>
                  </a:lnTo>
                  <a:lnTo>
                    <a:pt x="230" y="362"/>
                  </a:lnTo>
                  <a:lnTo>
                    <a:pt x="230" y="362"/>
                  </a:lnTo>
                  <a:lnTo>
                    <a:pt x="229" y="368"/>
                  </a:lnTo>
                  <a:lnTo>
                    <a:pt x="226" y="371"/>
                  </a:lnTo>
                  <a:lnTo>
                    <a:pt x="223" y="376"/>
                  </a:lnTo>
                  <a:lnTo>
                    <a:pt x="219" y="379"/>
                  </a:lnTo>
                  <a:lnTo>
                    <a:pt x="215" y="382"/>
                  </a:lnTo>
                  <a:lnTo>
                    <a:pt x="211" y="384"/>
                  </a:lnTo>
                  <a:lnTo>
                    <a:pt x="205" y="385"/>
                  </a:lnTo>
                  <a:lnTo>
                    <a:pt x="200" y="386"/>
                  </a:lnTo>
                  <a:lnTo>
                    <a:pt x="200" y="386"/>
                  </a:lnTo>
                  <a:close/>
                  <a:moveTo>
                    <a:pt x="98" y="193"/>
                  </a:moveTo>
                  <a:lnTo>
                    <a:pt x="98" y="193"/>
                  </a:lnTo>
                  <a:lnTo>
                    <a:pt x="112" y="202"/>
                  </a:lnTo>
                  <a:lnTo>
                    <a:pt x="126" y="211"/>
                  </a:lnTo>
                  <a:lnTo>
                    <a:pt x="140" y="223"/>
                  </a:lnTo>
                  <a:lnTo>
                    <a:pt x="152" y="234"/>
                  </a:lnTo>
                  <a:lnTo>
                    <a:pt x="163" y="246"/>
                  </a:lnTo>
                  <a:lnTo>
                    <a:pt x="175" y="260"/>
                  </a:lnTo>
                  <a:lnTo>
                    <a:pt x="184" y="274"/>
                  </a:lnTo>
                  <a:lnTo>
                    <a:pt x="193" y="288"/>
                  </a:lnTo>
                  <a:lnTo>
                    <a:pt x="193" y="288"/>
                  </a:lnTo>
                  <a:lnTo>
                    <a:pt x="201" y="274"/>
                  </a:lnTo>
                  <a:lnTo>
                    <a:pt x="212" y="260"/>
                  </a:lnTo>
                  <a:lnTo>
                    <a:pt x="222" y="246"/>
                  </a:lnTo>
                  <a:lnTo>
                    <a:pt x="234" y="234"/>
                  </a:lnTo>
                  <a:lnTo>
                    <a:pt x="247" y="223"/>
                  </a:lnTo>
                  <a:lnTo>
                    <a:pt x="259" y="211"/>
                  </a:lnTo>
                  <a:lnTo>
                    <a:pt x="273" y="202"/>
                  </a:lnTo>
                  <a:lnTo>
                    <a:pt x="288" y="193"/>
                  </a:lnTo>
                  <a:lnTo>
                    <a:pt x="288" y="193"/>
                  </a:lnTo>
                  <a:lnTo>
                    <a:pt x="273" y="185"/>
                  </a:lnTo>
                  <a:lnTo>
                    <a:pt x="259" y="174"/>
                  </a:lnTo>
                  <a:lnTo>
                    <a:pt x="247" y="164"/>
                  </a:lnTo>
                  <a:lnTo>
                    <a:pt x="234" y="152"/>
                  </a:lnTo>
                  <a:lnTo>
                    <a:pt x="222" y="139"/>
                  </a:lnTo>
                  <a:lnTo>
                    <a:pt x="212" y="127"/>
                  </a:lnTo>
                  <a:lnTo>
                    <a:pt x="201" y="113"/>
                  </a:lnTo>
                  <a:lnTo>
                    <a:pt x="193" y="98"/>
                  </a:lnTo>
                  <a:lnTo>
                    <a:pt x="193" y="98"/>
                  </a:lnTo>
                  <a:lnTo>
                    <a:pt x="184" y="113"/>
                  </a:lnTo>
                  <a:lnTo>
                    <a:pt x="175" y="127"/>
                  </a:lnTo>
                  <a:lnTo>
                    <a:pt x="163" y="139"/>
                  </a:lnTo>
                  <a:lnTo>
                    <a:pt x="152" y="152"/>
                  </a:lnTo>
                  <a:lnTo>
                    <a:pt x="140" y="164"/>
                  </a:lnTo>
                  <a:lnTo>
                    <a:pt x="126" y="174"/>
                  </a:lnTo>
                  <a:lnTo>
                    <a:pt x="112" y="185"/>
                  </a:lnTo>
                  <a:lnTo>
                    <a:pt x="98" y="193"/>
                  </a:lnTo>
                  <a:lnTo>
                    <a:pt x="98" y="1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3" name="Freeform 90"/>
            <p:cNvSpPr>
              <a:spLocks/>
            </p:cNvSpPr>
            <p:nvPr/>
          </p:nvSpPr>
          <p:spPr bwMode="auto">
            <a:xfrm>
              <a:off x="3502026" y="2609205"/>
              <a:ext cx="255588" cy="257175"/>
            </a:xfrm>
            <a:custGeom>
              <a:avLst/>
              <a:gdLst>
                <a:gd name="T0" fmla="*/ 323 w 323"/>
                <a:gd name="T1" fmla="*/ 155 h 323"/>
                <a:gd name="T2" fmla="*/ 309 w 323"/>
                <a:gd name="T3" fmla="*/ 150 h 323"/>
                <a:gd name="T4" fmla="*/ 283 w 323"/>
                <a:gd name="T5" fmla="*/ 140 h 323"/>
                <a:gd name="T6" fmla="*/ 257 w 323"/>
                <a:gd name="T7" fmla="*/ 125 h 323"/>
                <a:gd name="T8" fmla="*/ 235 w 323"/>
                <a:gd name="T9" fmla="*/ 107 h 323"/>
                <a:gd name="T10" fmla="*/ 216 w 323"/>
                <a:gd name="T11" fmla="*/ 88 h 323"/>
                <a:gd name="T12" fmla="*/ 198 w 323"/>
                <a:gd name="T13" fmla="*/ 66 h 323"/>
                <a:gd name="T14" fmla="*/ 183 w 323"/>
                <a:gd name="T15" fmla="*/ 40 h 323"/>
                <a:gd name="T16" fmla="*/ 173 w 323"/>
                <a:gd name="T17" fmla="*/ 13 h 323"/>
                <a:gd name="T18" fmla="*/ 154 w 323"/>
                <a:gd name="T19" fmla="*/ 0 h 323"/>
                <a:gd name="T20" fmla="*/ 151 w 323"/>
                <a:gd name="T21" fmla="*/ 13 h 323"/>
                <a:gd name="T22" fmla="*/ 139 w 323"/>
                <a:gd name="T23" fmla="*/ 40 h 323"/>
                <a:gd name="T24" fmla="*/ 125 w 323"/>
                <a:gd name="T25" fmla="*/ 66 h 323"/>
                <a:gd name="T26" fmla="*/ 108 w 323"/>
                <a:gd name="T27" fmla="*/ 88 h 323"/>
                <a:gd name="T28" fmla="*/ 88 w 323"/>
                <a:gd name="T29" fmla="*/ 107 h 323"/>
                <a:gd name="T30" fmla="*/ 66 w 323"/>
                <a:gd name="T31" fmla="*/ 125 h 323"/>
                <a:gd name="T32" fmla="*/ 41 w 323"/>
                <a:gd name="T33" fmla="*/ 140 h 323"/>
                <a:gd name="T34" fmla="*/ 14 w 323"/>
                <a:gd name="T35" fmla="*/ 150 h 323"/>
                <a:gd name="T36" fmla="*/ 0 w 323"/>
                <a:gd name="T37" fmla="*/ 169 h 323"/>
                <a:gd name="T38" fmla="*/ 14 w 323"/>
                <a:gd name="T39" fmla="*/ 172 h 323"/>
                <a:gd name="T40" fmla="*/ 41 w 323"/>
                <a:gd name="T41" fmla="*/ 184 h 323"/>
                <a:gd name="T42" fmla="*/ 66 w 323"/>
                <a:gd name="T43" fmla="*/ 198 h 323"/>
                <a:gd name="T44" fmla="*/ 88 w 323"/>
                <a:gd name="T45" fmla="*/ 215 h 323"/>
                <a:gd name="T46" fmla="*/ 108 w 323"/>
                <a:gd name="T47" fmla="*/ 235 h 323"/>
                <a:gd name="T48" fmla="*/ 125 w 323"/>
                <a:gd name="T49" fmla="*/ 257 h 323"/>
                <a:gd name="T50" fmla="*/ 139 w 323"/>
                <a:gd name="T51" fmla="*/ 282 h 323"/>
                <a:gd name="T52" fmla="*/ 151 w 323"/>
                <a:gd name="T53" fmla="*/ 309 h 323"/>
                <a:gd name="T54" fmla="*/ 169 w 323"/>
                <a:gd name="T55" fmla="*/ 323 h 323"/>
                <a:gd name="T56" fmla="*/ 173 w 323"/>
                <a:gd name="T57" fmla="*/ 309 h 323"/>
                <a:gd name="T58" fmla="*/ 183 w 323"/>
                <a:gd name="T59" fmla="*/ 282 h 323"/>
                <a:gd name="T60" fmla="*/ 198 w 323"/>
                <a:gd name="T61" fmla="*/ 257 h 323"/>
                <a:gd name="T62" fmla="*/ 216 w 323"/>
                <a:gd name="T63" fmla="*/ 235 h 323"/>
                <a:gd name="T64" fmla="*/ 235 w 323"/>
                <a:gd name="T65" fmla="*/ 215 h 323"/>
                <a:gd name="T66" fmla="*/ 257 w 323"/>
                <a:gd name="T67" fmla="*/ 198 h 323"/>
                <a:gd name="T68" fmla="*/ 283 w 323"/>
                <a:gd name="T69" fmla="*/ 184 h 323"/>
                <a:gd name="T70" fmla="*/ 309 w 323"/>
                <a:gd name="T71" fmla="*/ 172 h 323"/>
                <a:gd name="T72" fmla="*/ 323 w 323"/>
                <a:gd name="T73" fmla="*/ 169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23" h="323">
                  <a:moveTo>
                    <a:pt x="323" y="169"/>
                  </a:moveTo>
                  <a:lnTo>
                    <a:pt x="323" y="155"/>
                  </a:lnTo>
                  <a:lnTo>
                    <a:pt x="323" y="155"/>
                  </a:lnTo>
                  <a:lnTo>
                    <a:pt x="309" y="150"/>
                  </a:lnTo>
                  <a:lnTo>
                    <a:pt x="296" y="146"/>
                  </a:lnTo>
                  <a:lnTo>
                    <a:pt x="283" y="140"/>
                  </a:lnTo>
                  <a:lnTo>
                    <a:pt x="270" y="133"/>
                  </a:lnTo>
                  <a:lnTo>
                    <a:pt x="257" y="125"/>
                  </a:lnTo>
                  <a:lnTo>
                    <a:pt x="246" y="117"/>
                  </a:lnTo>
                  <a:lnTo>
                    <a:pt x="235" y="107"/>
                  </a:lnTo>
                  <a:lnTo>
                    <a:pt x="225" y="98"/>
                  </a:lnTo>
                  <a:lnTo>
                    <a:pt x="216" y="88"/>
                  </a:lnTo>
                  <a:lnTo>
                    <a:pt x="206" y="77"/>
                  </a:lnTo>
                  <a:lnTo>
                    <a:pt x="198" y="66"/>
                  </a:lnTo>
                  <a:lnTo>
                    <a:pt x="190" y="53"/>
                  </a:lnTo>
                  <a:lnTo>
                    <a:pt x="183" y="40"/>
                  </a:lnTo>
                  <a:lnTo>
                    <a:pt x="177" y="27"/>
                  </a:lnTo>
                  <a:lnTo>
                    <a:pt x="173" y="13"/>
                  </a:lnTo>
                  <a:lnTo>
                    <a:pt x="169" y="0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1" y="13"/>
                  </a:lnTo>
                  <a:lnTo>
                    <a:pt x="145" y="27"/>
                  </a:lnTo>
                  <a:lnTo>
                    <a:pt x="139" y="40"/>
                  </a:lnTo>
                  <a:lnTo>
                    <a:pt x="133" y="53"/>
                  </a:lnTo>
                  <a:lnTo>
                    <a:pt x="125" y="66"/>
                  </a:lnTo>
                  <a:lnTo>
                    <a:pt x="117" y="77"/>
                  </a:lnTo>
                  <a:lnTo>
                    <a:pt x="108" y="88"/>
                  </a:lnTo>
                  <a:lnTo>
                    <a:pt x="99" y="98"/>
                  </a:lnTo>
                  <a:lnTo>
                    <a:pt x="88" y="107"/>
                  </a:lnTo>
                  <a:lnTo>
                    <a:pt x="78" y="117"/>
                  </a:lnTo>
                  <a:lnTo>
                    <a:pt x="66" y="125"/>
                  </a:lnTo>
                  <a:lnTo>
                    <a:pt x="53" y="133"/>
                  </a:lnTo>
                  <a:lnTo>
                    <a:pt x="41" y="140"/>
                  </a:lnTo>
                  <a:lnTo>
                    <a:pt x="28" y="146"/>
                  </a:lnTo>
                  <a:lnTo>
                    <a:pt x="14" y="150"/>
                  </a:lnTo>
                  <a:lnTo>
                    <a:pt x="0" y="155"/>
                  </a:lnTo>
                  <a:lnTo>
                    <a:pt x="0" y="169"/>
                  </a:lnTo>
                  <a:lnTo>
                    <a:pt x="0" y="169"/>
                  </a:lnTo>
                  <a:lnTo>
                    <a:pt x="14" y="172"/>
                  </a:lnTo>
                  <a:lnTo>
                    <a:pt x="28" y="178"/>
                  </a:lnTo>
                  <a:lnTo>
                    <a:pt x="41" y="184"/>
                  </a:lnTo>
                  <a:lnTo>
                    <a:pt x="53" y="190"/>
                  </a:lnTo>
                  <a:lnTo>
                    <a:pt x="66" y="198"/>
                  </a:lnTo>
                  <a:lnTo>
                    <a:pt x="78" y="206"/>
                  </a:lnTo>
                  <a:lnTo>
                    <a:pt x="88" y="215"/>
                  </a:lnTo>
                  <a:lnTo>
                    <a:pt x="99" y="224"/>
                  </a:lnTo>
                  <a:lnTo>
                    <a:pt x="108" y="235"/>
                  </a:lnTo>
                  <a:lnTo>
                    <a:pt x="117" y="246"/>
                  </a:lnTo>
                  <a:lnTo>
                    <a:pt x="125" y="257"/>
                  </a:lnTo>
                  <a:lnTo>
                    <a:pt x="133" y="269"/>
                  </a:lnTo>
                  <a:lnTo>
                    <a:pt x="139" y="282"/>
                  </a:lnTo>
                  <a:lnTo>
                    <a:pt x="145" y="295"/>
                  </a:lnTo>
                  <a:lnTo>
                    <a:pt x="151" y="309"/>
                  </a:lnTo>
                  <a:lnTo>
                    <a:pt x="154" y="323"/>
                  </a:lnTo>
                  <a:lnTo>
                    <a:pt x="169" y="323"/>
                  </a:lnTo>
                  <a:lnTo>
                    <a:pt x="169" y="323"/>
                  </a:lnTo>
                  <a:lnTo>
                    <a:pt x="173" y="309"/>
                  </a:lnTo>
                  <a:lnTo>
                    <a:pt x="177" y="295"/>
                  </a:lnTo>
                  <a:lnTo>
                    <a:pt x="183" y="282"/>
                  </a:lnTo>
                  <a:lnTo>
                    <a:pt x="190" y="269"/>
                  </a:lnTo>
                  <a:lnTo>
                    <a:pt x="198" y="257"/>
                  </a:lnTo>
                  <a:lnTo>
                    <a:pt x="206" y="246"/>
                  </a:lnTo>
                  <a:lnTo>
                    <a:pt x="216" y="235"/>
                  </a:lnTo>
                  <a:lnTo>
                    <a:pt x="225" y="224"/>
                  </a:lnTo>
                  <a:lnTo>
                    <a:pt x="235" y="215"/>
                  </a:lnTo>
                  <a:lnTo>
                    <a:pt x="246" y="206"/>
                  </a:lnTo>
                  <a:lnTo>
                    <a:pt x="257" y="198"/>
                  </a:lnTo>
                  <a:lnTo>
                    <a:pt x="270" y="190"/>
                  </a:lnTo>
                  <a:lnTo>
                    <a:pt x="283" y="184"/>
                  </a:lnTo>
                  <a:lnTo>
                    <a:pt x="296" y="178"/>
                  </a:lnTo>
                  <a:lnTo>
                    <a:pt x="309" y="172"/>
                  </a:lnTo>
                  <a:lnTo>
                    <a:pt x="323" y="169"/>
                  </a:lnTo>
                  <a:lnTo>
                    <a:pt x="323" y="1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4" name="Freeform 91"/>
            <p:cNvSpPr>
              <a:spLocks noEditPoints="1"/>
            </p:cNvSpPr>
            <p:nvPr/>
          </p:nvSpPr>
          <p:spPr bwMode="auto">
            <a:xfrm>
              <a:off x="3476626" y="2585393"/>
              <a:ext cx="306388" cy="306388"/>
            </a:xfrm>
            <a:custGeom>
              <a:avLst/>
              <a:gdLst>
                <a:gd name="T0" fmla="*/ 185 w 386"/>
                <a:gd name="T1" fmla="*/ 386 h 386"/>
                <a:gd name="T2" fmla="*/ 170 w 386"/>
                <a:gd name="T3" fmla="*/ 383 h 386"/>
                <a:gd name="T4" fmla="*/ 160 w 386"/>
                <a:gd name="T5" fmla="*/ 372 h 386"/>
                <a:gd name="T6" fmla="*/ 155 w 386"/>
                <a:gd name="T7" fmla="*/ 363 h 386"/>
                <a:gd name="T8" fmla="*/ 142 w 386"/>
                <a:gd name="T9" fmla="*/ 328 h 386"/>
                <a:gd name="T10" fmla="*/ 124 w 386"/>
                <a:gd name="T11" fmla="*/ 297 h 386"/>
                <a:gd name="T12" fmla="*/ 98 w 386"/>
                <a:gd name="T13" fmla="*/ 270 h 386"/>
                <a:gd name="T14" fmla="*/ 69 w 386"/>
                <a:gd name="T15" fmla="*/ 249 h 386"/>
                <a:gd name="T16" fmla="*/ 36 w 386"/>
                <a:gd name="T17" fmla="*/ 234 h 386"/>
                <a:gd name="T18" fmla="*/ 18 w 386"/>
                <a:gd name="T19" fmla="*/ 228 h 386"/>
                <a:gd name="T20" fmla="*/ 7 w 386"/>
                <a:gd name="T21" fmla="*/ 219 h 386"/>
                <a:gd name="T22" fmla="*/ 0 w 386"/>
                <a:gd name="T23" fmla="*/ 205 h 386"/>
                <a:gd name="T24" fmla="*/ 0 w 386"/>
                <a:gd name="T25" fmla="*/ 187 h 386"/>
                <a:gd name="T26" fmla="*/ 3 w 386"/>
                <a:gd name="T27" fmla="*/ 172 h 386"/>
                <a:gd name="T28" fmla="*/ 14 w 386"/>
                <a:gd name="T29" fmla="*/ 160 h 386"/>
                <a:gd name="T30" fmla="*/ 23 w 386"/>
                <a:gd name="T31" fmla="*/ 155 h 386"/>
                <a:gd name="T32" fmla="*/ 58 w 386"/>
                <a:gd name="T33" fmla="*/ 143 h 386"/>
                <a:gd name="T34" fmla="*/ 89 w 386"/>
                <a:gd name="T35" fmla="*/ 124 h 386"/>
                <a:gd name="T36" fmla="*/ 116 w 386"/>
                <a:gd name="T37" fmla="*/ 99 h 386"/>
                <a:gd name="T38" fmla="*/ 137 w 386"/>
                <a:gd name="T39" fmla="*/ 70 h 386"/>
                <a:gd name="T40" fmla="*/ 152 w 386"/>
                <a:gd name="T41" fmla="*/ 36 h 386"/>
                <a:gd name="T42" fmla="*/ 157 w 386"/>
                <a:gd name="T43" fmla="*/ 19 h 386"/>
                <a:gd name="T44" fmla="*/ 167 w 386"/>
                <a:gd name="T45" fmla="*/ 7 h 386"/>
                <a:gd name="T46" fmla="*/ 181 w 386"/>
                <a:gd name="T47" fmla="*/ 1 h 386"/>
                <a:gd name="T48" fmla="*/ 200 w 386"/>
                <a:gd name="T49" fmla="*/ 0 h 386"/>
                <a:gd name="T50" fmla="*/ 214 w 386"/>
                <a:gd name="T51" fmla="*/ 4 h 386"/>
                <a:gd name="T52" fmla="*/ 226 w 386"/>
                <a:gd name="T53" fmla="*/ 14 h 386"/>
                <a:gd name="T54" fmla="*/ 230 w 386"/>
                <a:gd name="T55" fmla="*/ 25 h 386"/>
                <a:gd name="T56" fmla="*/ 243 w 386"/>
                <a:gd name="T57" fmla="*/ 59 h 386"/>
                <a:gd name="T58" fmla="*/ 262 w 386"/>
                <a:gd name="T59" fmla="*/ 89 h 386"/>
                <a:gd name="T60" fmla="*/ 287 w 386"/>
                <a:gd name="T61" fmla="*/ 116 h 386"/>
                <a:gd name="T62" fmla="*/ 316 w 386"/>
                <a:gd name="T63" fmla="*/ 137 h 386"/>
                <a:gd name="T64" fmla="*/ 350 w 386"/>
                <a:gd name="T65" fmla="*/ 152 h 386"/>
                <a:gd name="T66" fmla="*/ 367 w 386"/>
                <a:gd name="T67" fmla="*/ 158 h 386"/>
                <a:gd name="T68" fmla="*/ 379 w 386"/>
                <a:gd name="T69" fmla="*/ 167 h 386"/>
                <a:gd name="T70" fmla="*/ 384 w 386"/>
                <a:gd name="T71" fmla="*/ 181 h 386"/>
                <a:gd name="T72" fmla="*/ 386 w 386"/>
                <a:gd name="T73" fmla="*/ 201 h 386"/>
                <a:gd name="T74" fmla="*/ 382 w 386"/>
                <a:gd name="T75" fmla="*/ 216 h 386"/>
                <a:gd name="T76" fmla="*/ 372 w 386"/>
                <a:gd name="T77" fmla="*/ 226 h 386"/>
                <a:gd name="T78" fmla="*/ 361 w 386"/>
                <a:gd name="T79" fmla="*/ 231 h 386"/>
                <a:gd name="T80" fmla="*/ 328 w 386"/>
                <a:gd name="T81" fmla="*/ 244 h 386"/>
                <a:gd name="T82" fmla="*/ 296 w 386"/>
                <a:gd name="T83" fmla="*/ 263 h 386"/>
                <a:gd name="T84" fmla="*/ 270 w 386"/>
                <a:gd name="T85" fmla="*/ 288 h 386"/>
                <a:gd name="T86" fmla="*/ 249 w 386"/>
                <a:gd name="T87" fmla="*/ 317 h 386"/>
                <a:gd name="T88" fmla="*/ 234 w 386"/>
                <a:gd name="T89" fmla="*/ 350 h 386"/>
                <a:gd name="T90" fmla="*/ 228 w 386"/>
                <a:gd name="T91" fmla="*/ 368 h 386"/>
                <a:gd name="T92" fmla="*/ 219 w 386"/>
                <a:gd name="T93" fmla="*/ 379 h 386"/>
                <a:gd name="T94" fmla="*/ 205 w 386"/>
                <a:gd name="T95" fmla="*/ 386 h 386"/>
                <a:gd name="T96" fmla="*/ 97 w 386"/>
                <a:gd name="T97" fmla="*/ 194 h 386"/>
                <a:gd name="T98" fmla="*/ 126 w 386"/>
                <a:gd name="T99" fmla="*/ 212 h 386"/>
                <a:gd name="T100" fmla="*/ 163 w 386"/>
                <a:gd name="T101" fmla="*/ 247 h 386"/>
                <a:gd name="T102" fmla="*/ 192 w 386"/>
                <a:gd name="T103" fmla="*/ 289 h 386"/>
                <a:gd name="T104" fmla="*/ 212 w 386"/>
                <a:gd name="T105" fmla="*/ 260 h 386"/>
                <a:gd name="T106" fmla="*/ 245 w 386"/>
                <a:gd name="T107" fmla="*/ 223 h 386"/>
                <a:gd name="T108" fmla="*/ 288 w 386"/>
                <a:gd name="T109" fmla="*/ 194 h 386"/>
                <a:gd name="T110" fmla="*/ 259 w 386"/>
                <a:gd name="T111" fmla="*/ 175 h 386"/>
                <a:gd name="T112" fmla="*/ 222 w 386"/>
                <a:gd name="T113" fmla="*/ 140 h 386"/>
                <a:gd name="T114" fmla="*/ 192 w 386"/>
                <a:gd name="T115" fmla="*/ 98 h 386"/>
                <a:gd name="T116" fmla="*/ 174 w 386"/>
                <a:gd name="T117" fmla="*/ 127 h 386"/>
                <a:gd name="T118" fmla="*/ 139 w 386"/>
                <a:gd name="T119" fmla="*/ 164 h 386"/>
                <a:gd name="T120" fmla="*/ 97 w 386"/>
                <a:gd name="T121" fmla="*/ 194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86" h="386">
                  <a:moveTo>
                    <a:pt x="200" y="386"/>
                  </a:moveTo>
                  <a:lnTo>
                    <a:pt x="185" y="386"/>
                  </a:lnTo>
                  <a:lnTo>
                    <a:pt x="185" y="386"/>
                  </a:lnTo>
                  <a:lnTo>
                    <a:pt x="181" y="386"/>
                  </a:lnTo>
                  <a:lnTo>
                    <a:pt x="175" y="384"/>
                  </a:lnTo>
                  <a:lnTo>
                    <a:pt x="170" y="383"/>
                  </a:lnTo>
                  <a:lnTo>
                    <a:pt x="167" y="379"/>
                  </a:lnTo>
                  <a:lnTo>
                    <a:pt x="163" y="376"/>
                  </a:lnTo>
                  <a:lnTo>
                    <a:pt x="160" y="372"/>
                  </a:lnTo>
                  <a:lnTo>
                    <a:pt x="157" y="368"/>
                  </a:lnTo>
                  <a:lnTo>
                    <a:pt x="155" y="363"/>
                  </a:lnTo>
                  <a:lnTo>
                    <a:pt x="155" y="363"/>
                  </a:lnTo>
                  <a:lnTo>
                    <a:pt x="152" y="350"/>
                  </a:lnTo>
                  <a:lnTo>
                    <a:pt x="147" y="339"/>
                  </a:lnTo>
                  <a:lnTo>
                    <a:pt x="142" y="328"/>
                  </a:lnTo>
                  <a:lnTo>
                    <a:pt x="137" y="317"/>
                  </a:lnTo>
                  <a:lnTo>
                    <a:pt x="131" y="306"/>
                  </a:lnTo>
                  <a:lnTo>
                    <a:pt x="124" y="297"/>
                  </a:lnTo>
                  <a:lnTo>
                    <a:pt x="116" y="288"/>
                  </a:lnTo>
                  <a:lnTo>
                    <a:pt x="108" y="278"/>
                  </a:lnTo>
                  <a:lnTo>
                    <a:pt x="98" y="270"/>
                  </a:lnTo>
                  <a:lnTo>
                    <a:pt x="89" y="263"/>
                  </a:lnTo>
                  <a:lnTo>
                    <a:pt x="80" y="255"/>
                  </a:lnTo>
                  <a:lnTo>
                    <a:pt x="69" y="249"/>
                  </a:lnTo>
                  <a:lnTo>
                    <a:pt x="58" y="244"/>
                  </a:lnTo>
                  <a:lnTo>
                    <a:pt x="47" y="239"/>
                  </a:lnTo>
                  <a:lnTo>
                    <a:pt x="36" y="234"/>
                  </a:lnTo>
                  <a:lnTo>
                    <a:pt x="23" y="231"/>
                  </a:lnTo>
                  <a:lnTo>
                    <a:pt x="23" y="231"/>
                  </a:lnTo>
                  <a:lnTo>
                    <a:pt x="18" y="228"/>
                  </a:lnTo>
                  <a:lnTo>
                    <a:pt x="14" y="226"/>
                  </a:lnTo>
                  <a:lnTo>
                    <a:pt x="10" y="224"/>
                  </a:lnTo>
                  <a:lnTo>
                    <a:pt x="7" y="219"/>
                  </a:lnTo>
                  <a:lnTo>
                    <a:pt x="3" y="216"/>
                  </a:lnTo>
                  <a:lnTo>
                    <a:pt x="2" y="211"/>
                  </a:lnTo>
                  <a:lnTo>
                    <a:pt x="0" y="205"/>
                  </a:lnTo>
                  <a:lnTo>
                    <a:pt x="0" y="201"/>
                  </a:lnTo>
                  <a:lnTo>
                    <a:pt x="0" y="187"/>
                  </a:lnTo>
                  <a:lnTo>
                    <a:pt x="0" y="187"/>
                  </a:lnTo>
                  <a:lnTo>
                    <a:pt x="0" y="181"/>
                  </a:lnTo>
                  <a:lnTo>
                    <a:pt x="2" y="176"/>
                  </a:lnTo>
                  <a:lnTo>
                    <a:pt x="3" y="172"/>
                  </a:lnTo>
                  <a:lnTo>
                    <a:pt x="7" y="167"/>
                  </a:lnTo>
                  <a:lnTo>
                    <a:pt x="10" y="164"/>
                  </a:lnTo>
                  <a:lnTo>
                    <a:pt x="14" y="160"/>
                  </a:lnTo>
                  <a:lnTo>
                    <a:pt x="18" y="158"/>
                  </a:lnTo>
                  <a:lnTo>
                    <a:pt x="23" y="155"/>
                  </a:lnTo>
                  <a:lnTo>
                    <a:pt x="23" y="155"/>
                  </a:lnTo>
                  <a:lnTo>
                    <a:pt x="36" y="152"/>
                  </a:lnTo>
                  <a:lnTo>
                    <a:pt x="47" y="149"/>
                  </a:lnTo>
                  <a:lnTo>
                    <a:pt x="58" y="143"/>
                  </a:lnTo>
                  <a:lnTo>
                    <a:pt x="69" y="137"/>
                  </a:lnTo>
                  <a:lnTo>
                    <a:pt x="80" y="131"/>
                  </a:lnTo>
                  <a:lnTo>
                    <a:pt x="89" y="124"/>
                  </a:lnTo>
                  <a:lnTo>
                    <a:pt x="98" y="116"/>
                  </a:lnTo>
                  <a:lnTo>
                    <a:pt x="108" y="108"/>
                  </a:lnTo>
                  <a:lnTo>
                    <a:pt x="116" y="99"/>
                  </a:lnTo>
                  <a:lnTo>
                    <a:pt x="124" y="89"/>
                  </a:lnTo>
                  <a:lnTo>
                    <a:pt x="131" y="80"/>
                  </a:lnTo>
                  <a:lnTo>
                    <a:pt x="137" y="70"/>
                  </a:lnTo>
                  <a:lnTo>
                    <a:pt x="142" y="59"/>
                  </a:lnTo>
                  <a:lnTo>
                    <a:pt x="147" y="48"/>
                  </a:lnTo>
                  <a:lnTo>
                    <a:pt x="152" y="36"/>
                  </a:lnTo>
                  <a:lnTo>
                    <a:pt x="155" y="25"/>
                  </a:lnTo>
                  <a:lnTo>
                    <a:pt x="155" y="25"/>
                  </a:lnTo>
                  <a:lnTo>
                    <a:pt x="157" y="19"/>
                  </a:lnTo>
                  <a:lnTo>
                    <a:pt x="160" y="14"/>
                  </a:lnTo>
                  <a:lnTo>
                    <a:pt x="163" y="11"/>
                  </a:lnTo>
                  <a:lnTo>
                    <a:pt x="167" y="7"/>
                  </a:lnTo>
                  <a:lnTo>
                    <a:pt x="170" y="4"/>
                  </a:lnTo>
                  <a:lnTo>
                    <a:pt x="175" y="3"/>
                  </a:lnTo>
                  <a:lnTo>
                    <a:pt x="181" y="1"/>
                  </a:lnTo>
                  <a:lnTo>
                    <a:pt x="185" y="0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205" y="1"/>
                  </a:lnTo>
                  <a:lnTo>
                    <a:pt x="210" y="3"/>
                  </a:lnTo>
                  <a:lnTo>
                    <a:pt x="214" y="4"/>
                  </a:lnTo>
                  <a:lnTo>
                    <a:pt x="219" y="7"/>
                  </a:lnTo>
                  <a:lnTo>
                    <a:pt x="222" y="11"/>
                  </a:lnTo>
                  <a:lnTo>
                    <a:pt x="226" y="14"/>
                  </a:lnTo>
                  <a:lnTo>
                    <a:pt x="228" y="19"/>
                  </a:lnTo>
                  <a:lnTo>
                    <a:pt x="230" y="25"/>
                  </a:lnTo>
                  <a:lnTo>
                    <a:pt x="230" y="25"/>
                  </a:lnTo>
                  <a:lnTo>
                    <a:pt x="234" y="36"/>
                  </a:lnTo>
                  <a:lnTo>
                    <a:pt x="237" y="48"/>
                  </a:lnTo>
                  <a:lnTo>
                    <a:pt x="243" y="59"/>
                  </a:lnTo>
                  <a:lnTo>
                    <a:pt x="249" y="70"/>
                  </a:lnTo>
                  <a:lnTo>
                    <a:pt x="255" y="80"/>
                  </a:lnTo>
                  <a:lnTo>
                    <a:pt x="262" y="89"/>
                  </a:lnTo>
                  <a:lnTo>
                    <a:pt x="270" y="99"/>
                  </a:lnTo>
                  <a:lnTo>
                    <a:pt x="278" y="108"/>
                  </a:lnTo>
                  <a:lnTo>
                    <a:pt x="287" y="116"/>
                  </a:lnTo>
                  <a:lnTo>
                    <a:pt x="296" y="124"/>
                  </a:lnTo>
                  <a:lnTo>
                    <a:pt x="306" y="131"/>
                  </a:lnTo>
                  <a:lnTo>
                    <a:pt x="316" y="137"/>
                  </a:lnTo>
                  <a:lnTo>
                    <a:pt x="328" y="143"/>
                  </a:lnTo>
                  <a:lnTo>
                    <a:pt x="338" y="149"/>
                  </a:lnTo>
                  <a:lnTo>
                    <a:pt x="350" y="152"/>
                  </a:lnTo>
                  <a:lnTo>
                    <a:pt x="361" y="155"/>
                  </a:lnTo>
                  <a:lnTo>
                    <a:pt x="361" y="155"/>
                  </a:lnTo>
                  <a:lnTo>
                    <a:pt x="367" y="158"/>
                  </a:lnTo>
                  <a:lnTo>
                    <a:pt x="372" y="160"/>
                  </a:lnTo>
                  <a:lnTo>
                    <a:pt x="375" y="164"/>
                  </a:lnTo>
                  <a:lnTo>
                    <a:pt x="379" y="167"/>
                  </a:lnTo>
                  <a:lnTo>
                    <a:pt x="382" y="172"/>
                  </a:lnTo>
                  <a:lnTo>
                    <a:pt x="383" y="176"/>
                  </a:lnTo>
                  <a:lnTo>
                    <a:pt x="384" y="181"/>
                  </a:lnTo>
                  <a:lnTo>
                    <a:pt x="386" y="187"/>
                  </a:lnTo>
                  <a:lnTo>
                    <a:pt x="386" y="201"/>
                  </a:lnTo>
                  <a:lnTo>
                    <a:pt x="386" y="201"/>
                  </a:lnTo>
                  <a:lnTo>
                    <a:pt x="384" y="205"/>
                  </a:lnTo>
                  <a:lnTo>
                    <a:pt x="383" y="211"/>
                  </a:lnTo>
                  <a:lnTo>
                    <a:pt x="382" y="216"/>
                  </a:lnTo>
                  <a:lnTo>
                    <a:pt x="379" y="219"/>
                  </a:lnTo>
                  <a:lnTo>
                    <a:pt x="375" y="224"/>
                  </a:lnTo>
                  <a:lnTo>
                    <a:pt x="372" y="226"/>
                  </a:lnTo>
                  <a:lnTo>
                    <a:pt x="367" y="228"/>
                  </a:lnTo>
                  <a:lnTo>
                    <a:pt x="361" y="231"/>
                  </a:lnTo>
                  <a:lnTo>
                    <a:pt x="361" y="231"/>
                  </a:lnTo>
                  <a:lnTo>
                    <a:pt x="350" y="234"/>
                  </a:lnTo>
                  <a:lnTo>
                    <a:pt x="338" y="239"/>
                  </a:lnTo>
                  <a:lnTo>
                    <a:pt x="328" y="244"/>
                  </a:lnTo>
                  <a:lnTo>
                    <a:pt x="316" y="249"/>
                  </a:lnTo>
                  <a:lnTo>
                    <a:pt x="306" y="255"/>
                  </a:lnTo>
                  <a:lnTo>
                    <a:pt x="296" y="263"/>
                  </a:lnTo>
                  <a:lnTo>
                    <a:pt x="287" y="270"/>
                  </a:lnTo>
                  <a:lnTo>
                    <a:pt x="278" y="278"/>
                  </a:lnTo>
                  <a:lnTo>
                    <a:pt x="270" y="288"/>
                  </a:lnTo>
                  <a:lnTo>
                    <a:pt x="262" y="297"/>
                  </a:lnTo>
                  <a:lnTo>
                    <a:pt x="255" y="306"/>
                  </a:lnTo>
                  <a:lnTo>
                    <a:pt x="249" y="317"/>
                  </a:lnTo>
                  <a:lnTo>
                    <a:pt x="243" y="328"/>
                  </a:lnTo>
                  <a:lnTo>
                    <a:pt x="237" y="339"/>
                  </a:lnTo>
                  <a:lnTo>
                    <a:pt x="234" y="350"/>
                  </a:lnTo>
                  <a:lnTo>
                    <a:pt x="230" y="363"/>
                  </a:lnTo>
                  <a:lnTo>
                    <a:pt x="230" y="363"/>
                  </a:lnTo>
                  <a:lnTo>
                    <a:pt x="228" y="368"/>
                  </a:lnTo>
                  <a:lnTo>
                    <a:pt x="226" y="372"/>
                  </a:lnTo>
                  <a:lnTo>
                    <a:pt x="222" y="376"/>
                  </a:lnTo>
                  <a:lnTo>
                    <a:pt x="219" y="379"/>
                  </a:lnTo>
                  <a:lnTo>
                    <a:pt x="214" y="383"/>
                  </a:lnTo>
                  <a:lnTo>
                    <a:pt x="210" y="384"/>
                  </a:lnTo>
                  <a:lnTo>
                    <a:pt x="205" y="386"/>
                  </a:lnTo>
                  <a:lnTo>
                    <a:pt x="200" y="386"/>
                  </a:lnTo>
                  <a:lnTo>
                    <a:pt x="200" y="386"/>
                  </a:lnTo>
                  <a:close/>
                  <a:moveTo>
                    <a:pt x="97" y="194"/>
                  </a:moveTo>
                  <a:lnTo>
                    <a:pt x="97" y="194"/>
                  </a:lnTo>
                  <a:lnTo>
                    <a:pt x="112" y="202"/>
                  </a:lnTo>
                  <a:lnTo>
                    <a:pt x="126" y="212"/>
                  </a:lnTo>
                  <a:lnTo>
                    <a:pt x="139" y="223"/>
                  </a:lnTo>
                  <a:lnTo>
                    <a:pt x="152" y="234"/>
                  </a:lnTo>
                  <a:lnTo>
                    <a:pt x="163" y="247"/>
                  </a:lnTo>
                  <a:lnTo>
                    <a:pt x="174" y="260"/>
                  </a:lnTo>
                  <a:lnTo>
                    <a:pt x="184" y="274"/>
                  </a:lnTo>
                  <a:lnTo>
                    <a:pt x="192" y="289"/>
                  </a:lnTo>
                  <a:lnTo>
                    <a:pt x="192" y="289"/>
                  </a:lnTo>
                  <a:lnTo>
                    <a:pt x="201" y="274"/>
                  </a:lnTo>
                  <a:lnTo>
                    <a:pt x="212" y="260"/>
                  </a:lnTo>
                  <a:lnTo>
                    <a:pt x="222" y="247"/>
                  </a:lnTo>
                  <a:lnTo>
                    <a:pt x="234" y="234"/>
                  </a:lnTo>
                  <a:lnTo>
                    <a:pt x="245" y="223"/>
                  </a:lnTo>
                  <a:lnTo>
                    <a:pt x="259" y="212"/>
                  </a:lnTo>
                  <a:lnTo>
                    <a:pt x="273" y="202"/>
                  </a:lnTo>
                  <a:lnTo>
                    <a:pt x="288" y="194"/>
                  </a:lnTo>
                  <a:lnTo>
                    <a:pt x="288" y="194"/>
                  </a:lnTo>
                  <a:lnTo>
                    <a:pt x="273" y="184"/>
                  </a:lnTo>
                  <a:lnTo>
                    <a:pt x="259" y="175"/>
                  </a:lnTo>
                  <a:lnTo>
                    <a:pt x="247" y="164"/>
                  </a:lnTo>
                  <a:lnTo>
                    <a:pt x="234" y="152"/>
                  </a:lnTo>
                  <a:lnTo>
                    <a:pt x="222" y="140"/>
                  </a:lnTo>
                  <a:lnTo>
                    <a:pt x="212" y="127"/>
                  </a:lnTo>
                  <a:lnTo>
                    <a:pt x="201" y="113"/>
                  </a:lnTo>
                  <a:lnTo>
                    <a:pt x="192" y="98"/>
                  </a:lnTo>
                  <a:lnTo>
                    <a:pt x="192" y="98"/>
                  </a:lnTo>
                  <a:lnTo>
                    <a:pt x="184" y="113"/>
                  </a:lnTo>
                  <a:lnTo>
                    <a:pt x="174" y="127"/>
                  </a:lnTo>
                  <a:lnTo>
                    <a:pt x="163" y="140"/>
                  </a:lnTo>
                  <a:lnTo>
                    <a:pt x="152" y="152"/>
                  </a:lnTo>
                  <a:lnTo>
                    <a:pt x="139" y="164"/>
                  </a:lnTo>
                  <a:lnTo>
                    <a:pt x="126" y="175"/>
                  </a:lnTo>
                  <a:lnTo>
                    <a:pt x="112" y="184"/>
                  </a:lnTo>
                  <a:lnTo>
                    <a:pt x="97" y="194"/>
                  </a:lnTo>
                  <a:lnTo>
                    <a:pt x="97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5" name="Freeform 92"/>
            <p:cNvSpPr>
              <a:spLocks/>
            </p:cNvSpPr>
            <p:nvPr/>
          </p:nvSpPr>
          <p:spPr bwMode="auto">
            <a:xfrm>
              <a:off x="7612063" y="1121718"/>
              <a:ext cx="204788" cy="204788"/>
            </a:xfrm>
            <a:custGeom>
              <a:avLst/>
              <a:gdLst>
                <a:gd name="T0" fmla="*/ 257 w 257"/>
                <a:gd name="T1" fmla="*/ 123 h 258"/>
                <a:gd name="T2" fmla="*/ 247 w 257"/>
                <a:gd name="T3" fmla="*/ 120 h 258"/>
                <a:gd name="T4" fmla="*/ 225 w 257"/>
                <a:gd name="T5" fmla="*/ 111 h 258"/>
                <a:gd name="T6" fmla="*/ 205 w 257"/>
                <a:gd name="T7" fmla="*/ 99 h 258"/>
                <a:gd name="T8" fmla="*/ 188 w 257"/>
                <a:gd name="T9" fmla="*/ 86 h 258"/>
                <a:gd name="T10" fmla="*/ 172 w 257"/>
                <a:gd name="T11" fmla="*/ 71 h 258"/>
                <a:gd name="T12" fmla="*/ 158 w 257"/>
                <a:gd name="T13" fmla="*/ 52 h 258"/>
                <a:gd name="T14" fmla="*/ 146 w 257"/>
                <a:gd name="T15" fmla="*/ 32 h 258"/>
                <a:gd name="T16" fmla="*/ 138 w 257"/>
                <a:gd name="T17" fmla="*/ 11 h 258"/>
                <a:gd name="T18" fmla="*/ 123 w 257"/>
                <a:gd name="T19" fmla="*/ 0 h 258"/>
                <a:gd name="T20" fmla="*/ 119 w 257"/>
                <a:gd name="T21" fmla="*/ 11 h 258"/>
                <a:gd name="T22" fmla="*/ 111 w 257"/>
                <a:gd name="T23" fmla="*/ 32 h 258"/>
                <a:gd name="T24" fmla="*/ 100 w 257"/>
                <a:gd name="T25" fmla="*/ 52 h 258"/>
                <a:gd name="T26" fmla="*/ 86 w 257"/>
                <a:gd name="T27" fmla="*/ 71 h 258"/>
                <a:gd name="T28" fmla="*/ 70 w 257"/>
                <a:gd name="T29" fmla="*/ 86 h 258"/>
                <a:gd name="T30" fmla="*/ 52 w 257"/>
                <a:gd name="T31" fmla="*/ 99 h 258"/>
                <a:gd name="T32" fmla="*/ 33 w 257"/>
                <a:gd name="T33" fmla="*/ 111 h 258"/>
                <a:gd name="T34" fmla="*/ 11 w 257"/>
                <a:gd name="T35" fmla="*/ 120 h 258"/>
                <a:gd name="T36" fmla="*/ 0 w 257"/>
                <a:gd name="T37" fmla="*/ 134 h 258"/>
                <a:gd name="T38" fmla="*/ 11 w 257"/>
                <a:gd name="T39" fmla="*/ 138 h 258"/>
                <a:gd name="T40" fmla="*/ 33 w 257"/>
                <a:gd name="T41" fmla="*/ 147 h 258"/>
                <a:gd name="T42" fmla="*/ 52 w 257"/>
                <a:gd name="T43" fmla="*/ 157 h 258"/>
                <a:gd name="T44" fmla="*/ 70 w 257"/>
                <a:gd name="T45" fmla="*/ 171 h 258"/>
                <a:gd name="T46" fmla="*/ 86 w 257"/>
                <a:gd name="T47" fmla="*/ 188 h 258"/>
                <a:gd name="T48" fmla="*/ 100 w 257"/>
                <a:gd name="T49" fmla="*/ 206 h 258"/>
                <a:gd name="T50" fmla="*/ 111 w 257"/>
                <a:gd name="T51" fmla="*/ 226 h 258"/>
                <a:gd name="T52" fmla="*/ 119 w 257"/>
                <a:gd name="T53" fmla="*/ 247 h 258"/>
                <a:gd name="T54" fmla="*/ 134 w 257"/>
                <a:gd name="T55" fmla="*/ 258 h 258"/>
                <a:gd name="T56" fmla="*/ 138 w 257"/>
                <a:gd name="T57" fmla="*/ 247 h 258"/>
                <a:gd name="T58" fmla="*/ 146 w 257"/>
                <a:gd name="T59" fmla="*/ 226 h 258"/>
                <a:gd name="T60" fmla="*/ 158 w 257"/>
                <a:gd name="T61" fmla="*/ 206 h 258"/>
                <a:gd name="T62" fmla="*/ 172 w 257"/>
                <a:gd name="T63" fmla="*/ 188 h 258"/>
                <a:gd name="T64" fmla="*/ 188 w 257"/>
                <a:gd name="T65" fmla="*/ 171 h 258"/>
                <a:gd name="T66" fmla="*/ 205 w 257"/>
                <a:gd name="T67" fmla="*/ 157 h 258"/>
                <a:gd name="T68" fmla="*/ 225 w 257"/>
                <a:gd name="T69" fmla="*/ 147 h 258"/>
                <a:gd name="T70" fmla="*/ 247 w 257"/>
                <a:gd name="T71" fmla="*/ 138 h 258"/>
                <a:gd name="T72" fmla="*/ 257 w 257"/>
                <a:gd name="T73" fmla="*/ 134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7" h="258">
                  <a:moveTo>
                    <a:pt x="257" y="134"/>
                  </a:moveTo>
                  <a:lnTo>
                    <a:pt x="257" y="123"/>
                  </a:lnTo>
                  <a:lnTo>
                    <a:pt x="257" y="123"/>
                  </a:lnTo>
                  <a:lnTo>
                    <a:pt x="247" y="120"/>
                  </a:lnTo>
                  <a:lnTo>
                    <a:pt x="235" y="116"/>
                  </a:lnTo>
                  <a:lnTo>
                    <a:pt x="225" y="111"/>
                  </a:lnTo>
                  <a:lnTo>
                    <a:pt x="216" y="105"/>
                  </a:lnTo>
                  <a:lnTo>
                    <a:pt x="205" y="99"/>
                  </a:lnTo>
                  <a:lnTo>
                    <a:pt x="196" y="94"/>
                  </a:lnTo>
                  <a:lnTo>
                    <a:pt x="188" y="86"/>
                  </a:lnTo>
                  <a:lnTo>
                    <a:pt x="180" y="79"/>
                  </a:lnTo>
                  <a:lnTo>
                    <a:pt x="172" y="71"/>
                  </a:lnTo>
                  <a:lnTo>
                    <a:pt x="165" y="61"/>
                  </a:lnTo>
                  <a:lnTo>
                    <a:pt x="158" y="52"/>
                  </a:lnTo>
                  <a:lnTo>
                    <a:pt x="152" y="43"/>
                  </a:lnTo>
                  <a:lnTo>
                    <a:pt x="146" y="32"/>
                  </a:lnTo>
                  <a:lnTo>
                    <a:pt x="141" y="22"/>
                  </a:lnTo>
                  <a:lnTo>
                    <a:pt x="138" y="11"/>
                  </a:lnTo>
                  <a:lnTo>
                    <a:pt x="134" y="0"/>
                  </a:lnTo>
                  <a:lnTo>
                    <a:pt x="123" y="0"/>
                  </a:lnTo>
                  <a:lnTo>
                    <a:pt x="123" y="0"/>
                  </a:lnTo>
                  <a:lnTo>
                    <a:pt x="119" y="11"/>
                  </a:lnTo>
                  <a:lnTo>
                    <a:pt x="116" y="22"/>
                  </a:lnTo>
                  <a:lnTo>
                    <a:pt x="111" y="32"/>
                  </a:lnTo>
                  <a:lnTo>
                    <a:pt x="106" y="43"/>
                  </a:lnTo>
                  <a:lnTo>
                    <a:pt x="100" y="52"/>
                  </a:lnTo>
                  <a:lnTo>
                    <a:pt x="93" y="61"/>
                  </a:lnTo>
                  <a:lnTo>
                    <a:pt x="86" y="71"/>
                  </a:lnTo>
                  <a:lnTo>
                    <a:pt x="78" y="79"/>
                  </a:lnTo>
                  <a:lnTo>
                    <a:pt x="70" y="86"/>
                  </a:lnTo>
                  <a:lnTo>
                    <a:pt x="61" y="94"/>
                  </a:lnTo>
                  <a:lnTo>
                    <a:pt x="52" y="99"/>
                  </a:lnTo>
                  <a:lnTo>
                    <a:pt x="42" y="105"/>
                  </a:lnTo>
                  <a:lnTo>
                    <a:pt x="33" y="111"/>
                  </a:lnTo>
                  <a:lnTo>
                    <a:pt x="22" y="116"/>
                  </a:lnTo>
                  <a:lnTo>
                    <a:pt x="11" y="120"/>
                  </a:lnTo>
                  <a:lnTo>
                    <a:pt x="0" y="123"/>
                  </a:lnTo>
                  <a:lnTo>
                    <a:pt x="0" y="134"/>
                  </a:lnTo>
                  <a:lnTo>
                    <a:pt x="0" y="134"/>
                  </a:lnTo>
                  <a:lnTo>
                    <a:pt x="11" y="138"/>
                  </a:lnTo>
                  <a:lnTo>
                    <a:pt x="22" y="142"/>
                  </a:lnTo>
                  <a:lnTo>
                    <a:pt x="33" y="147"/>
                  </a:lnTo>
                  <a:lnTo>
                    <a:pt x="42" y="152"/>
                  </a:lnTo>
                  <a:lnTo>
                    <a:pt x="52" y="157"/>
                  </a:lnTo>
                  <a:lnTo>
                    <a:pt x="61" y="164"/>
                  </a:lnTo>
                  <a:lnTo>
                    <a:pt x="70" y="171"/>
                  </a:lnTo>
                  <a:lnTo>
                    <a:pt x="78" y="179"/>
                  </a:lnTo>
                  <a:lnTo>
                    <a:pt x="86" y="188"/>
                  </a:lnTo>
                  <a:lnTo>
                    <a:pt x="93" y="197"/>
                  </a:lnTo>
                  <a:lnTo>
                    <a:pt x="100" y="206"/>
                  </a:lnTo>
                  <a:lnTo>
                    <a:pt x="106" y="215"/>
                  </a:lnTo>
                  <a:lnTo>
                    <a:pt x="111" y="226"/>
                  </a:lnTo>
                  <a:lnTo>
                    <a:pt x="116" y="236"/>
                  </a:lnTo>
                  <a:lnTo>
                    <a:pt x="119" y="247"/>
                  </a:lnTo>
                  <a:lnTo>
                    <a:pt x="123" y="258"/>
                  </a:lnTo>
                  <a:lnTo>
                    <a:pt x="134" y="258"/>
                  </a:lnTo>
                  <a:lnTo>
                    <a:pt x="134" y="258"/>
                  </a:lnTo>
                  <a:lnTo>
                    <a:pt x="138" y="247"/>
                  </a:lnTo>
                  <a:lnTo>
                    <a:pt x="141" y="236"/>
                  </a:lnTo>
                  <a:lnTo>
                    <a:pt x="146" y="226"/>
                  </a:lnTo>
                  <a:lnTo>
                    <a:pt x="152" y="215"/>
                  </a:lnTo>
                  <a:lnTo>
                    <a:pt x="158" y="206"/>
                  </a:lnTo>
                  <a:lnTo>
                    <a:pt x="165" y="197"/>
                  </a:lnTo>
                  <a:lnTo>
                    <a:pt x="172" y="188"/>
                  </a:lnTo>
                  <a:lnTo>
                    <a:pt x="180" y="179"/>
                  </a:lnTo>
                  <a:lnTo>
                    <a:pt x="188" y="171"/>
                  </a:lnTo>
                  <a:lnTo>
                    <a:pt x="196" y="164"/>
                  </a:lnTo>
                  <a:lnTo>
                    <a:pt x="205" y="157"/>
                  </a:lnTo>
                  <a:lnTo>
                    <a:pt x="216" y="152"/>
                  </a:lnTo>
                  <a:lnTo>
                    <a:pt x="225" y="147"/>
                  </a:lnTo>
                  <a:lnTo>
                    <a:pt x="235" y="142"/>
                  </a:lnTo>
                  <a:lnTo>
                    <a:pt x="247" y="138"/>
                  </a:lnTo>
                  <a:lnTo>
                    <a:pt x="257" y="134"/>
                  </a:lnTo>
                  <a:lnTo>
                    <a:pt x="257" y="1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6" name="Freeform 93"/>
            <p:cNvSpPr>
              <a:spLocks noEditPoints="1"/>
            </p:cNvSpPr>
            <p:nvPr/>
          </p:nvSpPr>
          <p:spPr bwMode="auto">
            <a:xfrm>
              <a:off x="7586663" y="1096318"/>
              <a:ext cx="255588" cy="255588"/>
            </a:xfrm>
            <a:custGeom>
              <a:avLst/>
              <a:gdLst>
                <a:gd name="T0" fmla="*/ 154 w 321"/>
                <a:gd name="T1" fmla="*/ 320 h 320"/>
                <a:gd name="T2" fmla="*/ 139 w 321"/>
                <a:gd name="T3" fmla="*/ 317 h 320"/>
                <a:gd name="T4" fmla="*/ 128 w 321"/>
                <a:gd name="T5" fmla="*/ 307 h 320"/>
                <a:gd name="T6" fmla="*/ 124 w 321"/>
                <a:gd name="T7" fmla="*/ 297 h 320"/>
                <a:gd name="T8" fmla="*/ 99 w 321"/>
                <a:gd name="T9" fmla="*/ 246 h 320"/>
                <a:gd name="T10" fmla="*/ 58 w 321"/>
                <a:gd name="T11" fmla="*/ 210 h 320"/>
                <a:gd name="T12" fmla="*/ 23 w 321"/>
                <a:gd name="T13" fmla="*/ 195 h 320"/>
                <a:gd name="T14" fmla="*/ 9 w 321"/>
                <a:gd name="T15" fmla="*/ 188 h 320"/>
                <a:gd name="T16" fmla="*/ 1 w 321"/>
                <a:gd name="T17" fmla="*/ 176 h 320"/>
                <a:gd name="T18" fmla="*/ 0 w 321"/>
                <a:gd name="T19" fmla="*/ 154 h 320"/>
                <a:gd name="T20" fmla="*/ 1 w 321"/>
                <a:gd name="T21" fmla="*/ 144 h 320"/>
                <a:gd name="T22" fmla="*/ 9 w 321"/>
                <a:gd name="T23" fmla="*/ 132 h 320"/>
                <a:gd name="T24" fmla="*/ 23 w 321"/>
                <a:gd name="T25" fmla="*/ 124 h 320"/>
                <a:gd name="T26" fmla="*/ 58 w 321"/>
                <a:gd name="T27" fmla="*/ 110 h 320"/>
                <a:gd name="T28" fmla="*/ 99 w 321"/>
                <a:gd name="T29" fmla="*/ 74 h 320"/>
                <a:gd name="T30" fmla="*/ 124 w 321"/>
                <a:gd name="T31" fmla="*/ 23 h 320"/>
                <a:gd name="T32" fmla="*/ 128 w 321"/>
                <a:gd name="T33" fmla="*/ 13 h 320"/>
                <a:gd name="T34" fmla="*/ 139 w 321"/>
                <a:gd name="T35" fmla="*/ 3 h 320"/>
                <a:gd name="T36" fmla="*/ 154 w 321"/>
                <a:gd name="T37" fmla="*/ 0 h 320"/>
                <a:gd name="T38" fmla="*/ 170 w 321"/>
                <a:gd name="T39" fmla="*/ 0 h 320"/>
                <a:gd name="T40" fmla="*/ 184 w 321"/>
                <a:gd name="T41" fmla="*/ 5 h 320"/>
                <a:gd name="T42" fmla="*/ 194 w 321"/>
                <a:gd name="T43" fmla="*/ 18 h 320"/>
                <a:gd name="T44" fmla="*/ 201 w 321"/>
                <a:gd name="T45" fmla="*/ 41 h 320"/>
                <a:gd name="T46" fmla="*/ 233 w 321"/>
                <a:gd name="T47" fmla="*/ 88 h 320"/>
                <a:gd name="T48" fmla="*/ 279 w 321"/>
                <a:gd name="T49" fmla="*/ 118 h 320"/>
                <a:gd name="T50" fmla="*/ 302 w 321"/>
                <a:gd name="T51" fmla="*/ 126 h 320"/>
                <a:gd name="T52" fmla="*/ 314 w 321"/>
                <a:gd name="T53" fmla="*/ 135 h 320"/>
                <a:gd name="T54" fmla="*/ 320 w 321"/>
                <a:gd name="T55" fmla="*/ 149 h 320"/>
                <a:gd name="T56" fmla="*/ 321 w 321"/>
                <a:gd name="T57" fmla="*/ 165 h 320"/>
                <a:gd name="T58" fmla="*/ 316 w 321"/>
                <a:gd name="T59" fmla="*/ 180 h 320"/>
                <a:gd name="T60" fmla="*/ 306 w 321"/>
                <a:gd name="T61" fmla="*/ 192 h 320"/>
                <a:gd name="T62" fmla="*/ 296 w 321"/>
                <a:gd name="T63" fmla="*/ 195 h 320"/>
                <a:gd name="T64" fmla="*/ 247 w 321"/>
                <a:gd name="T65" fmla="*/ 221 h 320"/>
                <a:gd name="T66" fmla="*/ 209 w 321"/>
                <a:gd name="T67" fmla="*/ 261 h 320"/>
                <a:gd name="T68" fmla="*/ 196 w 321"/>
                <a:gd name="T69" fmla="*/ 297 h 320"/>
                <a:gd name="T70" fmla="*/ 189 w 321"/>
                <a:gd name="T71" fmla="*/ 310 h 320"/>
                <a:gd name="T72" fmla="*/ 176 w 321"/>
                <a:gd name="T73" fmla="*/ 318 h 320"/>
                <a:gd name="T74" fmla="*/ 165 w 321"/>
                <a:gd name="T75" fmla="*/ 320 h 320"/>
                <a:gd name="T76" fmla="*/ 115 w 321"/>
                <a:gd name="T77" fmla="*/ 173 h 320"/>
                <a:gd name="T78" fmla="*/ 160 w 321"/>
                <a:gd name="T79" fmla="*/ 223 h 320"/>
                <a:gd name="T80" fmla="*/ 187 w 321"/>
                <a:gd name="T81" fmla="*/ 188 h 320"/>
                <a:gd name="T82" fmla="*/ 223 w 321"/>
                <a:gd name="T83" fmla="*/ 159 h 320"/>
                <a:gd name="T84" fmla="*/ 172 w 321"/>
                <a:gd name="T85" fmla="*/ 114 h 320"/>
                <a:gd name="T86" fmla="*/ 147 w 321"/>
                <a:gd name="T87" fmla="*/ 114 h 320"/>
                <a:gd name="T88" fmla="*/ 96 w 321"/>
                <a:gd name="T89" fmla="*/ 159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21" h="320">
                  <a:moveTo>
                    <a:pt x="165" y="320"/>
                  </a:moveTo>
                  <a:lnTo>
                    <a:pt x="154" y="320"/>
                  </a:lnTo>
                  <a:lnTo>
                    <a:pt x="154" y="320"/>
                  </a:lnTo>
                  <a:lnTo>
                    <a:pt x="149" y="319"/>
                  </a:lnTo>
                  <a:lnTo>
                    <a:pt x="143" y="318"/>
                  </a:lnTo>
                  <a:lnTo>
                    <a:pt x="139" y="317"/>
                  </a:lnTo>
                  <a:lnTo>
                    <a:pt x="135" y="314"/>
                  </a:lnTo>
                  <a:lnTo>
                    <a:pt x="131" y="310"/>
                  </a:lnTo>
                  <a:lnTo>
                    <a:pt x="128" y="307"/>
                  </a:lnTo>
                  <a:lnTo>
                    <a:pt x="125" y="302"/>
                  </a:lnTo>
                  <a:lnTo>
                    <a:pt x="124" y="297"/>
                  </a:lnTo>
                  <a:lnTo>
                    <a:pt x="124" y="297"/>
                  </a:lnTo>
                  <a:lnTo>
                    <a:pt x="118" y="279"/>
                  </a:lnTo>
                  <a:lnTo>
                    <a:pt x="110" y="261"/>
                  </a:lnTo>
                  <a:lnTo>
                    <a:pt x="99" y="246"/>
                  </a:lnTo>
                  <a:lnTo>
                    <a:pt x="87" y="232"/>
                  </a:lnTo>
                  <a:lnTo>
                    <a:pt x="73" y="221"/>
                  </a:lnTo>
                  <a:lnTo>
                    <a:pt x="58" y="210"/>
                  </a:lnTo>
                  <a:lnTo>
                    <a:pt x="40" y="202"/>
                  </a:lnTo>
                  <a:lnTo>
                    <a:pt x="23" y="195"/>
                  </a:lnTo>
                  <a:lnTo>
                    <a:pt x="23" y="195"/>
                  </a:lnTo>
                  <a:lnTo>
                    <a:pt x="18" y="194"/>
                  </a:lnTo>
                  <a:lnTo>
                    <a:pt x="14" y="192"/>
                  </a:lnTo>
                  <a:lnTo>
                    <a:pt x="9" y="188"/>
                  </a:lnTo>
                  <a:lnTo>
                    <a:pt x="6" y="185"/>
                  </a:lnTo>
                  <a:lnTo>
                    <a:pt x="3" y="180"/>
                  </a:lnTo>
                  <a:lnTo>
                    <a:pt x="1" y="176"/>
                  </a:lnTo>
                  <a:lnTo>
                    <a:pt x="0" y="171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54"/>
                  </a:lnTo>
                  <a:lnTo>
                    <a:pt x="0" y="149"/>
                  </a:lnTo>
                  <a:lnTo>
                    <a:pt x="1" y="144"/>
                  </a:lnTo>
                  <a:lnTo>
                    <a:pt x="3" y="140"/>
                  </a:lnTo>
                  <a:lnTo>
                    <a:pt x="6" y="135"/>
                  </a:lnTo>
                  <a:lnTo>
                    <a:pt x="9" y="132"/>
                  </a:lnTo>
                  <a:lnTo>
                    <a:pt x="14" y="128"/>
                  </a:lnTo>
                  <a:lnTo>
                    <a:pt x="18" y="126"/>
                  </a:lnTo>
                  <a:lnTo>
                    <a:pt x="23" y="124"/>
                  </a:lnTo>
                  <a:lnTo>
                    <a:pt x="23" y="124"/>
                  </a:lnTo>
                  <a:lnTo>
                    <a:pt x="40" y="118"/>
                  </a:lnTo>
                  <a:lnTo>
                    <a:pt x="58" y="110"/>
                  </a:lnTo>
                  <a:lnTo>
                    <a:pt x="73" y="99"/>
                  </a:lnTo>
                  <a:lnTo>
                    <a:pt x="87" y="88"/>
                  </a:lnTo>
                  <a:lnTo>
                    <a:pt x="99" y="74"/>
                  </a:lnTo>
                  <a:lnTo>
                    <a:pt x="110" y="57"/>
                  </a:lnTo>
                  <a:lnTo>
                    <a:pt x="118" y="41"/>
                  </a:lnTo>
                  <a:lnTo>
                    <a:pt x="124" y="23"/>
                  </a:lnTo>
                  <a:lnTo>
                    <a:pt x="124" y="23"/>
                  </a:lnTo>
                  <a:lnTo>
                    <a:pt x="125" y="18"/>
                  </a:lnTo>
                  <a:lnTo>
                    <a:pt x="128" y="13"/>
                  </a:lnTo>
                  <a:lnTo>
                    <a:pt x="131" y="9"/>
                  </a:lnTo>
                  <a:lnTo>
                    <a:pt x="135" y="5"/>
                  </a:lnTo>
                  <a:lnTo>
                    <a:pt x="139" y="3"/>
                  </a:lnTo>
                  <a:lnTo>
                    <a:pt x="143" y="1"/>
                  </a:lnTo>
                  <a:lnTo>
                    <a:pt x="149" y="0"/>
                  </a:lnTo>
                  <a:lnTo>
                    <a:pt x="154" y="0"/>
                  </a:lnTo>
                  <a:lnTo>
                    <a:pt x="165" y="0"/>
                  </a:lnTo>
                  <a:lnTo>
                    <a:pt x="165" y="0"/>
                  </a:lnTo>
                  <a:lnTo>
                    <a:pt x="170" y="0"/>
                  </a:lnTo>
                  <a:lnTo>
                    <a:pt x="176" y="1"/>
                  </a:lnTo>
                  <a:lnTo>
                    <a:pt x="181" y="3"/>
                  </a:lnTo>
                  <a:lnTo>
                    <a:pt x="184" y="5"/>
                  </a:lnTo>
                  <a:lnTo>
                    <a:pt x="189" y="9"/>
                  </a:lnTo>
                  <a:lnTo>
                    <a:pt x="191" y="13"/>
                  </a:lnTo>
                  <a:lnTo>
                    <a:pt x="194" y="18"/>
                  </a:lnTo>
                  <a:lnTo>
                    <a:pt x="196" y="23"/>
                  </a:lnTo>
                  <a:lnTo>
                    <a:pt x="196" y="23"/>
                  </a:lnTo>
                  <a:lnTo>
                    <a:pt x="201" y="41"/>
                  </a:lnTo>
                  <a:lnTo>
                    <a:pt x="209" y="57"/>
                  </a:lnTo>
                  <a:lnTo>
                    <a:pt x="220" y="74"/>
                  </a:lnTo>
                  <a:lnTo>
                    <a:pt x="233" y="88"/>
                  </a:lnTo>
                  <a:lnTo>
                    <a:pt x="247" y="99"/>
                  </a:lnTo>
                  <a:lnTo>
                    <a:pt x="262" y="110"/>
                  </a:lnTo>
                  <a:lnTo>
                    <a:pt x="279" y="118"/>
                  </a:lnTo>
                  <a:lnTo>
                    <a:pt x="296" y="124"/>
                  </a:lnTo>
                  <a:lnTo>
                    <a:pt x="296" y="124"/>
                  </a:lnTo>
                  <a:lnTo>
                    <a:pt x="302" y="126"/>
                  </a:lnTo>
                  <a:lnTo>
                    <a:pt x="306" y="128"/>
                  </a:lnTo>
                  <a:lnTo>
                    <a:pt x="310" y="132"/>
                  </a:lnTo>
                  <a:lnTo>
                    <a:pt x="314" y="135"/>
                  </a:lnTo>
                  <a:lnTo>
                    <a:pt x="316" y="140"/>
                  </a:lnTo>
                  <a:lnTo>
                    <a:pt x="318" y="144"/>
                  </a:lnTo>
                  <a:lnTo>
                    <a:pt x="320" y="149"/>
                  </a:lnTo>
                  <a:lnTo>
                    <a:pt x="321" y="154"/>
                  </a:lnTo>
                  <a:lnTo>
                    <a:pt x="321" y="165"/>
                  </a:lnTo>
                  <a:lnTo>
                    <a:pt x="321" y="165"/>
                  </a:lnTo>
                  <a:lnTo>
                    <a:pt x="320" y="171"/>
                  </a:lnTo>
                  <a:lnTo>
                    <a:pt x="318" y="176"/>
                  </a:lnTo>
                  <a:lnTo>
                    <a:pt x="316" y="180"/>
                  </a:lnTo>
                  <a:lnTo>
                    <a:pt x="314" y="185"/>
                  </a:lnTo>
                  <a:lnTo>
                    <a:pt x="310" y="188"/>
                  </a:lnTo>
                  <a:lnTo>
                    <a:pt x="306" y="192"/>
                  </a:lnTo>
                  <a:lnTo>
                    <a:pt x="302" y="194"/>
                  </a:lnTo>
                  <a:lnTo>
                    <a:pt x="296" y="195"/>
                  </a:lnTo>
                  <a:lnTo>
                    <a:pt x="296" y="195"/>
                  </a:lnTo>
                  <a:lnTo>
                    <a:pt x="279" y="202"/>
                  </a:lnTo>
                  <a:lnTo>
                    <a:pt x="262" y="210"/>
                  </a:lnTo>
                  <a:lnTo>
                    <a:pt x="247" y="221"/>
                  </a:lnTo>
                  <a:lnTo>
                    <a:pt x="233" y="232"/>
                  </a:lnTo>
                  <a:lnTo>
                    <a:pt x="220" y="246"/>
                  </a:lnTo>
                  <a:lnTo>
                    <a:pt x="209" y="261"/>
                  </a:lnTo>
                  <a:lnTo>
                    <a:pt x="201" y="279"/>
                  </a:lnTo>
                  <a:lnTo>
                    <a:pt x="196" y="297"/>
                  </a:lnTo>
                  <a:lnTo>
                    <a:pt x="196" y="297"/>
                  </a:lnTo>
                  <a:lnTo>
                    <a:pt x="194" y="302"/>
                  </a:lnTo>
                  <a:lnTo>
                    <a:pt x="191" y="307"/>
                  </a:lnTo>
                  <a:lnTo>
                    <a:pt x="189" y="310"/>
                  </a:lnTo>
                  <a:lnTo>
                    <a:pt x="184" y="314"/>
                  </a:lnTo>
                  <a:lnTo>
                    <a:pt x="181" y="317"/>
                  </a:lnTo>
                  <a:lnTo>
                    <a:pt x="176" y="318"/>
                  </a:lnTo>
                  <a:lnTo>
                    <a:pt x="170" y="319"/>
                  </a:lnTo>
                  <a:lnTo>
                    <a:pt x="165" y="320"/>
                  </a:lnTo>
                  <a:lnTo>
                    <a:pt x="165" y="320"/>
                  </a:lnTo>
                  <a:close/>
                  <a:moveTo>
                    <a:pt x="96" y="159"/>
                  </a:moveTo>
                  <a:lnTo>
                    <a:pt x="96" y="159"/>
                  </a:lnTo>
                  <a:lnTo>
                    <a:pt x="115" y="173"/>
                  </a:lnTo>
                  <a:lnTo>
                    <a:pt x="132" y="188"/>
                  </a:lnTo>
                  <a:lnTo>
                    <a:pt x="147" y="205"/>
                  </a:lnTo>
                  <a:lnTo>
                    <a:pt x="160" y="223"/>
                  </a:lnTo>
                  <a:lnTo>
                    <a:pt x="160" y="223"/>
                  </a:lnTo>
                  <a:lnTo>
                    <a:pt x="172" y="205"/>
                  </a:lnTo>
                  <a:lnTo>
                    <a:pt x="187" y="188"/>
                  </a:lnTo>
                  <a:lnTo>
                    <a:pt x="205" y="173"/>
                  </a:lnTo>
                  <a:lnTo>
                    <a:pt x="223" y="159"/>
                  </a:lnTo>
                  <a:lnTo>
                    <a:pt x="223" y="159"/>
                  </a:lnTo>
                  <a:lnTo>
                    <a:pt x="205" y="147"/>
                  </a:lnTo>
                  <a:lnTo>
                    <a:pt x="187" y="132"/>
                  </a:lnTo>
                  <a:lnTo>
                    <a:pt x="172" y="114"/>
                  </a:lnTo>
                  <a:lnTo>
                    <a:pt x="160" y="96"/>
                  </a:lnTo>
                  <a:lnTo>
                    <a:pt x="160" y="96"/>
                  </a:lnTo>
                  <a:lnTo>
                    <a:pt x="147" y="114"/>
                  </a:lnTo>
                  <a:lnTo>
                    <a:pt x="132" y="132"/>
                  </a:lnTo>
                  <a:lnTo>
                    <a:pt x="115" y="147"/>
                  </a:lnTo>
                  <a:lnTo>
                    <a:pt x="96" y="159"/>
                  </a:lnTo>
                  <a:lnTo>
                    <a:pt x="96" y="1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7" name="Freeform 94"/>
            <p:cNvSpPr>
              <a:spLocks/>
            </p:cNvSpPr>
            <p:nvPr/>
          </p:nvSpPr>
          <p:spPr bwMode="auto">
            <a:xfrm>
              <a:off x="5264151" y="815330"/>
              <a:ext cx="1158875" cy="50800"/>
            </a:xfrm>
            <a:custGeom>
              <a:avLst/>
              <a:gdLst>
                <a:gd name="T0" fmla="*/ 1459 w 1459"/>
                <a:gd name="T1" fmla="*/ 32 h 65"/>
                <a:gd name="T2" fmla="*/ 1459 w 1459"/>
                <a:gd name="T3" fmla="*/ 32 h 65"/>
                <a:gd name="T4" fmla="*/ 1458 w 1459"/>
                <a:gd name="T5" fmla="*/ 38 h 65"/>
                <a:gd name="T6" fmla="*/ 1457 w 1459"/>
                <a:gd name="T7" fmla="*/ 45 h 65"/>
                <a:gd name="T8" fmla="*/ 1454 w 1459"/>
                <a:gd name="T9" fmla="*/ 50 h 65"/>
                <a:gd name="T10" fmla="*/ 1450 w 1459"/>
                <a:gd name="T11" fmla="*/ 56 h 65"/>
                <a:gd name="T12" fmla="*/ 1445 w 1459"/>
                <a:gd name="T13" fmla="*/ 59 h 65"/>
                <a:gd name="T14" fmla="*/ 1440 w 1459"/>
                <a:gd name="T15" fmla="*/ 63 h 65"/>
                <a:gd name="T16" fmla="*/ 1434 w 1459"/>
                <a:gd name="T17" fmla="*/ 64 h 65"/>
                <a:gd name="T18" fmla="*/ 1427 w 1459"/>
                <a:gd name="T19" fmla="*/ 65 h 65"/>
                <a:gd name="T20" fmla="*/ 32 w 1459"/>
                <a:gd name="T21" fmla="*/ 65 h 65"/>
                <a:gd name="T22" fmla="*/ 32 w 1459"/>
                <a:gd name="T23" fmla="*/ 65 h 65"/>
                <a:gd name="T24" fmla="*/ 25 w 1459"/>
                <a:gd name="T25" fmla="*/ 64 h 65"/>
                <a:gd name="T26" fmla="*/ 20 w 1459"/>
                <a:gd name="T27" fmla="*/ 63 h 65"/>
                <a:gd name="T28" fmla="*/ 14 w 1459"/>
                <a:gd name="T29" fmla="*/ 59 h 65"/>
                <a:gd name="T30" fmla="*/ 9 w 1459"/>
                <a:gd name="T31" fmla="*/ 56 h 65"/>
                <a:gd name="T32" fmla="*/ 4 w 1459"/>
                <a:gd name="T33" fmla="*/ 50 h 65"/>
                <a:gd name="T34" fmla="*/ 2 w 1459"/>
                <a:gd name="T35" fmla="*/ 45 h 65"/>
                <a:gd name="T36" fmla="*/ 0 w 1459"/>
                <a:gd name="T37" fmla="*/ 38 h 65"/>
                <a:gd name="T38" fmla="*/ 0 w 1459"/>
                <a:gd name="T39" fmla="*/ 32 h 65"/>
                <a:gd name="T40" fmla="*/ 0 w 1459"/>
                <a:gd name="T41" fmla="*/ 32 h 65"/>
                <a:gd name="T42" fmla="*/ 0 w 1459"/>
                <a:gd name="T43" fmla="*/ 32 h 65"/>
                <a:gd name="T44" fmla="*/ 0 w 1459"/>
                <a:gd name="T45" fmla="*/ 25 h 65"/>
                <a:gd name="T46" fmla="*/ 2 w 1459"/>
                <a:gd name="T47" fmla="*/ 20 h 65"/>
                <a:gd name="T48" fmla="*/ 4 w 1459"/>
                <a:gd name="T49" fmla="*/ 14 h 65"/>
                <a:gd name="T50" fmla="*/ 9 w 1459"/>
                <a:gd name="T51" fmla="*/ 9 h 65"/>
                <a:gd name="T52" fmla="*/ 14 w 1459"/>
                <a:gd name="T53" fmla="*/ 6 h 65"/>
                <a:gd name="T54" fmla="*/ 20 w 1459"/>
                <a:gd name="T55" fmla="*/ 2 h 65"/>
                <a:gd name="T56" fmla="*/ 25 w 1459"/>
                <a:gd name="T57" fmla="*/ 1 h 65"/>
                <a:gd name="T58" fmla="*/ 32 w 1459"/>
                <a:gd name="T59" fmla="*/ 0 h 65"/>
                <a:gd name="T60" fmla="*/ 1427 w 1459"/>
                <a:gd name="T61" fmla="*/ 0 h 65"/>
                <a:gd name="T62" fmla="*/ 1427 w 1459"/>
                <a:gd name="T63" fmla="*/ 0 h 65"/>
                <a:gd name="T64" fmla="*/ 1434 w 1459"/>
                <a:gd name="T65" fmla="*/ 1 h 65"/>
                <a:gd name="T66" fmla="*/ 1440 w 1459"/>
                <a:gd name="T67" fmla="*/ 2 h 65"/>
                <a:gd name="T68" fmla="*/ 1445 w 1459"/>
                <a:gd name="T69" fmla="*/ 6 h 65"/>
                <a:gd name="T70" fmla="*/ 1450 w 1459"/>
                <a:gd name="T71" fmla="*/ 9 h 65"/>
                <a:gd name="T72" fmla="*/ 1454 w 1459"/>
                <a:gd name="T73" fmla="*/ 14 h 65"/>
                <a:gd name="T74" fmla="*/ 1457 w 1459"/>
                <a:gd name="T75" fmla="*/ 20 h 65"/>
                <a:gd name="T76" fmla="*/ 1458 w 1459"/>
                <a:gd name="T77" fmla="*/ 25 h 65"/>
                <a:gd name="T78" fmla="*/ 1459 w 1459"/>
                <a:gd name="T79" fmla="*/ 32 h 65"/>
                <a:gd name="T80" fmla="*/ 1459 w 1459"/>
                <a:gd name="T81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59" h="65">
                  <a:moveTo>
                    <a:pt x="1459" y="32"/>
                  </a:moveTo>
                  <a:lnTo>
                    <a:pt x="1459" y="32"/>
                  </a:lnTo>
                  <a:lnTo>
                    <a:pt x="1458" y="38"/>
                  </a:lnTo>
                  <a:lnTo>
                    <a:pt x="1457" y="45"/>
                  </a:lnTo>
                  <a:lnTo>
                    <a:pt x="1454" y="50"/>
                  </a:lnTo>
                  <a:lnTo>
                    <a:pt x="1450" y="56"/>
                  </a:lnTo>
                  <a:lnTo>
                    <a:pt x="1445" y="59"/>
                  </a:lnTo>
                  <a:lnTo>
                    <a:pt x="1440" y="63"/>
                  </a:lnTo>
                  <a:lnTo>
                    <a:pt x="1434" y="64"/>
                  </a:lnTo>
                  <a:lnTo>
                    <a:pt x="1427" y="65"/>
                  </a:lnTo>
                  <a:lnTo>
                    <a:pt x="32" y="65"/>
                  </a:lnTo>
                  <a:lnTo>
                    <a:pt x="32" y="65"/>
                  </a:lnTo>
                  <a:lnTo>
                    <a:pt x="25" y="64"/>
                  </a:lnTo>
                  <a:lnTo>
                    <a:pt x="20" y="63"/>
                  </a:lnTo>
                  <a:lnTo>
                    <a:pt x="14" y="59"/>
                  </a:lnTo>
                  <a:lnTo>
                    <a:pt x="9" y="56"/>
                  </a:lnTo>
                  <a:lnTo>
                    <a:pt x="4" y="50"/>
                  </a:lnTo>
                  <a:lnTo>
                    <a:pt x="2" y="45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2" y="20"/>
                  </a:lnTo>
                  <a:lnTo>
                    <a:pt x="4" y="14"/>
                  </a:lnTo>
                  <a:lnTo>
                    <a:pt x="9" y="9"/>
                  </a:lnTo>
                  <a:lnTo>
                    <a:pt x="14" y="6"/>
                  </a:lnTo>
                  <a:lnTo>
                    <a:pt x="20" y="2"/>
                  </a:lnTo>
                  <a:lnTo>
                    <a:pt x="25" y="1"/>
                  </a:lnTo>
                  <a:lnTo>
                    <a:pt x="32" y="0"/>
                  </a:lnTo>
                  <a:lnTo>
                    <a:pt x="1427" y="0"/>
                  </a:lnTo>
                  <a:lnTo>
                    <a:pt x="1427" y="0"/>
                  </a:lnTo>
                  <a:lnTo>
                    <a:pt x="1434" y="1"/>
                  </a:lnTo>
                  <a:lnTo>
                    <a:pt x="1440" y="2"/>
                  </a:lnTo>
                  <a:lnTo>
                    <a:pt x="1445" y="6"/>
                  </a:lnTo>
                  <a:lnTo>
                    <a:pt x="1450" y="9"/>
                  </a:lnTo>
                  <a:lnTo>
                    <a:pt x="1454" y="14"/>
                  </a:lnTo>
                  <a:lnTo>
                    <a:pt x="1457" y="20"/>
                  </a:lnTo>
                  <a:lnTo>
                    <a:pt x="1458" y="25"/>
                  </a:lnTo>
                  <a:lnTo>
                    <a:pt x="1459" y="32"/>
                  </a:lnTo>
                  <a:lnTo>
                    <a:pt x="1459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8" name="Freeform 95"/>
            <p:cNvSpPr>
              <a:spLocks/>
            </p:cNvSpPr>
            <p:nvPr/>
          </p:nvSpPr>
          <p:spPr bwMode="auto">
            <a:xfrm>
              <a:off x="4873626" y="950268"/>
              <a:ext cx="625475" cy="50800"/>
            </a:xfrm>
            <a:custGeom>
              <a:avLst/>
              <a:gdLst>
                <a:gd name="T0" fmla="*/ 788 w 788"/>
                <a:gd name="T1" fmla="*/ 33 h 65"/>
                <a:gd name="T2" fmla="*/ 788 w 788"/>
                <a:gd name="T3" fmla="*/ 33 h 65"/>
                <a:gd name="T4" fmla="*/ 788 w 788"/>
                <a:gd name="T5" fmla="*/ 40 h 65"/>
                <a:gd name="T6" fmla="*/ 786 w 788"/>
                <a:gd name="T7" fmla="*/ 45 h 65"/>
                <a:gd name="T8" fmla="*/ 782 w 788"/>
                <a:gd name="T9" fmla="*/ 51 h 65"/>
                <a:gd name="T10" fmla="*/ 779 w 788"/>
                <a:gd name="T11" fmla="*/ 56 h 65"/>
                <a:gd name="T12" fmla="*/ 774 w 788"/>
                <a:gd name="T13" fmla="*/ 59 h 65"/>
                <a:gd name="T14" fmla="*/ 768 w 788"/>
                <a:gd name="T15" fmla="*/ 63 h 65"/>
                <a:gd name="T16" fmla="*/ 763 w 788"/>
                <a:gd name="T17" fmla="*/ 64 h 65"/>
                <a:gd name="T18" fmla="*/ 756 w 788"/>
                <a:gd name="T19" fmla="*/ 65 h 65"/>
                <a:gd name="T20" fmla="*/ 33 w 788"/>
                <a:gd name="T21" fmla="*/ 65 h 65"/>
                <a:gd name="T22" fmla="*/ 33 w 788"/>
                <a:gd name="T23" fmla="*/ 65 h 65"/>
                <a:gd name="T24" fmla="*/ 26 w 788"/>
                <a:gd name="T25" fmla="*/ 64 h 65"/>
                <a:gd name="T26" fmla="*/ 20 w 788"/>
                <a:gd name="T27" fmla="*/ 63 h 65"/>
                <a:gd name="T28" fmla="*/ 14 w 788"/>
                <a:gd name="T29" fmla="*/ 59 h 65"/>
                <a:gd name="T30" fmla="*/ 10 w 788"/>
                <a:gd name="T31" fmla="*/ 56 h 65"/>
                <a:gd name="T32" fmla="*/ 6 w 788"/>
                <a:gd name="T33" fmla="*/ 51 h 65"/>
                <a:gd name="T34" fmla="*/ 3 w 788"/>
                <a:gd name="T35" fmla="*/ 45 h 65"/>
                <a:gd name="T36" fmla="*/ 2 w 788"/>
                <a:gd name="T37" fmla="*/ 40 h 65"/>
                <a:gd name="T38" fmla="*/ 0 w 788"/>
                <a:gd name="T39" fmla="*/ 33 h 65"/>
                <a:gd name="T40" fmla="*/ 0 w 788"/>
                <a:gd name="T41" fmla="*/ 33 h 65"/>
                <a:gd name="T42" fmla="*/ 0 w 788"/>
                <a:gd name="T43" fmla="*/ 33 h 65"/>
                <a:gd name="T44" fmla="*/ 2 w 788"/>
                <a:gd name="T45" fmla="*/ 26 h 65"/>
                <a:gd name="T46" fmla="*/ 3 w 788"/>
                <a:gd name="T47" fmla="*/ 20 h 65"/>
                <a:gd name="T48" fmla="*/ 6 w 788"/>
                <a:gd name="T49" fmla="*/ 14 h 65"/>
                <a:gd name="T50" fmla="*/ 10 w 788"/>
                <a:gd name="T51" fmla="*/ 9 h 65"/>
                <a:gd name="T52" fmla="*/ 14 w 788"/>
                <a:gd name="T53" fmla="*/ 6 h 65"/>
                <a:gd name="T54" fmla="*/ 20 w 788"/>
                <a:gd name="T55" fmla="*/ 2 h 65"/>
                <a:gd name="T56" fmla="*/ 26 w 788"/>
                <a:gd name="T57" fmla="*/ 1 h 65"/>
                <a:gd name="T58" fmla="*/ 33 w 788"/>
                <a:gd name="T59" fmla="*/ 0 h 65"/>
                <a:gd name="T60" fmla="*/ 756 w 788"/>
                <a:gd name="T61" fmla="*/ 0 h 65"/>
                <a:gd name="T62" fmla="*/ 756 w 788"/>
                <a:gd name="T63" fmla="*/ 0 h 65"/>
                <a:gd name="T64" fmla="*/ 763 w 788"/>
                <a:gd name="T65" fmla="*/ 1 h 65"/>
                <a:gd name="T66" fmla="*/ 768 w 788"/>
                <a:gd name="T67" fmla="*/ 2 h 65"/>
                <a:gd name="T68" fmla="*/ 774 w 788"/>
                <a:gd name="T69" fmla="*/ 6 h 65"/>
                <a:gd name="T70" fmla="*/ 779 w 788"/>
                <a:gd name="T71" fmla="*/ 9 h 65"/>
                <a:gd name="T72" fmla="*/ 782 w 788"/>
                <a:gd name="T73" fmla="*/ 14 h 65"/>
                <a:gd name="T74" fmla="*/ 786 w 788"/>
                <a:gd name="T75" fmla="*/ 20 h 65"/>
                <a:gd name="T76" fmla="*/ 788 w 788"/>
                <a:gd name="T77" fmla="*/ 26 h 65"/>
                <a:gd name="T78" fmla="*/ 788 w 788"/>
                <a:gd name="T79" fmla="*/ 33 h 65"/>
                <a:gd name="T80" fmla="*/ 788 w 788"/>
                <a:gd name="T81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8" h="65">
                  <a:moveTo>
                    <a:pt x="788" y="33"/>
                  </a:moveTo>
                  <a:lnTo>
                    <a:pt x="788" y="33"/>
                  </a:lnTo>
                  <a:lnTo>
                    <a:pt x="788" y="40"/>
                  </a:lnTo>
                  <a:lnTo>
                    <a:pt x="786" y="45"/>
                  </a:lnTo>
                  <a:lnTo>
                    <a:pt x="782" y="51"/>
                  </a:lnTo>
                  <a:lnTo>
                    <a:pt x="779" y="56"/>
                  </a:lnTo>
                  <a:lnTo>
                    <a:pt x="774" y="59"/>
                  </a:lnTo>
                  <a:lnTo>
                    <a:pt x="768" y="63"/>
                  </a:lnTo>
                  <a:lnTo>
                    <a:pt x="763" y="64"/>
                  </a:lnTo>
                  <a:lnTo>
                    <a:pt x="756" y="65"/>
                  </a:lnTo>
                  <a:lnTo>
                    <a:pt x="33" y="65"/>
                  </a:lnTo>
                  <a:lnTo>
                    <a:pt x="33" y="65"/>
                  </a:lnTo>
                  <a:lnTo>
                    <a:pt x="26" y="64"/>
                  </a:lnTo>
                  <a:lnTo>
                    <a:pt x="20" y="63"/>
                  </a:lnTo>
                  <a:lnTo>
                    <a:pt x="14" y="59"/>
                  </a:lnTo>
                  <a:lnTo>
                    <a:pt x="10" y="56"/>
                  </a:lnTo>
                  <a:lnTo>
                    <a:pt x="6" y="51"/>
                  </a:lnTo>
                  <a:lnTo>
                    <a:pt x="3" y="45"/>
                  </a:lnTo>
                  <a:lnTo>
                    <a:pt x="2" y="4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2" y="26"/>
                  </a:lnTo>
                  <a:lnTo>
                    <a:pt x="3" y="20"/>
                  </a:lnTo>
                  <a:lnTo>
                    <a:pt x="6" y="14"/>
                  </a:lnTo>
                  <a:lnTo>
                    <a:pt x="10" y="9"/>
                  </a:lnTo>
                  <a:lnTo>
                    <a:pt x="14" y="6"/>
                  </a:lnTo>
                  <a:lnTo>
                    <a:pt x="20" y="2"/>
                  </a:lnTo>
                  <a:lnTo>
                    <a:pt x="26" y="1"/>
                  </a:lnTo>
                  <a:lnTo>
                    <a:pt x="33" y="0"/>
                  </a:lnTo>
                  <a:lnTo>
                    <a:pt x="756" y="0"/>
                  </a:lnTo>
                  <a:lnTo>
                    <a:pt x="756" y="0"/>
                  </a:lnTo>
                  <a:lnTo>
                    <a:pt x="763" y="1"/>
                  </a:lnTo>
                  <a:lnTo>
                    <a:pt x="768" y="2"/>
                  </a:lnTo>
                  <a:lnTo>
                    <a:pt x="774" y="6"/>
                  </a:lnTo>
                  <a:lnTo>
                    <a:pt x="779" y="9"/>
                  </a:lnTo>
                  <a:lnTo>
                    <a:pt x="782" y="14"/>
                  </a:lnTo>
                  <a:lnTo>
                    <a:pt x="786" y="20"/>
                  </a:lnTo>
                  <a:lnTo>
                    <a:pt x="788" y="26"/>
                  </a:lnTo>
                  <a:lnTo>
                    <a:pt x="788" y="33"/>
                  </a:lnTo>
                  <a:lnTo>
                    <a:pt x="788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9" name="Freeform 96"/>
            <p:cNvSpPr>
              <a:spLocks/>
            </p:cNvSpPr>
            <p:nvPr/>
          </p:nvSpPr>
          <p:spPr bwMode="auto">
            <a:xfrm>
              <a:off x="6069013" y="975668"/>
              <a:ext cx="169863" cy="50800"/>
            </a:xfrm>
            <a:custGeom>
              <a:avLst/>
              <a:gdLst>
                <a:gd name="T0" fmla="*/ 216 w 216"/>
                <a:gd name="T1" fmla="*/ 32 h 64"/>
                <a:gd name="T2" fmla="*/ 216 w 216"/>
                <a:gd name="T3" fmla="*/ 32 h 64"/>
                <a:gd name="T4" fmla="*/ 215 w 216"/>
                <a:gd name="T5" fmla="*/ 38 h 64"/>
                <a:gd name="T6" fmla="*/ 212 w 216"/>
                <a:gd name="T7" fmla="*/ 45 h 64"/>
                <a:gd name="T8" fmla="*/ 210 w 216"/>
                <a:gd name="T9" fmla="*/ 49 h 64"/>
                <a:gd name="T10" fmla="*/ 205 w 216"/>
                <a:gd name="T11" fmla="*/ 55 h 64"/>
                <a:gd name="T12" fmla="*/ 201 w 216"/>
                <a:gd name="T13" fmla="*/ 59 h 64"/>
                <a:gd name="T14" fmla="*/ 196 w 216"/>
                <a:gd name="T15" fmla="*/ 62 h 64"/>
                <a:gd name="T16" fmla="*/ 189 w 216"/>
                <a:gd name="T17" fmla="*/ 63 h 64"/>
                <a:gd name="T18" fmla="*/ 183 w 216"/>
                <a:gd name="T19" fmla="*/ 64 h 64"/>
                <a:gd name="T20" fmla="*/ 33 w 216"/>
                <a:gd name="T21" fmla="*/ 64 h 64"/>
                <a:gd name="T22" fmla="*/ 33 w 216"/>
                <a:gd name="T23" fmla="*/ 64 h 64"/>
                <a:gd name="T24" fmla="*/ 26 w 216"/>
                <a:gd name="T25" fmla="*/ 63 h 64"/>
                <a:gd name="T26" fmla="*/ 20 w 216"/>
                <a:gd name="T27" fmla="*/ 62 h 64"/>
                <a:gd name="T28" fmla="*/ 14 w 216"/>
                <a:gd name="T29" fmla="*/ 59 h 64"/>
                <a:gd name="T30" fmla="*/ 10 w 216"/>
                <a:gd name="T31" fmla="*/ 55 h 64"/>
                <a:gd name="T32" fmla="*/ 6 w 216"/>
                <a:gd name="T33" fmla="*/ 49 h 64"/>
                <a:gd name="T34" fmla="*/ 3 w 216"/>
                <a:gd name="T35" fmla="*/ 45 h 64"/>
                <a:gd name="T36" fmla="*/ 0 w 216"/>
                <a:gd name="T37" fmla="*/ 38 h 64"/>
                <a:gd name="T38" fmla="*/ 0 w 216"/>
                <a:gd name="T39" fmla="*/ 32 h 64"/>
                <a:gd name="T40" fmla="*/ 0 w 216"/>
                <a:gd name="T41" fmla="*/ 32 h 64"/>
                <a:gd name="T42" fmla="*/ 0 w 216"/>
                <a:gd name="T43" fmla="*/ 32 h 64"/>
                <a:gd name="T44" fmla="*/ 0 w 216"/>
                <a:gd name="T45" fmla="*/ 25 h 64"/>
                <a:gd name="T46" fmla="*/ 3 w 216"/>
                <a:gd name="T47" fmla="*/ 19 h 64"/>
                <a:gd name="T48" fmla="*/ 6 w 216"/>
                <a:gd name="T49" fmla="*/ 14 h 64"/>
                <a:gd name="T50" fmla="*/ 10 w 216"/>
                <a:gd name="T51" fmla="*/ 9 h 64"/>
                <a:gd name="T52" fmla="*/ 14 w 216"/>
                <a:gd name="T53" fmla="*/ 5 h 64"/>
                <a:gd name="T54" fmla="*/ 20 w 216"/>
                <a:gd name="T55" fmla="*/ 2 h 64"/>
                <a:gd name="T56" fmla="*/ 26 w 216"/>
                <a:gd name="T57" fmla="*/ 1 h 64"/>
                <a:gd name="T58" fmla="*/ 33 w 216"/>
                <a:gd name="T59" fmla="*/ 0 h 64"/>
                <a:gd name="T60" fmla="*/ 183 w 216"/>
                <a:gd name="T61" fmla="*/ 0 h 64"/>
                <a:gd name="T62" fmla="*/ 183 w 216"/>
                <a:gd name="T63" fmla="*/ 0 h 64"/>
                <a:gd name="T64" fmla="*/ 189 w 216"/>
                <a:gd name="T65" fmla="*/ 1 h 64"/>
                <a:gd name="T66" fmla="*/ 196 w 216"/>
                <a:gd name="T67" fmla="*/ 2 h 64"/>
                <a:gd name="T68" fmla="*/ 201 w 216"/>
                <a:gd name="T69" fmla="*/ 5 h 64"/>
                <a:gd name="T70" fmla="*/ 205 w 216"/>
                <a:gd name="T71" fmla="*/ 9 h 64"/>
                <a:gd name="T72" fmla="*/ 210 w 216"/>
                <a:gd name="T73" fmla="*/ 14 h 64"/>
                <a:gd name="T74" fmla="*/ 212 w 216"/>
                <a:gd name="T75" fmla="*/ 19 h 64"/>
                <a:gd name="T76" fmla="*/ 215 w 216"/>
                <a:gd name="T77" fmla="*/ 25 h 64"/>
                <a:gd name="T78" fmla="*/ 216 w 216"/>
                <a:gd name="T79" fmla="*/ 32 h 64"/>
                <a:gd name="T80" fmla="*/ 216 w 216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6" h="64">
                  <a:moveTo>
                    <a:pt x="216" y="32"/>
                  </a:moveTo>
                  <a:lnTo>
                    <a:pt x="216" y="32"/>
                  </a:lnTo>
                  <a:lnTo>
                    <a:pt x="215" y="38"/>
                  </a:lnTo>
                  <a:lnTo>
                    <a:pt x="212" y="45"/>
                  </a:lnTo>
                  <a:lnTo>
                    <a:pt x="210" y="49"/>
                  </a:lnTo>
                  <a:lnTo>
                    <a:pt x="205" y="55"/>
                  </a:lnTo>
                  <a:lnTo>
                    <a:pt x="201" y="59"/>
                  </a:lnTo>
                  <a:lnTo>
                    <a:pt x="196" y="62"/>
                  </a:lnTo>
                  <a:lnTo>
                    <a:pt x="189" y="63"/>
                  </a:lnTo>
                  <a:lnTo>
                    <a:pt x="183" y="64"/>
                  </a:lnTo>
                  <a:lnTo>
                    <a:pt x="33" y="64"/>
                  </a:lnTo>
                  <a:lnTo>
                    <a:pt x="33" y="64"/>
                  </a:lnTo>
                  <a:lnTo>
                    <a:pt x="26" y="63"/>
                  </a:lnTo>
                  <a:lnTo>
                    <a:pt x="20" y="62"/>
                  </a:lnTo>
                  <a:lnTo>
                    <a:pt x="14" y="59"/>
                  </a:lnTo>
                  <a:lnTo>
                    <a:pt x="10" y="55"/>
                  </a:lnTo>
                  <a:lnTo>
                    <a:pt x="6" y="49"/>
                  </a:lnTo>
                  <a:lnTo>
                    <a:pt x="3" y="45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3" y="19"/>
                  </a:lnTo>
                  <a:lnTo>
                    <a:pt x="6" y="14"/>
                  </a:lnTo>
                  <a:lnTo>
                    <a:pt x="10" y="9"/>
                  </a:lnTo>
                  <a:lnTo>
                    <a:pt x="14" y="5"/>
                  </a:lnTo>
                  <a:lnTo>
                    <a:pt x="20" y="2"/>
                  </a:lnTo>
                  <a:lnTo>
                    <a:pt x="26" y="1"/>
                  </a:lnTo>
                  <a:lnTo>
                    <a:pt x="33" y="0"/>
                  </a:lnTo>
                  <a:lnTo>
                    <a:pt x="183" y="0"/>
                  </a:lnTo>
                  <a:lnTo>
                    <a:pt x="183" y="0"/>
                  </a:lnTo>
                  <a:lnTo>
                    <a:pt x="189" y="1"/>
                  </a:lnTo>
                  <a:lnTo>
                    <a:pt x="196" y="2"/>
                  </a:lnTo>
                  <a:lnTo>
                    <a:pt x="201" y="5"/>
                  </a:lnTo>
                  <a:lnTo>
                    <a:pt x="205" y="9"/>
                  </a:lnTo>
                  <a:lnTo>
                    <a:pt x="210" y="14"/>
                  </a:lnTo>
                  <a:lnTo>
                    <a:pt x="212" y="19"/>
                  </a:lnTo>
                  <a:lnTo>
                    <a:pt x="215" y="25"/>
                  </a:lnTo>
                  <a:lnTo>
                    <a:pt x="216" y="32"/>
                  </a:lnTo>
                  <a:lnTo>
                    <a:pt x="216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0" name="Freeform 97"/>
            <p:cNvSpPr>
              <a:spLocks/>
            </p:cNvSpPr>
            <p:nvPr/>
          </p:nvSpPr>
          <p:spPr bwMode="auto">
            <a:xfrm>
              <a:off x="6870701" y="929630"/>
              <a:ext cx="354013" cy="50800"/>
            </a:xfrm>
            <a:custGeom>
              <a:avLst/>
              <a:gdLst>
                <a:gd name="T0" fmla="*/ 445 w 445"/>
                <a:gd name="T1" fmla="*/ 32 h 65"/>
                <a:gd name="T2" fmla="*/ 445 w 445"/>
                <a:gd name="T3" fmla="*/ 32 h 65"/>
                <a:gd name="T4" fmla="*/ 444 w 445"/>
                <a:gd name="T5" fmla="*/ 39 h 65"/>
                <a:gd name="T6" fmla="*/ 443 w 445"/>
                <a:gd name="T7" fmla="*/ 45 h 65"/>
                <a:gd name="T8" fmla="*/ 439 w 445"/>
                <a:gd name="T9" fmla="*/ 51 h 65"/>
                <a:gd name="T10" fmla="*/ 436 w 445"/>
                <a:gd name="T11" fmla="*/ 55 h 65"/>
                <a:gd name="T12" fmla="*/ 431 w 445"/>
                <a:gd name="T13" fmla="*/ 59 h 65"/>
                <a:gd name="T14" fmla="*/ 426 w 445"/>
                <a:gd name="T15" fmla="*/ 62 h 65"/>
                <a:gd name="T16" fmla="*/ 420 w 445"/>
                <a:gd name="T17" fmla="*/ 63 h 65"/>
                <a:gd name="T18" fmla="*/ 413 w 445"/>
                <a:gd name="T19" fmla="*/ 65 h 65"/>
                <a:gd name="T20" fmla="*/ 33 w 445"/>
                <a:gd name="T21" fmla="*/ 65 h 65"/>
                <a:gd name="T22" fmla="*/ 33 w 445"/>
                <a:gd name="T23" fmla="*/ 65 h 65"/>
                <a:gd name="T24" fmla="*/ 27 w 445"/>
                <a:gd name="T25" fmla="*/ 63 h 65"/>
                <a:gd name="T26" fmla="*/ 20 w 445"/>
                <a:gd name="T27" fmla="*/ 62 h 65"/>
                <a:gd name="T28" fmla="*/ 16 w 445"/>
                <a:gd name="T29" fmla="*/ 59 h 65"/>
                <a:gd name="T30" fmla="*/ 10 w 445"/>
                <a:gd name="T31" fmla="*/ 55 h 65"/>
                <a:gd name="T32" fmla="*/ 6 w 445"/>
                <a:gd name="T33" fmla="*/ 51 h 65"/>
                <a:gd name="T34" fmla="*/ 3 w 445"/>
                <a:gd name="T35" fmla="*/ 45 h 65"/>
                <a:gd name="T36" fmla="*/ 2 w 445"/>
                <a:gd name="T37" fmla="*/ 39 h 65"/>
                <a:gd name="T38" fmla="*/ 0 w 445"/>
                <a:gd name="T39" fmla="*/ 32 h 65"/>
                <a:gd name="T40" fmla="*/ 0 w 445"/>
                <a:gd name="T41" fmla="*/ 32 h 65"/>
                <a:gd name="T42" fmla="*/ 0 w 445"/>
                <a:gd name="T43" fmla="*/ 32 h 65"/>
                <a:gd name="T44" fmla="*/ 2 w 445"/>
                <a:gd name="T45" fmla="*/ 25 h 65"/>
                <a:gd name="T46" fmla="*/ 3 w 445"/>
                <a:gd name="T47" fmla="*/ 19 h 65"/>
                <a:gd name="T48" fmla="*/ 6 w 445"/>
                <a:gd name="T49" fmla="*/ 15 h 65"/>
                <a:gd name="T50" fmla="*/ 10 w 445"/>
                <a:gd name="T51" fmla="*/ 9 h 65"/>
                <a:gd name="T52" fmla="*/ 16 w 445"/>
                <a:gd name="T53" fmla="*/ 5 h 65"/>
                <a:gd name="T54" fmla="*/ 20 w 445"/>
                <a:gd name="T55" fmla="*/ 2 h 65"/>
                <a:gd name="T56" fmla="*/ 27 w 445"/>
                <a:gd name="T57" fmla="*/ 1 h 65"/>
                <a:gd name="T58" fmla="*/ 33 w 445"/>
                <a:gd name="T59" fmla="*/ 0 h 65"/>
                <a:gd name="T60" fmla="*/ 413 w 445"/>
                <a:gd name="T61" fmla="*/ 0 h 65"/>
                <a:gd name="T62" fmla="*/ 413 w 445"/>
                <a:gd name="T63" fmla="*/ 0 h 65"/>
                <a:gd name="T64" fmla="*/ 420 w 445"/>
                <a:gd name="T65" fmla="*/ 1 h 65"/>
                <a:gd name="T66" fmla="*/ 426 w 445"/>
                <a:gd name="T67" fmla="*/ 2 h 65"/>
                <a:gd name="T68" fmla="*/ 431 w 445"/>
                <a:gd name="T69" fmla="*/ 5 h 65"/>
                <a:gd name="T70" fmla="*/ 436 w 445"/>
                <a:gd name="T71" fmla="*/ 9 h 65"/>
                <a:gd name="T72" fmla="*/ 439 w 445"/>
                <a:gd name="T73" fmla="*/ 15 h 65"/>
                <a:gd name="T74" fmla="*/ 443 w 445"/>
                <a:gd name="T75" fmla="*/ 19 h 65"/>
                <a:gd name="T76" fmla="*/ 444 w 445"/>
                <a:gd name="T77" fmla="*/ 25 h 65"/>
                <a:gd name="T78" fmla="*/ 445 w 445"/>
                <a:gd name="T79" fmla="*/ 32 h 65"/>
                <a:gd name="T80" fmla="*/ 445 w 445"/>
                <a:gd name="T81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5" h="65">
                  <a:moveTo>
                    <a:pt x="445" y="32"/>
                  </a:moveTo>
                  <a:lnTo>
                    <a:pt x="445" y="32"/>
                  </a:lnTo>
                  <a:lnTo>
                    <a:pt x="444" y="39"/>
                  </a:lnTo>
                  <a:lnTo>
                    <a:pt x="443" y="45"/>
                  </a:lnTo>
                  <a:lnTo>
                    <a:pt x="439" y="51"/>
                  </a:lnTo>
                  <a:lnTo>
                    <a:pt x="436" y="55"/>
                  </a:lnTo>
                  <a:lnTo>
                    <a:pt x="431" y="59"/>
                  </a:lnTo>
                  <a:lnTo>
                    <a:pt x="426" y="62"/>
                  </a:lnTo>
                  <a:lnTo>
                    <a:pt x="420" y="63"/>
                  </a:lnTo>
                  <a:lnTo>
                    <a:pt x="413" y="65"/>
                  </a:lnTo>
                  <a:lnTo>
                    <a:pt x="33" y="65"/>
                  </a:lnTo>
                  <a:lnTo>
                    <a:pt x="33" y="65"/>
                  </a:lnTo>
                  <a:lnTo>
                    <a:pt x="27" y="63"/>
                  </a:lnTo>
                  <a:lnTo>
                    <a:pt x="20" y="62"/>
                  </a:lnTo>
                  <a:lnTo>
                    <a:pt x="16" y="59"/>
                  </a:lnTo>
                  <a:lnTo>
                    <a:pt x="10" y="55"/>
                  </a:lnTo>
                  <a:lnTo>
                    <a:pt x="6" y="51"/>
                  </a:lnTo>
                  <a:lnTo>
                    <a:pt x="3" y="45"/>
                  </a:lnTo>
                  <a:lnTo>
                    <a:pt x="2" y="3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2" y="25"/>
                  </a:lnTo>
                  <a:lnTo>
                    <a:pt x="3" y="19"/>
                  </a:lnTo>
                  <a:lnTo>
                    <a:pt x="6" y="15"/>
                  </a:lnTo>
                  <a:lnTo>
                    <a:pt x="10" y="9"/>
                  </a:lnTo>
                  <a:lnTo>
                    <a:pt x="16" y="5"/>
                  </a:lnTo>
                  <a:lnTo>
                    <a:pt x="20" y="2"/>
                  </a:lnTo>
                  <a:lnTo>
                    <a:pt x="27" y="1"/>
                  </a:lnTo>
                  <a:lnTo>
                    <a:pt x="33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420" y="1"/>
                  </a:lnTo>
                  <a:lnTo>
                    <a:pt x="426" y="2"/>
                  </a:lnTo>
                  <a:lnTo>
                    <a:pt x="431" y="5"/>
                  </a:lnTo>
                  <a:lnTo>
                    <a:pt x="436" y="9"/>
                  </a:lnTo>
                  <a:lnTo>
                    <a:pt x="439" y="15"/>
                  </a:lnTo>
                  <a:lnTo>
                    <a:pt x="443" y="19"/>
                  </a:lnTo>
                  <a:lnTo>
                    <a:pt x="444" y="25"/>
                  </a:lnTo>
                  <a:lnTo>
                    <a:pt x="445" y="32"/>
                  </a:lnTo>
                  <a:lnTo>
                    <a:pt x="445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1" name="Freeform 98"/>
            <p:cNvSpPr>
              <a:spLocks/>
            </p:cNvSpPr>
            <p:nvPr/>
          </p:nvSpPr>
          <p:spPr bwMode="auto">
            <a:xfrm>
              <a:off x="6884988" y="1096318"/>
              <a:ext cx="596900" cy="52388"/>
            </a:xfrm>
            <a:custGeom>
              <a:avLst/>
              <a:gdLst>
                <a:gd name="T0" fmla="*/ 753 w 753"/>
                <a:gd name="T1" fmla="*/ 32 h 64"/>
                <a:gd name="T2" fmla="*/ 753 w 753"/>
                <a:gd name="T3" fmla="*/ 32 h 64"/>
                <a:gd name="T4" fmla="*/ 753 w 753"/>
                <a:gd name="T5" fmla="*/ 39 h 64"/>
                <a:gd name="T6" fmla="*/ 750 w 753"/>
                <a:gd name="T7" fmla="*/ 45 h 64"/>
                <a:gd name="T8" fmla="*/ 748 w 753"/>
                <a:gd name="T9" fmla="*/ 51 h 64"/>
                <a:gd name="T10" fmla="*/ 744 w 753"/>
                <a:gd name="T11" fmla="*/ 55 h 64"/>
                <a:gd name="T12" fmla="*/ 739 w 753"/>
                <a:gd name="T13" fmla="*/ 59 h 64"/>
                <a:gd name="T14" fmla="*/ 733 w 753"/>
                <a:gd name="T15" fmla="*/ 62 h 64"/>
                <a:gd name="T16" fmla="*/ 727 w 753"/>
                <a:gd name="T17" fmla="*/ 64 h 64"/>
                <a:gd name="T18" fmla="*/ 721 w 753"/>
                <a:gd name="T19" fmla="*/ 64 h 64"/>
                <a:gd name="T20" fmla="*/ 32 w 753"/>
                <a:gd name="T21" fmla="*/ 64 h 64"/>
                <a:gd name="T22" fmla="*/ 32 w 753"/>
                <a:gd name="T23" fmla="*/ 64 h 64"/>
                <a:gd name="T24" fmla="*/ 25 w 753"/>
                <a:gd name="T25" fmla="*/ 64 h 64"/>
                <a:gd name="T26" fmla="*/ 20 w 753"/>
                <a:gd name="T27" fmla="*/ 62 h 64"/>
                <a:gd name="T28" fmla="*/ 14 w 753"/>
                <a:gd name="T29" fmla="*/ 59 h 64"/>
                <a:gd name="T30" fmla="*/ 9 w 753"/>
                <a:gd name="T31" fmla="*/ 55 h 64"/>
                <a:gd name="T32" fmla="*/ 6 w 753"/>
                <a:gd name="T33" fmla="*/ 51 h 64"/>
                <a:gd name="T34" fmla="*/ 2 w 753"/>
                <a:gd name="T35" fmla="*/ 45 h 64"/>
                <a:gd name="T36" fmla="*/ 0 w 753"/>
                <a:gd name="T37" fmla="*/ 39 h 64"/>
                <a:gd name="T38" fmla="*/ 0 w 753"/>
                <a:gd name="T39" fmla="*/ 32 h 64"/>
                <a:gd name="T40" fmla="*/ 0 w 753"/>
                <a:gd name="T41" fmla="*/ 32 h 64"/>
                <a:gd name="T42" fmla="*/ 0 w 753"/>
                <a:gd name="T43" fmla="*/ 32 h 64"/>
                <a:gd name="T44" fmla="*/ 0 w 753"/>
                <a:gd name="T45" fmla="*/ 26 h 64"/>
                <a:gd name="T46" fmla="*/ 2 w 753"/>
                <a:gd name="T47" fmla="*/ 19 h 64"/>
                <a:gd name="T48" fmla="*/ 6 w 753"/>
                <a:gd name="T49" fmla="*/ 15 h 64"/>
                <a:gd name="T50" fmla="*/ 9 w 753"/>
                <a:gd name="T51" fmla="*/ 10 h 64"/>
                <a:gd name="T52" fmla="*/ 14 w 753"/>
                <a:gd name="T53" fmla="*/ 5 h 64"/>
                <a:gd name="T54" fmla="*/ 20 w 753"/>
                <a:gd name="T55" fmla="*/ 3 h 64"/>
                <a:gd name="T56" fmla="*/ 25 w 753"/>
                <a:gd name="T57" fmla="*/ 1 h 64"/>
                <a:gd name="T58" fmla="*/ 32 w 753"/>
                <a:gd name="T59" fmla="*/ 0 h 64"/>
                <a:gd name="T60" fmla="*/ 721 w 753"/>
                <a:gd name="T61" fmla="*/ 0 h 64"/>
                <a:gd name="T62" fmla="*/ 721 w 753"/>
                <a:gd name="T63" fmla="*/ 0 h 64"/>
                <a:gd name="T64" fmla="*/ 727 w 753"/>
                <a:gd name="T65" fmla="*/ 1 h 64"/>
                <a:gd name="T66" fmla="*/ 733 w 753"/>
                <a:gd name="T67" fmla="*/ 3 h 64"/>
                <a:gd name="T68" fmla="*/ 739 w 753"/>
                <a:gd name="T69" fmla="*/ 5 h 64"/>
                <a:gd name="T70" fmla="*/ 744 w 753"/>
                <a:gd name="T71" fmla="*/ 10 h 64"/>
                <a:gd name="T72" fmla="*/ 748 w 753"/>
                <a:gd name="T73" fmla="*/ 15 h 64"/>
                <a:gd name="T74" fmla="*/ 750 w 753"/>
                <a:gd name="T75" fmla="*/ 19 h 64"/>
                <a:gd name="T76" fmla="*/ 753 w 753"/>
                <a:gd name="T77" fmla="*/ 26 h 64"/>
                <a:gd name="T78" fmla="*/ 753 w 753"/>
                <a:gd name="T79" fmla="*/ 32 h 64"/>
                <a:gd name="T80" fmla="*/ 753 w 753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53" h="64">
                  <a:moveTo>
                    <a:pt x="753" y="32"/>
                  </a:moveTo>
                  <a:lnTo>
                    <a:pt x="753" y="32"/>
                  </a:lnTo>
                  <a:lnTo>
                    <a:pt x="753" y="39"/>
                  </a:lnTo>
                  <a:lnTo>
                    <a:pt x="750" y="45"/>
                  </a:lnTo>
                  <a:lnTo>
                    <a:pt x="748" y="51"/>
                  </a:lnTo>
                  <a:lnTo>
                    <a:pt x="744" y="55"/>
                  </a:lnTo>
                  <a:lnTo>
                    <a:pt x="739" y="59"/>
                  </a:lnTo>
                  <a:lnTo>
                    <a:pt x="733" y="62"/>
                  </a:lnTo>
                  <a:lnTo>
                    <a:pt x="727" y="64"/>
                  </a:lnTo>
                  <a:lnTo>
                    <a:pt x="721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5" y="64"/>
                  </a:lnTo>
                  <a:lnTo>
                    <a:pt x="20" y="62"/>
                  </a:lnTo>
                  <a:lnTo>
                    <a:pt x="14" y="59"/>
                  </a:lnTo>
                  <a:lnTo>
                    <a:pt x="9" y="55"/>
                  </a:lnTo>
                  <a:lnTo>
                    <a:pt x="6" y="51"/>
                  </a:lnTo>
                  <a:lnTo>
                    <a:pt x="2" y="45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2" y="19"/>
                  </a:lnTo>
                  <a:lnTo>
                    <a:pt x="6" y="15"/>
                  </a:lnTo>
                  <a:lnTo>
                    <a:pt x="9" y="10"/>
                  </a:lnTo>
                  <a:lnTo>
                    <a:pt x="14" y="5"/>
                  </a:lnTo>
                  <a:lnTo>
                    <a:pt x="20" y="3"/>
                  </a:lnTo>
                  <a:lnTo>
                    <a:pt x="25" y="1"/>
                  </a:lnTo>
                  <a:lnTo>
                    <a:pt x="32" y="0"/>
                  </a:lnTo>
                  <a:lnTo>
                    <a:pt x="721" y="0"/>
                  </a:lnTo>
                  <a:lnTo>
                    <a:pt x="721" y="0"/>
                  </a:lnTo>
                  <a:lnTo>
                    <a:pt x="727" y="1"/>
                  </a:lnTo>
                  <a:lnTo>
                    <a:pt x="733" y="3"/>
                  </a:lnTo>
                  <a:lnTo>
                    <a:pt x="739" y="5"/>
                  </a:lnTo>
                  <a:lnTo>
                    <a:pt x="744" y="10"/>
                  </a:lnTo>
                  <a:lnTo>
                    <a:pt x="748" y="15"/>
                  </a:lnTo>
                  <a:lnTo>
                    <a:pt x="750" y="19"/>
                  </a:lnTo>
                  <a:lnTo>
                    <a:pt x="753" y="26"/>
                  </a:lnTo>
                  <a:lnTo>
                    <a:pt x="753" y="32"/>
                  </a:lnTo>
                  <a:lnTo>
                    <a:pt x="753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2" name="Freeform 99"/>
            <p:cNvSpPr>
              <a:spLocks/>
            </p:cNvSpPr>
            <p:nvPr/>
          </p:nvSpPr>
          <p:spPr bwMode="auto">
            <a:xfrm>
              <a:off x="4460876" y="1201093"/>
              <a:ext cx="479425" cy="52388"/>
            </a:xfrm>
            <a:custGeom>
              <a:avLst/>
              <a:gdLst>
                <a:gd name="T0" fmla="*/ 605 w 605"/>
                <a:gd name="T1" fmla="*/ 32 h 65"/>
                <a:gd name="T2" fmla="*/ 605 w 605"/>
                <a:gd name="T3" fmla="*/ 32 h 65"/>
                <a:gd name="T4" fmla="*/ 605 w 605"/>
                <a:gd name="T5" fmla="*/ 39 h 65"/>
                <a:gd name="T6" fmla="*/ 603 w 605"/>
                <a:gd name="T7" fmla="*/ 45 h 65"/>
                <a:gd name="T8" fmla="*/ 599 w 605"/>
                <a:gd name="T9" fmla="*/ 51 h 65"/>
                <a:gd name="T10" fmla="*/ 596 w 605"/>
                <a:gd name="T11" fmla="*/ 55 h 65"/>
                <a:gd name="T12" fmla="*/ 591 w 605"/>
                <a:gd name="T13" fmla="*/ 59 h 65"/>
                <a:gd name="T14" fmla="*/ 585 w 605"/>
                <a:gd name="T15" fmla="*/ 62 h 65"/>
                <a:gd name="T16" fmla="*/ 579 w 605"/>
                <a:gd name="T17" fmla="*/ 65 h 65"/>
                <a:gd name="T18" fmla="*/ 573 w 605"/>
                <a:gd name="T19" fmla="*/ 65 h 65"/>
                <a:gd name="T20" fmla="*/ 33 w 605"/>
                <a:gd name="T21" fmla="*/ 65 h 65"/>
                <a:gd name="T22" fmla="*/ 33 w 605"/>
                <a:gd name="T23" fmla="*/ 65 h 65"/>
                <a:gd name="T24" fmla="*/ 26 w 605"/>
                <a:gd name="T25" fmla="*/ 65 h 65"/>
                <a:gd name="T26" fmla="*/ 20 w 605"/>
                <a:gd name="T27" fmla="*/ 62 h 65"/>
                <a:gd name="T28" fmla="*/ 14 w 605"/>
                <a:gd name="T29" fmla="*/ 59 h 65"/>
                <a:gd name="T30" fmla="*/ 10 w 605"/>
                <a:gd name="T31" fmla="*/ 55 h 65"/>
                <a:gd name="T32" fmla="*/ 6 w 605"/>
                <a:gd name="T33" fmla="*/ 51 h 65"/>
                <a:gd name="T34" fmla="*/ 3 w 605"/>
                <a:gd name="T35" fmla="*/ 45 h 65"/>
                <a:gd name="T36" fmla="*/ 1 w 605"/>
                <a:gd name="T37" fmla="*/ 39 h 65"/>
                <a:gd name="T38" fmla="*/ 0 w 605"/>
                <a:gd name="T39" fmla="*/ 32 h 65"/>
                <a:gd name="T40" fmla="*/ 0 w 605"/>
                <a:gd name="T41" fmla="*/ 32 h 65"/>
                <a:gd name="T42" fmla="*/ 0 w 605"/>
                <a:gd name="T43" fmla="*/ 32 h 65"/>
                <a:gd name="T44" fmla="*/ 1 w 605"/>
                <a:gd name="T45" fmla="*/ 26 h 65"/>
                <a:gd name="T46" fmla="*/ 3 w 605"/>
                <a:gd name="T47" fmla="*/ 19 h 65"/>
                <a:gd name="T48" fmla="*/ 6 w 605"/>
                <a:gd name="T49" fmla="*/ 15 h 65"/>
                <a:gd name="T50" fmla="*/ 10 w 605"/>
                <a:gd name="T51" fmla="*/ 10 h 65"/>
                <a:gd name="T52" fmla="*/ 14 w 605"/>
                <a:gd name="T53" fmla="*/ 5 h 65"/>
                <a:gd name="T54" fmla="*/ 20 w 605"/>
                <a:gd name="T55" fmla="*/ 3 h 65"/>
                <a:gd name="T56" fmla="*/ 26 w 605"/>
                <a:gd name="T57" fmla="*/ 1 h 65"/>
                <a:gd name="T58" fmla="*/ 33 w 605"/>
                <a:gd name="T59" fmla="*/ 0 h 65"/>
                <a:gd name="T60" fmla="*/ 573 w 605"/>
                <a:gd name="T61" fmla="*/ 0 h 65"/>
                <a:gd name="T62" fmla="*/ 573 w 605"/>
                <a:gd name="T63" fmla="*/ 0 h 65"/>
                <a:gd name="T64" fmla="*/ 579 w 605"/>
                <a:gd name="T65" fmla="*/ 1 h 65"/>
                <a:gd name="T66" fmla="*/ 585 w 605"/>
                <a:gd name="T67" fmla="*/ 3 h 65"/>
                <a:gd name="T68" fmla="*/ 591 w 605"/>
                <a:gd name="T69" fmla="*/ 5 h 65"/>
                <a:gd name="T70" fmla="*/ 596 w 605"/>
                <a:gd name="T71" fmla="*/ 10 h 65"/>
                <a:gd name="T72" fmla="*/ 599 w 605"/>
                <a:gd name="T73" fmla="*/ 15 h 65"/>
                <a:gd name="T74" fmla="*/ 603 w 605"/>
                <a:gd name="T75" fmla="*/ 19 h 65"/>
                <a:gd name="T76" fmla="*/ 605 w 605"/>
                <a:gd name="T77" fmla="*/ 26 h 65"/>
                <a:gd name="T78" fmla="*/ 605 w 605"/>
                <a:gd name="T79" fmla="*/ 32 h 65"/>
                <a:gd name="T80" fmla="*/ 605 w 605"/>
                <a:gd name="T81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05" h="65">
                  <a:moveTo>
                    <a:pt x="605" y="32"/>
                  </a:moveTo>
                  <a:lnTo>
                    <a:pt x="605" y="32"/>
                  </a:lnTo>
                  <a:lnTo>
                    <a:pt x="605" y="39"/>
                  </a:lnTo>
                  <a:lnTo>
                    <a:pt x="603" y="45"/>
                  </a:lnTo>
                  <a:lnTo>
                    <a:pt x="599" y="51"/>
                  </a:lnTo>
                  <a:lnTo>
                    <a:pt x="596" y="55"/>
                  </a:lnTo>
                  <a:lnTo>
                    <a:pt x="591" y="59"/>
                  </a:lnTo>
                  <a:lnTo>
                    <a:pt x="585" y="62"/>
                  </a:lnTo>
                  <a:lnTo>
                    <a:pt x="579" y="65"/>
                  </a:lnTo>
                  <a:lnTo>
                    <a:pt x="573" y="65"/>
                  </a:lnTo>
                  <a:lnTo>
                    <a:pt x="33" y="65"/>
                  </a:lnTo>
                  <a:lnTo>
                    <a:pt x="33" y="65"/>
                  </a:lnTo>
                  <a:lnTo>
                    <a:pt x="26" y="65"/>
                  </a:lnTo>
                  <a:lnTo>
                    <a:pt x="20" y="62"/>
                  </a:lnTo>
                  <a:lnTo>
                    <a:pt x="14" y="59"/>
                  </a:lnTo>
                  <a:lnTo>
                    <a:pt x="10" y="55"/>
                  </a:lnTo>
                  <a:lnTo>
                    <a:pt x="6" y="51"/>
                  </a:lnTo>
                  <a:lnTo>
                    <a:pt x="3" y="45"/>
                  </a:lnTo>
                  <a:lnTo>
                    <a:pt x="1" y="3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6"/>
                  </a:lnTo>
                  <a:lnTo>
                    <a:pt x="3" y="19"/>
                  </a:lnTo>
                  <a:lnTo>
                    <a:pt x="6" y="15"/>
                  </a:lnTo>
                  <a:lnTo>
                    <a:pt x="10" y="10"/>
                  </a:lnTo>
                  <a:lnTo>
                    <a:pt x="14" y="5"/>
                  </a:lnTo>
                  <a:lnTo>
                    <a:pt x="20" y="3"/>
                  </a:lnTo>
                  <a:lnTo>
                    <a:pt x="26" y="1"/>
                  </a:lnTo>
                  <a:lnTo>
                    <a:pt x="33" y="0"/>
                  </a:lnTo>
                  <a:lnTo>
                    <a:pt x="573" y="0"/>
                  </a:lnTo>
                  <a:lnTo>
                    <a:pt x="573" y="0"/>
                  </a:lnTo>
                  <a:lnTo>
                    <a:pt x="579" y="1"/>
                  </a:lnTo>
                  <a:lnTo>
                    <a:pt x="585" y="3"/>
                  </a:lnTo>
                  <a:lnTo>
                    <a:pt x="591" y="5"/>
                  </a:lnTo>
                  <a:lnTo>
                    <a:pt x="596" y="10"/>
                  </a:lnTo>
                  <a:lnTo>
                    <a:pt x="599" y="15"/>
                  </a:lnTo>
                  <a:lnTo>
                    <a:pt x="603" y="19"/>
                  </a:lnTo>
                  <a:lnTo>
                    <a:pt x="605" y="26"/>
                  </a:lnTo>
                  <a:lnTo>
                    <a:pt x="605" y="32"/>
                  </a:lnTo>
                  <a:lnTo>
                    <a:pt x="605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3" name="Freeform 100"/>
            <p:cNvSpPr>
              <a:spLocks/>
            </p:cNvSpPr>
            <p:nvPr/>
          </p:nvSpPr>
          <p:spPr bwMode="auto">
            <a:xfrm>
              <a:off x="5110163" y="1507480"/>
              <a:ext cx="134938" cy="50800"/>
            </a:xfrm>
            <a:custGeom>
              <a:avLst/>
              <a:gdLst>
                <a:gd name="T0" fmla="*/ 169 w 169"/>
                <a:gd name="T1" fmla="*/ 32 h 64"/>
                <a:gd name="T2" fmla="*/ 169 w 169"/>
                <a:gd name="T3" fmla="*/ 32 h 64"/>
                <a:gd name="T4" fmla="*/ 168 w 169"/>
                <a:gd name="T5" fmla="*/ 39 h 64"/>
                <a:gd name="T6" fmla="*/ 167 w 169"/>
                <a:gd name="T7" fmla="*/ 44 h 64"/>
                <a:gd name="T8" fmla="*/ 164 w 169"/>
                <a:gd name="T9" fmla="*/ 50 h 64"/>
                <a:gd name="T10" fmla="*/ 160 w 169"/>
                <a:gd name="T11" fmla="*/ 55 h 64"/>
                <a:gd name="T12" fmla="*/ 154 w 169"/>
                <a:gd name="T13" fmla="*/ 58 h 64"/>
                <a:gd name="T14" fmla="*/ 150 w 169"/>
                <a:gd name="T15" fmla="*/ 62 h 64"/>
                <a:gd name="T16" fmla="*/ 143 w 169"/>
                <a:gd name="T17" fmla="*/ 64 h 64"/>
                <a:gd name="T18" fmla="*/ 137 w 169"/>
                <a:gd name="T19" fmla="*/ 64 h 64"/>
                <a:gd name="T20" fmla="*/ 33 w 169"/>
                <a:gd name="T21" fmla="*/ 64 h 64"/>
                <a:gd name="T22" fmla="*/ 33 w 169"/>
                <a:gd name="T23" fmla="*/ 64 h 64"/>
                <a:gd name="T24" fmla="*/ 26 w 169"/>
                <a:gd name="T25" fmla="*/ 64 h 64"/>
                <a:gd name="T26" fmla="*/ 20 w 169"/>
                <a:gd name="T27" fmla="*/ 62 h 64"/>
                <a:gd name="T28" fmla="*/ 14 w 169"/>
                <a:gd name="T29" fmla="*/ 58 h 64"/>
                <a:gd name="T30" fmla="*/ 10 w 169"/>
                <a:gd name="T31" fmla="*/ 55 h 64"/>
                <a:gd name="T32" fmla="*/ 6 w 169"/>
                <a:gd name="T33" fmla="*/ 50 h 64"/>
                <a:gd name="T34" fmla="*/ 3 w 169"/>
                <a:gd name="T35" fmla="*/ 44 h 64"/>
                <a:gd name="T36" fmla="*/ 1 w 169"/>
                <a:gd name="T37" fmla="*/ 39 h 64"/>
                <a:gd name="T38" fmla="*/ 0 w 169"/>
                <a:gd name="T39" fmla="*/ 32 h 64"/>
                <a:gd name="T40" fmla="*/ 0 w 169"/>
                <a:gd name="T41" fmla="*/ 32 h 64"/>
                <a:gd name="T42" fmla="*/ 0 w 169"/>
                <a:gd name="T43" fmla="*/ 32 h 64"/>
                <a:gd name="T44" fmla="*/ 1 w 169"/>
                <a:gd name="T45" fmla="*/ 26 h 64"/>
                <a:gd name="T46" fmla="*/ 3 w 169"/>
                <a:gd name="T47" fmla="*/ 20 h 64"/>
                <a:gd name="T48" fmla="*/ 6 w 169"/>
                <a:gd name="T49" fmla="*/ 14 h 64"/>
                <a:gd name="T50" fmla="*/ 10 w 169"/>
                <a:gd name="T51" fmla="*/ 10 h 64"/>
                <a:gd name="T52" fmla="*/ 14 w 169"/>
                <a:gd name="T53" fmla="*/ 5 h 64"/>
                <a:gd name="T54" fmla="*/ 20 w 169"/>
                <a:gd name="T55" fmla="*/ 3 h 64"/>
                <a:gd name="T56" fmla="*/ 26 w 169"/>
                <a:gd name="T57" fmla="*/ 0 h 64"/>
                <a:gd name="T58" fmla="*/ 33 w 169"/>
                <a:gd name="T59" fmla="*/ 0 h 64"/>
                <a:gd name="T60" fmla="*/ 137 w 169"/>
                <a:gd name="T61" fmla="*/ 0 h 64"/>
                <a:gd name="T62" fmla="*/ 137 w 169"/>
                <a:gd name="T63" fmla="*/ 0 h 64"/>
                <a:gd name="T64" fmla="*/ 143 w 169"/>
                <a:gd name="T65" fmla="*/ 0 h 64"/>
                <a:gd name="T66" fmla="*/ 150 w 169"/>
                <a:gd name="T67" fmla="*/ 3 h 64"/>
                <a:gd name="T68" fmla="*/ 154 w 169"/>
                <a:gd name="T69" fmla="*/ 5 h 64"/>
                <a:gd name="T70" fmla="*/ 160 w 169"/>
                <a:gd name="T71" fmla="*/ 10 h 64"/>
                <a:gd name="T72" fmla="*/ 164 w 169"/>
                <a:gd name="T73" fmla="*/ 14 h 64"/>
                <a:gd name="T74" fmla="*/ 167 w 169"/>
                <a:gd name="T75" fmla="*/ 20 h 64"/>
                <a:gd name="T76" fmla="*/ 168 w 169"/>
                <a:gd name="T77" fmla="*/ 26 h 64"/>
                <a:gd name="T78" fmla="*/ 169 w 169"/>
                <a:gd name="T79" fmla="*/ 32 h 64"/>
                <a:gd name="T80" fmla="*/ 169 w 169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9" h="64">
                  <a:moveTo>
                    <a:pt x="169" y="32"/>
                  </a:moveTo>
                  <a:lnTo>
                    <a:pt x="169" y="32"/>
                  </a:lnTo>
                  <a:lnTo>
                    <a:pt x="168" y="39"/>
                  </a:lnTo>
                  <a:lnTo>
                    <a:pt x="167" y="44"/>
                  </a:lnTo>
                  <a:lnTo>
                    <a:pt x="164" y="50"/>
                  </a:lnTo>
                  <a:lnTo>
                    <a:pt x="160" y="55"/>
                  </a:lnTo>
                  <a:lnTo>
                    <a:pt x="154" y="58"/>
                  </a:lnTo>
                  <a:lnTo>
                    <a:pt x="150" y="62"/>
                  </a:lnTo>
                  <a:lnTo>
                    <a:pt x="143" y="64"/>
                  </a:lnTo>
                  <a:lnTo>
                    <a:pt x="137" y="64"/>
                  </a:lnTo>
                  <a:lnTo>
                    <a:pt x="33" y="64"/>
                  </a:lnTo>
                  <a:lnTo>
                    <a:pt x="33" y="64"/>
                  </a:lnTo>
                  <a:lnTo>
                    <a:pt x="26" y="64"/>
                  </a:lnTo>
                  <a:lnTo>
                    <a:pt x="20" y="62"/>
                  </a:lnTo>
                  <a:lnTo>
                    <a:pt x="14" y="58"/>
                  </a:lnTo>
                  <a:lnTo>
                    <a:pt x="10" y="55"/>
                  </a:lnTo>
                  <a:lnTo>
                    <a:pt x="6" y="50"/>
                  </a:lnTo>
                  <a:lnTo>
                    <a:pt x="3" y="44"/>
                  </a:lnTo>
                  <a:lnTo>
                    <a:pt x="1" y="3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6"/>
                  </a:lnTo>
                  <a:lnTo>
                    <a:pt x="3" y="20"/>
                  </a:lnTo>
                  <a:lnTo>
                    <a:pt x="6" y="14"/>
                  </a:lnTo>
                  <a:lnTo>
                    <a:pt x="10" y="10"/>
                  </a:lnTo>
                  <a:lnTo>
                    <a:pt x="14" y="5"/>
                  </a:lnTo>
                  <a:lnTo>
                    <a:pt x="20" y="3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137" y="0"/>
                  </a:lnTo>
                  <a:lnTo>
                    <a:pt x="137" y="0"/>
                  </a:lnTo>
                  <a:lnTo>
                    <a:pt x="143" y="0"/>
                  </a:lnTo>
                  <a:lnTo>
                    <a:pt x="150" y="3"/>
                  </a:lnTo>
                  <a:lnTo>
                    <a:pt x="154" y="5"/>
                  </a:lnTo>
                  <a:lnTo>
                    <a:pt x="160" y="10"/>
                  </a:lnTo>
                  <a:lnTo>
                    <a:pt x="164" y="14"/>
                  </a:lnTo>
                  <a:lnTo>
                    <a:pt x="167" y="20"/>
                  </a:lnTo>
                  <a:lnTo>
                    <a:pt x="168" y="26"/>
                  </a:lnTo>
                  <a:lnTo>
                    <a:pt x="169" y="32"/>
                  </a:lnTo>
                  <a:lnTo>
                    <a:pt x="169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4" name="Freeform 101"/>
            <p:cNvSpPr>
              <a:spLocks/>
            </p:cNvSpPr>
            <p:nvPr/>
          </p:nvSpPr>
          <p:spPr bwMode="auto">
            <a:xfrm>
              <a:off x="6400801" y="1507480"/>
              <a:ext cx="268288" cy="50800"/>
            </a:xfrm>
            <a:custGeom>
              <a:avLst/>
              <a:gdLst>
                <a:gd name="T0" fmla="*/ 340 w 340"/>
                <a:gd name="T1" fmla="*/ 32 h 64"/>
                <a:gd name="T2" fmla="*/ 340 w 340"/>
                <a:gd name="T3" fmla="*/ 32 h 64"/>
                <a:gd name="T4" fmla="*/ 340 w 340"/>
                <a:gd name="T5" fmla="*/ 39 h 64"/>
                <a:gd name="T6" fmla="*/ 337 w 340"/>
                <a:gd name="T7" fmla="*/ 44 h 64"/>
                <a:gd name="T8" fmla="*/ 335 w 340"/>
                <a:gd name="T9" fmla="*/ 50 h 64"/>
                <a:gd name="T10" fmla="*/ 331 w 340"/>
                <a:gd name="T11" fmla="*/ 55 h 64"/>
                <a:gd name="T12" fmla="*/ 326 w 340"/>
                <a:gd name="T13" fmla="*/ 58 h 64"/>
                <a:gd name="T14" fmla="*/ 320 w 340"/>
                <a:gd name="T15" fmla="*/ 62 h 64"/>
                <a:gd name="T16" fmla="*/ 314 w 340"/>
                <a:gd name="T17" fmla="*/ 64 h 64"/>
                <a:gd name="T18" fmla="*/ 307 w 340"/>
                <a:gd name="T19" fmla="*/ 64 h 64"/>
                <a:gd name="T20" fmla="*/ 33 w 340"/>
                <a:gd name="T21" fmla="*/ 64 h 64"/>
                <a:gd name="T22" fmla="*/ 33 w 340"/>
                <a:gd name="T23" fmla="*/ 64 h 64"/>
                <a:gd name="T24" fmla="*/ 27 w 340"/>
                <a:gd name="T25" fmla="*/ 64 h 64"/>
                <a:gd name="T26" fmla="*/ 20 w 340"/>
                <a:gd name="T27" fmla="*/ 62 h 64"/>
                <a:gd name="T28" fmla="*/ 15 w 340"/>
                <a:gd name="T29" fmla="*/ 58 h 64"/>
                <a:gd name="T30" fmla="*/ 11 w 340"/>
                <a:gd name="T31" fmla="*/ 55 h 64"/>
                <a:gd name="T32" fmla="*/ 6 w 340"/>
                <a:gd name="T33" fmla="*/ 50 h 64"/>
                <a:gd name="T34" fmla="*/ 4 w 340"/>
                <a:gd name="T35" fmla="*/ 44 h 64"/>
                <a:gd name="T36" fmla="*/ 2 w 340"/>
                <a:gd name="T37" fmla="*/ 39 h 64"/>
                <a:gd name="T38" fmla="*/ 0 w 340"/>
                <a:gd name="T39" fmla="*/ 32 h 64"/>
                <a:gd name="T40" fmla="*/ 0 w 340"/>
                <a:gd name="T41" fmla="*/ 32 h 64"/>
                <a:gd name="T42" fmla="*/ 0 w 340"/>
                <a:gd name="T43" fmla="*/ 32 h 64"/>
                <a:gd name="T44" fmla="*/ 2 w 340"/>
                <a:gd name="T45" fmla="*/ 26 h 64"/>
                <a:gd name="T46" fmla="*/ 4 w 340"/>
                <a:gd name="T47" fmla="*/ 20 h 64"/>
                <a:gd name="T48" fmla="*/ 6 w 340"/>
                <a:gd name="T49" fmla="*/ 14 h 64"/>
                <a:gd name="T50" fmla="*/ 11 w 340"/>
                <a:gd name="T51" fmla="*/ 10 h 64"/>
                <a:gd name="T52" fmla="*/ 15 w 340"/>
                <a:gd name="T53" fmla="*/ 5 h 64"/>
                <a:gd name="T54" fmla="*/ 20 w 340"/>
                <a:gd name="T55" fmla="*/ 3 h 64"/>
                <a:gd name="T56" fmla="*/ 27 w 340"/>
                <a:gd name="T57" fmla="*/ 0 h 64"/>
                <a:gd name="T58" fmla="*/ 33 w 340"/>
                <a:gd name="T59" fmla="*/ 0 h 64"/>
                <a:gd name="T60" fmla="*/ 307 w 340"/>
                <a:gd name="T61" fmla="*/ 0 h 64"/>
                <a:gd name="T62" fmla="*/ 307 w 340"/>
                <a:gd name="T63" fmla="*/ 0 h 64"/>
                <a:gd name="T64" fmla="*/ 314 w 340"/>
                <a:gd name="T65" fmla="*/ 0 h 64"/>
                <a:gd name="T66" fmla="*/ 320 w 340"/>
                <a:gd name="T67" fmla="*/ 3 h 64"/>
                <a:gd name="T68" fmla="*/ 326 w 340"/>
                <a:gd name="T69" fmla="*/ 5 h 64"/>
                <a:gd name="T70" fmla="*/ 331 w 340"/>
                <a:gd name="T71" fmla="*/ 10 h 64"/>
                <a:gd name="T72" fmla="*/ 335 w 340"/>
                <a:gd name="T73" fmla="*/ 14 h 64"/>
                <a:gd name="T74" fmla="*/ 337 w 340"/>
                <a:gd name="T75" fmla="*/ 20 h 64"/>
                <a:gd name="T76" fmla="*/ 340 w 340"/>
                <a:gd name="T77" fmla="*/ 26 h 64"/>
                <a:gd name="T78" fmla="*/ 340 w 340"/>
                <a:gd name="T79" fmla="*/ 32 h 64"/>
                <a:gd name="T80" fmla="*/ 340 w 340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40" h="64">
                  <a:moveTo>
                    <a:pt x="340" y="32"/>
                  </a:moveTo>
                  <a:lnTo>
                    <a:pt x="340" y="32"/>
                  </a:lnTo>
                  <a:lnTo>
                    <a:pt x="340" y="39"/>
                  </a:lnTo>
                  <a:lnTo>
                    <a:pt x="337" y="44"/>
                  </a:lnTo>
                  <a:lnTo>
                    <a:pt x="335" y="50"/>
                  </a:lnTo>
                  <a:lnTo>
                    <a:pt x="331" y="55"/>
                  </a:lnTo>
                  <a:lnTo>
                    <a:pt x="326" y="58"/>
                  </a:lnTo>
                  <a:lnTo>
                    <a:pt x="320" y="62"/>
                  </a:lnTo>
                  <a:lnTo>
                    <a:pt x="314" y="64"/>
                  </a:lnTo>
                  <a:lnTo>
                    <a:pt x="307" y="64"/>
                  </a:lnTo>
                  <a:lnTo>
                    <a:pt x="33" y="64"/>
                  </a:lnTo>
                  <a:lnTo>
                    <a:pt x="33" y="64"/>
                  </a:lnTo>
                  <a:lnTo>
                    <a:pt x="27" y="64"/>
                  </a:lnTo>
                  <a:lnTo>
                    <a:pt x="20" y="62"/>
                  </a:lnTo>
                  <a:lnTo>
                    <a:pt x="15" y="58"/>
                  </a:lnTo>
                  <a:lnTo>
                    <a:pt x="11" y="55"/>
                  </a:lnTo>
                  <a:lnTo>
                    <a:pt x="6" y="50"/>
                  </a:lnTo>
                  <a:lnTo>
                    <a:pt x="4" y="44"/>
                  </a:lnTo>
                  <a:lnTo>
                    <a:pt x="2" y="3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2" y="26"/>
                  </a:lnTo>
                  <a:lnTo>
                    <a:pt x="4" y="20"/>
                  </a:lnTo>
                  <a:lnTo>
                    <a:pt x="6" y="14"/>
                  </a:lnTo>
                  <a:lnTo>
                    <a:pt x="11" y="10"/>
                  </a:lnTo>
                  <a:lnTo>
                    <a:pt x="15" y="5"/>
                  </a:lnTo>
                  <a:lnTo>
                    <a:pt x="20" y="3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07" y="0"/>
                  </a:lnTo>
                  <a:lnTo>
                    <a:pt x="307" y="0"/>
                  </a:lnTo>
                  <a:lnTo>
                    <a:pt x="314" y="0"/>
                  </a:lnTo>
                  <a:lnTo>
                    <a:pt x="320" y="3"/>
                  </a:lnTo>
                  <a:lnTo>
                    <a:pt x="326" y="5"/>
                  </a:lnTo>
                  <a:lnTo>
                    <a:pt x="331" y="10"/>
                  </a:lnTo>
                  <a:lnTo>
                    <a:pt x="335" y="14"/>
                  </a:lnTo>
                  <a:lnTo>
                    <a:pt x="337" y="20"/>
                  </a:lnTo>
                  <a:lnTo>
                    <a:pt x="340" y="26"/>
                  </a:lnTo>
                  <a:lnTo>
                    <a:pt x="340" y="32"/>
                  </a:lnTo>
                  <a:lnTo>
                    <a:pt x="340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5" name="Freeform 102"/>
            <p:cNvSpPr>
              <a:spLocks/>
            </p:cNvSpPr>
            <p:nvPr/>
          </p:nvSpPr>
          <p:spPr bwMode="auto">
            <a:xfrm>
              <a:off x="6400801" y="1647180"/>
              <a:ext cx="150813" cy="50800"/>
            </a:xfrm>
            <a:custGeom>
              <a:avLst/>
              <a:gdLst>
                <a:gd name="T0" fmla="*/ 192 w 192"/>
                <a:gd name="T1" fmla="*/ 33 h 65"/>
                <a:gd name="T2" fmla="*/ 192 w 192"/>
                <a:gd name="T3" fmla="*/ 33 h 65"/>
                <a:gd name="T4" fmla="*/ 192 w 192"/>
                <a:gd name="T5" fmla="*/ 40 h 65"/>
                <a:gd name="T6" fmla="*/ 189 w 192"/>
                <a:gd name="T7" fmla="*/ 46 h 65"/>
                <a:gd name="T8" fmla="*/ 187 w 192"/>
                <a:gd name="T9" fmla="*/ 51 h 65"/>
                <a:gd name="T10" fmla="*/ 182 w 192"/>
                <a:gd name="T11" fmla="*/ 56 h 65"/>
                <a:gd name="T12" fmla="*/ 178 w 192"/>
                <a:gd name="T13" fmla="*/ 60 h 65"/>
                <a:gd name="T14" fmla="*/ 172 w 192"/>
                <a:gd name="T15" fmla="*/ 63 h 65"/>
                <a:gd name="T16" fmla="*/ 166 w 192"/>
                <a:gd name="T17" fmla="*/ 64 h 65"/>
                <a:gd name="T18" fmla="*/ 160 w 192"/>
                <a:gd name="T19" fmla="*/ 65 h 65"/>
                <a:gd name="T20" fmla="*/ 33 w 192"/>
                <a:gd name="T21" fmla="*/ 65 h 65"/>
                <a:gd name="T22" fmla="*/ 33 w 192"/>
                <a:gd name="T23" fmla="*/ 65 h 65"/>
                <a:gd name="T24" fmla="*/ 27 w 192"/>
                <a:gd name="T25" fmla="*/ 64 h 65"/>
                <a:gd name="T26" fmla="*/ 20 w 192"/>
                <a:gd name="T27" fmla="*/ 63 h 65"/>
                <a:gd name="T28" fmla="*/ 15 w 192"/>
                <a:gd name="T29" fmla="*/ 60 h 65"/>
                <a:gd name="T30" fmla="*/ 11 w 192"/>
                <a:gd name="T31" fmla="*/ 56 h 65"/>
                <a:gd name="T32" fmla="*/ 6 w 192"/>
                <a:gd name="T33" fmla="*/ 51 h 65"/>
                <a:gd name="T34" fmla="*/ 4 w 192"/>
                <a:gd name="T35" fmla="*/ 46 h 65"/>
                <a:gd name="T36" fmla="*/ 2 w 192"/>
                <a:gd name="T37" fmla="*/ 40 h 65"/>
                <a:gd name="T38" fmla="*/ 0 w 192"/>
                <a:gd name="T39" fmla="*/ 33 h 65"/>
                <a:gd name="T40" fmla="*/ 0 w 192"/>
                <a:gd name="T41" fmla="*/ 33 h 65"/>
                <a:gd name="T42" fmla="*/ 0 w 192"/>
                <a:gd name="T43" fmla="*/ 33 h 65"/>
                <a:gd name="T44" fmla="*/ 2 w 192"/>
                <a:gd name="T45" fmla="*/ 26 h 65"/>
                <a:gd name="T46" fmla="*/ 4 w 192"/>
                <a:gd name="T47" fmla="*/ 20 h 65"/>
                <a:gd name="T48" fmla="*/ 6 w 192"/>
                <a:gd name="T49" fmla="*/ 14 h 65"/>
                <a:gd name="T50" fmla="*/ 11 w 192"/>
                <a:gd name="T51" fmla="*/ 10 h 65"/>
                <a:gd name="T52" fmla="*/ 15 w 192"/>
                <a:gd name="T53" fmla="*/ 6 h 65"/>
                <a:gd name="T54" fmla="*/ 20 w 192"/>
                <a:gd name="T55" fmla="*/ 3 h 65"/>
                <a:gd name="T56" fmla="*/ 27 w 192"/>
                <a:gd name="T57" fmla="*/ 2 h 65"/>
                <a:gd name="T58" fmla="*/ 33 w 192"/>
                <a:gd name="T59" fmla="*/ 0 h 65"/>
                <a:gd name="T60" fmla="*/ 160 w 192"/>
                <a:gd name="T61" fmla="*/ 0 h 65"/>
                <a:gd name="T62" fmla="*/ 160 w 192"/>
                <a:gd name="T63" fmla="*/ 0 h 65"/>
                <a:gd name="T64" fmla="*/ 166 w 192"/>
                <a:gd name="T65" fmla="*/ 2 h 65"/>
                <a:gd name="T66" fmla="*/ 172 w 192"/>
                <a:gd name="T67" fmla="*/ 3 h 65"/>
                <a:gd name="T68" fmla="*/ 178 w 192"/>
                <a:gd name="T69" fmla="*/ 6 h 65"/>
                <a:gd name="T70" fmla="*/ 182 w 192"/>
                <a:gd name="T71" fmla="*/ 10 h 65"/>
                <a:gd name="T72" fmla="*/ 187 w 192"/>
                <a:gd name="T73" fmla="*/ 14 h 65"/>
                <a:gd name="T74" fmla="*/ 189 w 192"/>
                <a:gd name="T75" fmla="*/ 20 h 65"/>
                <a:gd name="T76" fmla="*/ 192 w 192"/>
                <a:gd name="T77" fmla="*/ 26 h 65"/>
                <a:gd name="T78" fmla="*/ 192 w 192"/>
                <a:gd name="T79" fmla="*/ 33 h 65"/>
                <a:gd name="T80" fmla="*/ 192 w 192"/>
                <a:gd name="T81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2" h="65">
                  <a:moveTo>
                    <a:pt x="192" y="33"/>
                  </a:moveTo>
                  <a:lnTo>
                    <a:pt x="192" y="33"/>
                  </a:lnTo>
                  <a:lnTo>
                    <a:pt x="192" y="40"/>
                  </a:lnTo>
                  <a:lnTo>
                    <a:pt x="189" y="46"/>
                  </a:lnTo>
                  <a:lnTo>
                    <a:pt x="187" y="51"/>
                  </a:lnTo>
                  <a:lnTo>
                    <a:pt x="182" y="56"/>
                  </a:lnTo>
                  <a:lnTo>
                    <a:pt x="178" y="60"/>
                  </a:lnTo>
                  <a:lnTo>
                    <a:pt x="172" y="63"/>
                  </a:lnTo>
                  <a:lnTo>
                    <a:pt x="166" y="64"/>
                  </a:lnTo>
                  <a:lnTo>
                    <a:pt x="160" y="65"/>
                  </a:lnTo>
                  <a:lnTo>
                    <a:pt x="33" y="65"/>
                  </a:lnTo>
                  <a:lnTo>
                    <a:pt x="33" y="65"/>
                  </a:lnTo>
                  <a:lnTo>
                    <a:pt x="27" y="64"/>
                  </a:lnTo>
                  <a:lnTo>
                    <a:pt x="20" y="63"/>
                  </a:lnTo>
                  <a:lnTo>
                    <a:pt x="15" y="60"/>
                  </a:lnTo>
                  <a:lnTo>
                    <a:pt x="11" y="56"/>
                  </a:lnTo>
                  <a:lnTo>
                    <a:pt x="6" y="51"/>
                  </a:lnTo>
                  <a:lnTo>
                    <a:pt x="4" y="46"/>
                  </a:lnTo>
                  <a:lnTo>
                    <a:pt x="2" y="4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2" y="26"/>
                  </a:lnTo>
                  <a:lnTo>
                    <a:pt x="4" y="20"/>
                  </a:lnTo>
                  <a:lnTo>
                    <a:pt x="6" y="14"/>
                  </a:lnTo>
                  <a:lnTo>
                    <a:pt x="11" y="10"/>
                  </a:lnTo>
                  <a:lnTo>
                    <a:pt x="15" y="6"/>
                  </a:lnTo>
                  <a:lnTo>
                    <a:pt x="20" y="3"/>
                  </a:lnTo>
                  <a:lnTo>
                    <a:pt x="27" y="2"/>
                  </a:lnTo>
                  <a:lnTo>
                    <a:pt x="33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66" y="2"/>
                  </a:lnTo>
                  <a:lnTo>
                    <a:pt x="172" y="3"/>
                  </a:lnTo>
                  <a:lnTo>
                    <a:pt x="178" y="6"/>
                  </a:lnTo>
                  <a:lnTo>
                    <a:pt x="182" y="10"/>
                  </a:lnTo>
                  <a:lnTo>
                    <a:pt x="187" y="14"/>
                  </a:lnTo>
                  <a:lnTo>
                    <a:pt x="189" y="20"/>
                  </a:lnTo>
                  <a:lnTo>
                    <a:pt x="192" y="26"/>
                  </a:lnTo>
                  <a:lnTo>
                    <a:pt x="192" y="33"/>
                  </a:lnTo>
                  <a:lnTo>
                    <a:pt x="192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6" name="Freeform 103"/>
            <p:cNvSpPr>
              <a:spLocks/>
            </p:cNvSpPr>
            <p:nvPr/>
          </p:nvSpPr>
          <p:spPr bwMode="auto">
            <a:xfrm>
              <a:off x="7824788" y="1456680"/>
              <a:ext cx="179388" cy="50800"/>
            </a:xfrm>
            <a:custGeom>
              <a:avLst/>
              <a:gdLst>
                <a:gd name="T0" fmla="*/ 226 w 226"/>
                <a:gd name="T1" fmla="*/ 32 h 64"/>
                <a:gd name="T2" fmla="*/ 226 w 226"/>
                <a:gd name="T3" fmla="*/ 32 h 64"/>
                <a:gd name="T4" fmla="*/ 226 w 226"/>
                <a:gd name="T5" fmla="*/ 39 h 64"/>
                <a:gd name="T6" fmla="*/ 223 w 226"/>
                <a:gd name="T7" fmla="*/ 45 h 64"/>
                <a:gd name="T8" fmla="*/ 220 w 226"/>
                <a:gd name="T9" fmla="*/ 51 h 64"/>
                <a:gd name="T10" fmla="*/ 216 w 226"/>
                <a:gd name="T11" fmla="*/ 55 h 64"/>
                <a:gd name="T12" fmla="*/ 212 w 226"/>
                <a:gd name="T13" fmla="*/ 59 h 64"/>
                <a:gd name="T14" fmla="*/ 206 w 226"/>
                <a:gd name="T15" fmla="*/ 62 h 64"/>
                <a:gd name="T16" fmla="*/ 200 w 226"/>
                <a:gd name="T17" fmla="*/ 64 h 64"/>
                <a:gd name="T18" fmla="*/ 193 w 226"/>
                <a:gd name="T19" fmla="*/ 64 h 64"/>
                <a:gd name="T20" fmla="*/ 32 w 226"/>
                <a:gd name="T21" fmla="*/ 64 h 64"/>
                <a:gd name="T22" fmla="*/ 32 w 226"/>
                <a:gd name="T23" fmla="*/ 64 h 64"/>
                <a:gd name="T24" fmla="*/ 25 w 226"/>
                <a:gd name="T25" fmla="*/ 64 h 64"/>
                <a:gd name="T26" fmla="*/ 19 w 226"/>
                <a:gd name="T27" fmla="*/ 62 h 64"/>
                <a:gd name="T28" fmla="*/ 14 w 226"/>
                <a:gd name="T29" fmla="*/ 59 h 64"/>
                <a:gd name="T30" fmla="*/ 9 w 226"/>
                <a:gd name="T31" fmla="*/ 55 h 64"/>
                <a:gd name="T32" fmla="*/ 5 w 226"/>
                <a:gd name="T33" fmla="*/ 51 h 64"/>
                <a:gd name="T34" fmla="*/ 2 w 226"/>
                <a:gd name="T35" fmla="*/ 45 h 64"/>
                <a:gd name="T36" fmla="*/ 0 w 226"/>
                <a:gd name="T37" fmla="*/ 39 h 64"/>
                <a:gd name="T38" fmla="*/ 0 w 226"/>
                <a:gd name="T39" fmla="*/ 32 h 64"/>
                <a:gd name="T40" fmla="*/ 0 w 226"/>
                <a:gd name="T41" fmla="*/ 32 h 64"/>
                <a:gd name="T42" fmla="*/ 0 w 226"/>
                <a:gd name="T43" fmla="*/ 32 h 64"/>
                <a:gd name="T44" fmla="*/ 0 w 226"/>
                <a:gd name="T45" fmla="*/ 26 h 64"/>
                <a:gd name="T46" fmla="*/ 2 w 226"/>
                <a:gd name="T47" fmla="*/ 19 h 64"/>
                <a:gd name="T48" fmla="*/ 5 w 226"/>
                <a:gd name="T49" fmla="*/ 15 h 64"/>
                <a:gd name="T50" fmla="*/ 9 w 226"/>
                <a:gd name="T51" fmla="*/ 10 h 64"/>
                <a:gd name="T52" fmla="*/ 14 w 226"/>
                <a:gd name="T53" fmla="*/ 5 h 64"/>
                <a:gd name="T54" fmla="*/ 19 w 226"/>
                <a:gd name="T55" fmla="*/ 3 h 64"/>
                <a:gd name="T56" fmla="*/ 25 w 226"/>
                <a:gd name="T57" fmla="*/ 1 h 64"/>
                <a:gd name="T58" fmla="*/ 32 w 226"/>
                <a:gd name="T59" fmla="*/ 0 h 64"/>
                <a:gd name="T60" fmla="*/ 193 w 226"/>
                <a:gd name="T61" fmla="*/ 0 h 64"/>
                <a:gd name="T62" fmla="*/ 193 w 226"/>
                <a:gd name="T63" fmla="*/ 0 h 64"/>
                <a:gd name="T64" fmla="*/ 200 w 226"/>
                <a:gd name="T65" fmla="*/ 1 h 64"/>
                <a:gd name="T66" fmla="*/ 206 w 226"/>
                <a:gd name="T67" fmla="*/ 3 h 64"/>
                <a:gd name="T68" fmla="*/ 212 w 226"/>
                <a:gd name="T69" fmla="*/ 5 h 64"/>
                <a:gd name="T70" fmla="*/ 216 w 226"/>
                <a:gd name="T71" fmla="*/ 10 h 64"/>
                <a:gd name="T72" fmla="*/ 220 w 226"/>
                <a:gd name="T73" fmla="*/ 15 h 64"/>
                <a:gd name="T74" fmla="*/ 223 w 226"/>
                <a:gd name="T75" fmla="*/ 19 h 64"/>
                <a:gd name="T76" fmla="*/ 226 w 226"/>
                <a:gd name="T77" fmla="*/ 26 h 64"/>
                <a:gd name="T78" fmla="*/ 226 w 226"/>
                <a:gd name="T79" fmla="*/ 32 h 64"/>
                <a:gd name="T80" fmla="*/ 226 w 226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6" h="64">
                  <a:moveTo>
                    <a:pt x="226" y="32"/>
                  </a:moveTo>
                  <a:lnTo>
                    <a:pt x="226" y="32"/>
                  </a:lnTo>
                  <a:lnTo>
                    <a:pt x="226" y="39"/>
                  </a:lnTo>
                  <a:lnTo>
                    <a:pt x="223" y="45"/>
                  </a:lnTo>
                  <a:lnTo>
                    <a:pt x="220" y="51"/>
                  </a:lnTo>
                  <a:lnTo>
                    <a:pt x="216" y="55"/>
                  </a:lnTo>
                  <a:lnTo>
                    <a:pt x="212" y="59"/>
                  </a:lnTo>
                  <a:lnTo>
                    <a:pt x="206" y="62"/>
                  </a:lnTo>
                  <a:lnTo>
                    <a:pt x="200" y="64"/>
                  </a:lnTo>
                  <a:lnTo>
                    <a:pt x="193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5" y="64"/>
                  </a:lnTo>
                  <a:lnTo>
                    <a:pt x="19" y="62"/>
                  </a:lnTo>
                  <a:lnTo>
                    <a:pt x="14" y="59"/>
                  </a:lnTo>
                  <a:lnTo>
                    <a:pt x="9" y="55"/>
                  </a:lnTo>
                  <a:lnTo>
                    <a:pt x="5" y="51"/>
                  </a:lnTo>
                  <a:lnTo>
                    <a:pt x="2" y="45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2" y="19"/>
                  </a:lnTo>
                  <a:lnTo>
                    <a:pt x="5" y="15"/>
                  </a:lnTo>
                  <a:lnTo>
                    <a:pt x="9" y="10"/>
                  </a:lnTo>
                  <a:lnTo>
                    <a:pt x="14" y="5"/>
                  </a:lnTo>
                  <a:lnTo>
                    <a:pt x="19" y="3"/>
                  </a:lnTo>
                  <a:lnTo>
                    <a:pt x="25" y="1"/>
                  </a:lnTo>
                  <a:lnTo>
                    <a:pt x="32" y="0"/>
                  </a:lnTo>
                  <a:lnTo>
                    <a:pt x="193" y="0"/>
                  </a:lnTo>
                  <a:lnTo>
                    <a:pt x="193" y="0"/>
                  </a:lnTo>
                  <a:lnTo>
                    <a:pt x="200" y="1"/>
                  </a:lnTo>
                  <a:lnTo>
                    <a:pt x="206" y="3"/>
                  </a:lnTo>
                  <a:lnTo>
                    <a:pt x="212" y="5"/>
                  </a:lnTo>
                  <a:lnTo>
                    <a:pt x="216" y="10"/>
                  </a:lnTo>
                  <a:lnTo>
                    <a:pt x="220" y="15"/>
                  </a:lnTo>
                  <a:lnTo>
                    <a:pt x="223" y="19"/>
                  </a:lnTo>
                  <a:lnTo>
                    <a:pt x="226" y="26"/>
                  </a:lnTo>
                  <a:lnTo>
                    <a:pt x="226" y="32"/>
                  </a:lnTo>
                  <a:lnTo>
                    <a:pt x="226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7" name="Freeform 104"/>
            <p:cNvSpPr>
              <a:spLocks/>
            </p:cNvSpPr>
            <p:nvPr/>
          </p:nvSpPr>
          <p:spPr bwMode="auto">
            <a:xfrm>
              <a:off x="7972426" y="1693218"/>
              <a:ext cx="352425" cy="52388"/>
            </a:xfrm>
            <a:custGeom>
              <a:avLst/>
              <a:gdLst>
                <a:gd name="T0" fmla="*/ 446 w 446"/>
                <a:gd name="T1" fmla="*/ 32 h 64"/>
                <a:gd name="T2" fmla="*/ 446 w 446"/>
                <a:gd name="T3" fmla="*/ 32 h 64"/>
                <a:gd name="T4" fmla="*/ 445 w 446"/>
                <a:gd name="T5" fmla="*/ 38 h 64"/>
                <a:gd name="T6" fmla="*/ 444 w 446"/>
                <a:gd name="T7" fmla="*/ 45 h 64"/>
                <a:gd name="T8" fmla="*/ 440 w 446"/>
                <a:gd name="T9" fmla="*/ 49 h 64"/>
                <a:gd name="T10" fmla="*/ 437 w 446"/>
                <a:gd name="T11" fmla="*/ 54 h 64"/>
                <a:gd name="T12" fmla="*/ 432 w 446"/>
                <a:gd name="T13" fmla="*/ 59 h 64"/>
                <a:gd name="T14" fmla="*/ 426 w 446"/>
                <a:gd name="T15" fmla="*/ 61 h 64"/>
                <a:gd name="T16" fmla="*/ 420 w 446"/>
                <a:gd name="T17" fmla="*/ 63 h 64"/>
                <a:gd name="T18" fmla="*/ 414 w 446"/>
                <a:gd name="T19" fmla="*/ 64 h 64"/>
                <a:gd name="T20" fmla="*/ 32 w 446"/>
                <a:gd name="T21" fmla="*/ 64 h 64"/>
                <a:gd name="T22" fmla="*/ 32 w 446"/>
                <a:gd name="T23" fmla="*/ 64 h 64"/>
                <a:gd name="T24" fmla="*/ 25 w 446"/>
                <a:gd name="T25" fmla="*/ 63 h 64"/>
                <a:gd name="T26" fmla="*/ 20 w 446"/>
                <a:gd name="T27" fmla="*/ 61 h 64"/>
                <a:gd name="T28" fmla="*/ 14 w 446"/>
                <a:gd name="T29" fmla="*/ 59 h 64"/>
                <a:gd name="T30" fmla="*/ 9 w 446"/>
                <a:gd name="T31" fmla="*/ 54 h 64"/>
                <a:gd name="T32" fmla="*/ 6 w 446"/>
                <a:gd name="T33" fmla="*/ 49 h 64"/>
                <a:gd name="T34" fmla="*/ 2 w 446"/>
                <a:gd name="T35" fmla="*/ 45 h 64"/>
                <a:gd name="T36" fmla="*/ 1 w 446"/>
                <a:gd name="T37" fmla="*/ 38 h 64"/>
                <a:gd name="T38" fmla="*/ 0 w 446"/>
                <a:gd name="T39" fmla="*/ 32 h 64"/>
                <a:gd name="T40" fmla="*/ 0 w 446"/>
                <a:gd name="T41" fmla="*/ 32 h 64"/>
                <a:gd name="T42" fmla="*/ 0 w 446"/>
                <a:gd name="T43" fmla="*/ 32 h 64"/>
                <a:gd name="T44" fmla="*/ 1 w 446"/>
                <a:gd name="T45" fmla="*/ 25 h 64"/>
                <a:gd name="T46" fmla="*/ 2 w 446"/>
                <a:gd name="T47" fmla="*/ 19 h 64"/>
                <a:gd name="T48" fmla="*/ 6 w 446"/>
                <a:gd name="T49" fmla="*/ 13 h 64"/>
                <a:gd name="T50" fmla="*/ 9 w 446"/>
                <a:gd name="T51" fmla="*/ 9 h 64"/>
                <a:gd name="T52" fmla="*/ 14 w 446"/>
                <a:gd name="T53" fmla="*/ 5 h 64"/>
                <a:gd name="T54" fmla="*/ 20 w 446"/>
                <a:gd name="T55" fmla="*/ 2 h 64"/>
                <a:gd name="T56" fmla="*/ 25 w 446"/>
                <a:gd name="T57" fmla="*/ 0 h 64"/>
                <a:gd name="T58" fmla="*/ 32 w 446"/>
                <a:gd name="T59" fmla="*/ 0 h 64"/>
                <a:gd name="T60" fmla="*/ 414 w 446"/>
                <a:gd name="T61" fmla="*/ 0 h 64"/>
                <a:gd name="T62" fmla="*/ 414 w 446"/>
                <a:gd name="T63" fmla="*/ 0 h 64"/>
                <a:gd name="T64" fmla="*/ 420 w 446"/>
                <a:gd name="T65" fmla="*/ 0 h 64"/>
                <a:gd name="T66" fmla="*/ 426 w 446"/>
                <a:gd name="T67" fmla="*/ 2 h 64"/>
                <a:gd name="T68" fmla="*/ 432 w 446"/>
                <a:gd name="T69" fmla="*/ 5 h 64"/>
                <a:gd name="T70" fmla="*/ 437 w 446"/>
                <a:gd name="T71" fmla="*/ 9 h 64"/>
                <a:gd name="T72" fmla="*/ 440 w 446"/>
                <a:gd name="T73" fmla="*/ 13 h 64"/>
                <a:gd name="T74" fmla="*/ 444 w 446"/>
                <a:gd name="T75" fmla="*/ 19 h 64"/>
                <a:gd name="T76" fmla="*/ 445 w 446"/>
                <a:gd name="T77" fmla="*/ 25 h 64"/>
                <a:gd name="T78" fmla="*/ 446 w 446"/>
                <a:gd name="T79" fmla="*/ 32 h 64"/>
                <a:gd name="T80" fmla="*/ 446 w 446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6" h="64">
                  <a:moveTo>
                    <a:pt x="446" y="32"/>
                  </a:moveTo>
                  <a:lnTo>
                    <a:pt x="446" y="32"/>
                  </a:lnTo>
                  <a:lnTo>
                    <a:pt x="445" y="38"/>
                  </a:lnTo>
                  <a:lnTo>
                    <a:pt x="444" y="45"/>
                  </a:lnTo>
                  <a:lnTo>
                    <a:pt x="440" y="49"/>
                  </a:lnTo>
                  <a:lnTo>
                    <a:pt x="437" y="54"/>
                  </a:lnTo>
                  <a:lnTo>
                    <a:pt x="432" y="59"/>
                  </a:lnTo>
                  <a:lnTo>
                    <a:pt x="426" y="61"/>
                  </a:lnTo>
                  <a:lnTo>
                    <a:pt x="420" y="63"/>
                  </a:lnTo>
                  <a:lnTo>
                    <a:pt x="414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5" y="63"/>
                  </a:lnTo>
                  <a:lnTo>
                    <a:pt x="20" y="61"/>
                  </a:lnTo>
                  <a:lnTo>
                    <a:pt x="14" y="59"/>
                  </a:lnTo>
                  <a:lnTo>
                    <a:pt x="9" y="54"/>
                  </a:lnTo>
                  <a:lnTo>
                    <a:pt x="6" y="49"/>
                  </a:lnTo>
                  <a:lnTo>
                    <a:pt x="2" y="45"/>
                  </a:lnTo>
                  <a:lnTo>
                    <a:pt x="1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5"/>
                  </a:lnTo>
                  <a:lnTo>
                    <a:pt x="2" y="19"/>
                  </a:lnTo>
                  <a:lnTo>
                    <a:pt x="6" y="13"/>
                  </a:lnTo>
                  <a:lnTo>
                    <a:pt x="9" y="9"/>
                  </a:lnTo>
                  <a:lnTo>
                    <a:pt x="14" y="5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20" y="0"/>
                  </a:lnTo>
                  <a:lnTo>
                    <a:pt x="426" y="2"/>
                  </a:lnTo>
                  <a:lnTo>
                    <a:pt x="432" y="5"/>
                  </a:lnTo>
                  <a:lnTo>
                    <a:pt x="437" y="9"/>
                  </a:lnTo>
                  <a:lnTo>
                    <a:pt x="440" y="13"/>
                  </a:lnTo>
                  <a:lnTo>
                    <a:pt x="444" y="19"/>
                  </a:lnTo>
                  <a:lnTo>
                    <a:pt x="445" y="25"/>
                  </a:lnTo>
                  <a:lnTo>
                    <a:pt x="446" y="32"/>
                  </a:lnTo>
                  <a:lnTo>
                    <a:pt x="446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8" name="Freeform 105"/>
            <p:cNvSpPr>
              <a:spLocks/>
            </p:cNvSpPr>
            <p:nvPr/>
          </p:nvSpPr>
          <p:spPr bwMode="auto">
            <a:xfrm>
              <a:off x="7993063" y="3256905"/>
              <a:ext cx="830263" cy="52388"/>
            </a:xfrm>
            <a:custGeom>
              <a:avLst/>
              <a:gdLst>
                <a:gd name="T0" fmla="*/ 1046 w 1046"/>
                <a:gd name="T1" fmla="*/ 33 h 65"/>
                <a:gd name="T2" fmla="*/ 1046 w 1046"/>
                <a:gd name="T3" fmla="*/ 33 h 65"/>
                <a:gd name="T4" fmla="*/ 1044 w 1046"/>
                <a:gd name="T5" fmla="*/ 40 h 65"/>
                <a:gd name="T6" fmla="*/ 1043 w 1046"/>
                <a:gd name="T7" fmla="*/ 45 h 65"/>
                <a:gd name="T8" fmla="*/ 1040 w 1046"/>
                <a:gd name="T9" fmla="*/ 51 h 65"/>
                <a:gd name="T10" fmla="*/ 1036 w 1046"/>
                <a:gd name="T11" fmla="*/ 56 h 65"/>
                <a:gd name="T12" fmla="*/ 1032 w 1046"/>
                <a:gd name="T13" fmla="*/ 59 h 65"/>
                <a:gd name="T14" fmla="*/ 1026 w 1046"/>
                <a:gd name="T15" fmla="*/ 63 h 65"/>
                <a:gd name="T16" fmla="*/ 1020 w 1046"/>
                <a:gd name="T17" fmla="*/ 64 h 65"/>
                <a:gd name="T18" fmla="*/ 1013 w 1046"/>
                <a:gd name="T19" fmla="*/ 65 h 65"/>
                <a:gd name="T20" fmla="*/ 32 w 1046"/>
                <a:gd name="T21" fmla="*/ 65 h 65"/>
                <a:gd name="T22" fmla="*/ 32 w 1046"/>
                <a:gd name="T23" fmla="*/ 65 h 65"/>
                <a:gd name="T24" fmla="*/ 26 w 1046"/>
                <a:gd name="T25" fmla="*/ 64 h 65"/>
                <a:gd name="T26" fmla="*/ 19 w 1046"/>
                <a:gd name="T27" fmla="*/ 63 h 65"/>
                <a:gd name="T28" fmla="*/ 15 w 1046"/>
                <a:gd name="T29" fmla="*/ 59 h 65"/>
                <a:gd name="T30" fmla="*/ 9 w 1046"/>
                <a:gd name="T31" fmla="*/ 56 h 65"/>
                <a:gd name="T32" fmla="*/ 5 w 1046"/>
                <a:gd name="T33" fmla="*/ 51 h 65"/>
                <a:gd name="T34" fmla="*/ 3 w 1046"/>
                <a:gd name="T35" fmla="*/ 45 h 65"/>
                <a:gd name="T36" fmla="*/ 1 w 1046"/>
                <a:gd name="T37" fmla="*/ 40 h 65"/>
                <a:gd name="T38" fmla="*/ 0 w 1046"/>
                <a:gd name="T39" fmla="*/ 33 h 65"/>
                <a:gd name="T40" fmla="*/ 0 w 1046"/>
                <a:gd name="T41" fmla="*/ 33 h 65"/>
                <a:gd name="T42" fmla="*/ 0 w 1046"/>
                <a:gd name="T43" fmla="*/ 33 h 65"/>
                <a:gd name="T44" fmla="*/ 1 w 1046"/>
                <a:gd name="T45" fmla="*/ 27 h 65"/>
                <a:gd name="T46" fmla="*/ 3 w 1046"/>
                <a:gd name="T47" fmla="*/ 20 h 65"/>
                <a:gd name="T48" fmla="*/ 5 w 1046"/>
                <a:gd name="T49" fmla="*/ 15 h 65"/>
                <a:gd name="T50" fmla="*/ 9 w 1046"/>
                <a:gd name="T51" fmla="*/ 9 h 65"/>
                <a:gd name="T52" fmla="*/ 15 w 1046"/>
                <a:gd name="T53" fmla="*/ 6 h 65"/>
                <a:gd name="T54" fmla="*/ 19 w 1046"/>
                <a:gd name="T55" fmla="*/ 3 h 65"/>
                <a:gd name="T56" fmla="*/ 26 w 1046"/>
                <a:gd name="T57" fmla="*/ 1 h 65"/>
                <a:gd name="T58" fmla="*/ 32 w 1046"/>
                <a:gd name="T59" fmla="*/ 0 h 65"/>
                <a:gd name="T60" fmla="*/ 1013 w 1046"/>
                <a:gd name="T61" fmla="*/ 0 h 65"/>
                <a:gd name="T62" fmla="*/ 1013 w 1046"/>
                <a:gd name="T63" fmla="*/ 0 h 65"/>
                <a:gd name="T64" fmla="*/ 1020 w 1046"/>
                <a:gd name="T65" fmla="*/ 1 h 65"/>
                <a:gd name="T66" fmla="*/ 1026 w 1046"/>
                <a:gd name="T67" fmla="*/ 3 h 65"/>
                <a:gd name="T68" fmla="*/ 1032 w 1046"/>
                <a:gd name="T69" fmla="*/ 6 h 65"/>
                <a:gd name="T70" fmla="*/ 1036 w 1046"/>
                <a:gd name="T71" fmla="*/ 9 h 65"/>
                <a:gd name="T72" fmla="*/ 1040 w 1046"/>
                <a:gd name="T73" fmla="*/ 15 h 65"/>
                <a:gd name="T74" fmla="*/ 1043 w 1046"/>
                <a:gd name="T75" fmla="*/ 20 h 65"/>
                <a:gd name="T76" fmla="*/ 1044 w 1046"/>
                <a:gd name="T77" fmla="*/ 27 h 65"/>
                <a:gd name="T78" fmla="*/ 1046 w 1046"/>
                <a:gd name="T79" fmla="*/ 33 h 65"/>
                <a:gd name="T80" fmla="*/ 1046 w 1046"/>
                <a:gd name="T81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46" h="65">
                  <a:moveTo>
                    <a:pt x="1046" y="33"/>
                  </a:moveTo>
                  <a:lnTo>
                    <a:pt x="1046" y="33"/>
                  </a:lnTo>
                  <a:lnTo>
                    <a:pt x="1044" y="40"/>
                  </a:lnTo>
                  <a:lnTo>
                    <a:pt x="1043" y="45"/>
                  </a:lnTo>
                  <a:lnTo>
                    <a:pt x="1040" y="51"/>
                  </a:lnTo>
                  <a:lnTo>
                    <a:pt x="1036" y="56"/>
                  </a:lnTo>
                  <a:lnTo>
                    <a:pt x="1032" y="59"/>
                  </a:lnTo>
                  <a:lnTo>
                    <a:pt x="1026" y="63"/>
                  </a:lnTo>
                  <a:lnTo>
                    <a:pt x="1020" y="64"/>
                  </a:lnTo>
                  <a:lnTo>
                    <a:pt x="1013" y="65"/>
                  </a:lnTo>
                  <a:lnTo>
                    <a:pt x="32" y="65"/>
                  </a:lnTo>
                  <a:lnTo>
                    <a:pt x="32" y="65"/>
                  </a:lnTo>
                  <a:lnTo>
                    <a:pt x="26" y="64"/>
                  </a:lnTo>
                  <a:lnTo>
                    <a:pt x="19" y="63"/>
                  </a:lnTo>
                  <a:lnTo>
                    <a:pt x="15" y="59"/>
                  </a:lnTo>
                  <a:lnTo>
                    <a:pt x="9" y="56"/>
                  </a:lnTo>
                  <a:lnTo>
                    <a:pt x="5" y="51"/>
                  </a:lnTo>
                  <a:lnTo>
                    <a:pt x="3" y="45"/>
                  </a:lnTo>
                  <a:lnTo>
                    <a:pt x="1" y="4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7"/>
                  </a:lnTo>
                  <a:lnTo>
                    <a:pt x="3" y="20"/>
                  </a:lnTo>
                  <a:lnTo>
                    <a:pt x="5" y="15"/>
                  </a:lnTo>
                  <a:lnTo>
                    <a:pt x="9" y="9"/>
                  </a:lnTo>
                  <a:lnTo>
                    <a:pt x="15" y="6"/>
                  </a:lnTo>
                  <a:lnTo>
                    <a:pt x="19" y="3"/>
                  </a:lnTo>
                  <a:lnTo>
                    <a:pt x="26" y="1"/>
                  </a:lnTo>
                  <a:lnTo>
                    <a:pt x="32" y="0"/>
                  </a:lnTo>
                  <a:lnTo>
                    <a:pt x="1013" y="0"/>
                  </a:lnTo>
                  <a:lnTo>
                    <a:pt x="1013" y="0"/>
                  </a:lnTo>
                  <a:lnTo>
                    <a:pt x="1020" y="1"/>
                  </a:lnTo>
                  <a:lnTo>
                    <a:pt x="1026" y="3"/>
                  </a:lnTo>
                  <a:lnTo>
                    <a:pt x="1032" y="6"/>
                  </a:lnTo>
                  <a:lnTo>
                    <a:pt x="1036" y="9"/>
                  </a:lnTo>
                  <a:lnTo>
                    <a:pt x="1040" y="15"/>
                  </a:lnTo>
                  <a:lnTo>
                    <a:pt x="1043" y="20"/>
                  </a:lnTo>
                  <a:lnTo>
                    <a:pt x="1044" y="27"/>
                  </a:lnTo>
                  <a:lnTo>
                    <a:pt x="1046" y="33"/>
                  </a:lnTo>
                  <a:lnTo>
                    <a:pt x="1046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9" name="Freeform 106"/>
            <p:cNvSpPr>
              <a:spLocks/>
            </p:cNvSpPr>
            <p:nvPr/>
          </p:nvSpPr>
          <p:spPr bwMode="auto">
            <a:xfrm>
              <a:off x="8048626" y="1848793"/>
              <a:ext cx="171450" cy="50800"/>
            </a:xfrm>
            <a:custGeom>
              <a:avLst/>
              <a:gdLst>
                <a:gd name="T0" fmla="*/ 217 w 217"/>
                <a:gd name="T1" fmla="*/ 33 h 64"/>
                <a:gd name="T2" fmla="*/ 217 w 217"/>
                <a:gd name="T3" fmla="*/ 33 h 64"/>
                <a:gd name="T4" fmla="*/ 217 w 217"/>
                <a:gd name="T5" fmla="*/ 39 h 64"/>
                <a:gd name="T6" fmla="*/ 215 w 217"/>
                <a:gd name="T7" fmla="*/ 44 h 64"/>
                <a:gd name="T8" fmla="*/ 212 w 217"/>
                <a:gd name="T9" fmla="*/ 50 h 64"/>
                <a:gd name="T10" fmla="*/ 208 w 217"/>
                <a:gd name="T11" fmla="*/ 55 h 64"/>
                <a:gd name="T12" fmla="*/ 203 w 217"/>
                <a:gd name="T13" fmla="*/ 59 h 64"/>
                <a:gd name="T14" fmla="*/ 197 w 217"/>
                <a:gd name="T15" fmla="*/ 62 h 64"/>
                <a:gd name="T16" fmla="*/ 191 w 217"/>
                <a:gd name="T17" fmla="*/ 64 h 64"/>
                <a:gd name="T18" fmla="*/ 186 w 217"/>
                <a:gd name="T19" fmla="*/ 64 h 64"/>
                <a:gd name="T20" fmla="*/ 32 w 217"/>
                <a:gd name="T21" fmla="*/ 64 h 64"/>
                <a:gd name="T22" fmla="*/ 32 w 217"/>
                <a:gd name="T23" fmla="*/ 64 h 64"/>
                <a:gd name="T24" fmla="*/ 26 w 217"/>
                <a:gd name="T25" fmla="*/ 64 h 64"/>
                <a:gd name="T26" fmla="*/ 20 w 217"/>
                <a:gd name="T27" fmla="*/ 62 h 64"/>
                <a:gd name="T28" fmla="*/ 14 w 217"/>
                <a:gd name="T29" fmla="*/ 59 h 64"/>
                <a:gd name="T30" fmla="*/ 10 w 217"/>
                <a:gd name="T31" fmla="*/ 55 h 64"/>
                <a:gd name="T32" fmla="*/ 5 w 217"/>
                <a:gd name="T33" fmla="*/ 50 h 64"/>
                <a:gd name="T34" fmla="*/ 3 w 217"/>
                <a:gd name="T35" fmla="*/ 44 h 64"/>
                <a:gd name="T36" fmla="*/ 0 w 217"/>
                <a:gd name="T37" fmla="*/ 39 h 64"/>
                <a:gd name="T38" fmla="*/ 0 w 217"/>
                <a:gd name="T39" fmla="*/ 33 h 64"/>
                <a:gd name="T40" fmla="*/ 0 w 217"/>
                <a:gd name="T41" fmla="*/ 33 h 64"/>
                <a:gd name="T42" fmla="*/ 0 w 217"/>
                <a:gd name="T43" fmla="*/ 33 h 64"/>
                <a:gd name="T44" fmla="*/ 0 w 217"/>
                <a:gd name="T45" fmla="*/ 26 h 64"/>
                <a:gd name="T46" fmla="*/ 3 w 217"/>
                <a:gd name="T47" fmla="*/ 20 h 64"/>
                <a:gd name="T48" fmla="*/ 5 w 217"/>
                <a:gd name="T49" fmla="*/ 14 h 64"/>
                <a:gd name="T50" fmla="*/ 10 w 217"/>
                <a:gd name="T51" fmla="*/ 10 h 64"/>
                <a:gd name="T52" fmla="*/ 14 w 217"/>
                <a:gd name="T53" fmla="*/ 5 h 64"/>
                <a:gd name="T54" fmla="*/ 20 w 217"/>
                <a:gd name="T55" fmla="*/ 3 h 64"/>
                <a:gd name="T56" fmla="*/ 26 w 217"/>
                <a:gd name="T57" fmla="*/ 0 h 64"/>
                <a:gd name="T58" fmla="*/ 32 w 217"/>
                <a:gd name="T59" fmla="*/ 0 h 64"/>
                <a:gd name="T60" fmla="*/ 186 w 217"/>
                <a:gd name="T61" fmla="*/ 0 h 64"/>
                <a:gd name="T62" fmla="*/ 186 w 217"/>
                <a:gd name="T63" fmla="*/ 0 h 64"/>
                <a:gd name="T64" fmla="*/ 191 w 217"/>
                <a:gd name="T65" fmla="*/ 0 h 64"/>
                <a:gd name="T66" fmla="*/ 197 w 217"/>
                <a:gd name="T67" fmla="*/ 3 h 64"/>
                <a:gd name="T68" fmla="*/ 203 w 217"/>
                <a:gd name="T69" fmla="*/ 5 h 64"/>
                <a:gd name="T70" fmla="*/ 208 w 217"/>
                <a:gd name="T71" fmla="*/ 10 h 64"/>
                <a:gd name="T72" fmla="*/ 212 w 217"/>
                <a:gd name="T73" fmla="*/ 14 h 64"/>
                <a:gd name="T74" fmla="*/ 215 w 217"/>
                <a:gd name="T75" fmla="*/ 20 h 64"/>
                <a:gd name="T76" fmla="*/ 217 w 217"/>
                <a:gd name="T77" fmla="*/ 26 h 64"/>
                <a:gd name="T78" fmla="*/ 217 w 217"/>
                <a:gd name="T79" fmla="*/ 33 h 64"/>
                <a:gd name="T80" fmla="*/ 217 w 217"/>
                <a:gd name="T81" fmla="*/ 3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7" h="64">
                  <a:moveTo>
                    <a:pt x="217" y="33"/>
                  </a:moveTo>
                  <a:lnTo>
                    <a:pt x="217" y="33"/>
                  </a:lnTo>
                  <a:lnTo>
                    <a:pt x="217" y="39"/>
                  </a:lnTo>
                  <a:lnTo>
                    <a:pt x="215" y="44"/>
                  </a:lnTo>
                  <a:lnTo>
                    <a:pt x="212" y="50"/>
                  </a:lnTo>
                  <a:lnTo>
                    <a:pt x="208" y="55"/>
                  </a:lnTo>
                  <a:lnTo>
                    <a:pt x="203" y="59"/>
                  </a:lnTo>
                  <a:lnTo>
                    <a:pt x="197" y="62"/>
                  </a:lnTo>
                  <a:lnTo>
                    <a:pt x="191" y="64"/>
                  </a:lnTo>
                  <a:lnTo>
                    <a:pt x="186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6" y="64"/>
                  </a:lnTo>
                  <a:lnTo>
                    <a:pt x="20" y="62"/>
                  </a:lnTo>
                  <a:lnTo>
                    <a:pt x="14" y="59"/>
                  </a:lnTo>
                  <a:lnTo>
                    <a:pt x="10" y="55"/>
                  </a:lnTo>
                  <a:lnTo>
                    <a:pt x="5" y="50"/>
                  </a:lnTo>
                  <a:lnTo>
                    <a:pt x="3" y="44"/>
                  </a:lnTo>
                  <a:lnTo>
                    <a:pt x="0" y="39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6"/>
                  </a:lnTo>
                  <a:lnTo>
                    <a:pt x="3" y="20"/>
                  </a:lnTo>
                  <a:lnTo>
                    <a:pt x="5" y="14"/>
                  </a:lnTo>
                  <a:lnTo>
                    <a:pt x="10" y="10"/>
                  </a:lnTo>
                  <a:lnTo>
                    <a:pt x="14" y="5"/>
                  </a:lnTo>
                  <a:lnTo>
                    <a:pt x="20" y="3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186" y="0"/>
                  </a:lnTo>
                  <a:lnTo>
                    <a:pt x="186" y="0"/>
                  </a:lnTo>
                  <a:lnTo>
                    <a:pt x="191" y="0"/>
                  </a:lnTo>
                  <a:lnTo>
                    <a:pt x="197" y="3"/>
                  </a:lnTo>
                  <a:lnTo>
                    <a:pt x="203" y="5"/>
                  </a:lnTo>
                  <a:lnTo>
                    <a:pt x="208" y="10"/>
                  </a:lnTo>
                  <a:lnTo>
                    <a:pt x="212" y="14"/>
                  </a:lnTo>
                  <a:lnTo>
                    <a:pt x="215" y="20"/>
                  </a:lnTo>
                  <a:lnTo>
                    <a:pt x="217" y="26"/>
                  </a:lnTo>
                  <a:lnTo>
                    <a:pt x="217" y="33"/>
                  </a:lnTo>
                  <a:lnTo>
                    <a:pt x="217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0" name="Freeform 107"/>
            <p:cNvSpPr>
              <a:spLocks/>
            </p:cNvSpPr>
            <p:nvPr/>
          </p:nvSpPr>
          <p:spPr bwMode="auto">
            <a:xfrm>
              <a:off x="7639051" y="2174230"/>
              <a:ext cx="1008063" cy="50800"/>
            </a:xfrm>
            <a:custGeom>
              <a:avLst/>
              <a:gdLst>
                <a:gd name="T0" fmla="*/ 1269 w 1269"/>
                <a:gd name="T1" fmla="*/ 33 h 65"/>
                <a:gd name="T2" fmla="*/ 1269 w 1269"/>
                <a:gd name="T3" fmla="*/ 33 h 65"/>
                <a:gd name="T4" fmla="*/ 1268 w 1269"/>
                <a:gd name="T5" fmla="*/ 39 h 65"/>
                <a:gd name="T6" fmla="*/ 1266 w 1269"/>
                <a:gd name="T7" fmla="*/ 46 h 65"/>
                <a:gd name="T8" fmla="*/ 1263 w 1269"/>
                <a:gd name="T9" fmla="*/ 50 h 65"/>
                <a:gd name="T10" fmla="*/ 1259 w 1269"/>
                <a:gd name="T11" fmla="*/ 55 h 65"/>
                <a:gd name="T12" fmla="*/ 1254 w 1269"/>
                <a:gd name="T13" fmla="*/ 59 h 65"/>
                <a:gd name="T14" fmla="*/ 1250 w 1269"/>
                <a:gd name="T15" fmla="*/ 62 h 65"/>
                <a:gd name="T16" fmla="*/ 1243 w 1269"/>
                <a:gd name="T17" fmla="*/ 64 h 65"/>
                <a:gd name="T18" fmla="*/ 1237 w 1269"/>
                <a:gd name="T19" fmla="*/ 65 h 65"/>
                <a:gd name="T20" fmla="*/ 32 w 1269"/>
                <a:gd name="T21" fmla="*/ 65 h 65"/>
                <a:gd name="T22" fmla="*/ 32 w 1269"/>
                <a:gd name="T23" fmla="*/ 65 h 65"/>
                <a:gd name="T24" fmla="*/ 25 w 1269"/>
                <a:gd name="T25" fmla="*/ 64 h 65"/>
                <a:gd name="T26" fmla="*/ 19 w 1269"/>
                <a:gd name="T27" fmla="*/ 62 h 65"/>
                <a:gd name="T28" fmla="*/ 14 w 1269"/>
                <a:gd name="T29" fmla="*/ 59 h 65"/>
                <a:gd name="T30" fmla="*/ 9 w 1269"/>
                <a:gd name="T31" fmla="*/ 55 h 65"/>
                <a:gd name="T32" fmla="*/ 5 w 1269"/>
                <a:gd name="T33" fmla="*/ 50 h 65"/>
                <a:gd name="T34" fmla="*/ 2 w 1269"/>
                <a:gd name="T35" fmla="*/ 46 h 65"/>
                <a:gd name="T36" fmla="*/ 1 w 1269"/>
                <a:gd name="T37" fmla="*/ 39 h 65"/>
                <a:gd name="T38" fmla="*/ 0 w 1269"/>
                <a:gd name="T39" fmla="*/ 33 h 65"/>
                <a:gd name="T40" fmla="*/ 0 w 1269"/>
                <a:gd name="T41" fmla="*/ 33 h 65"/>
                <a:gd name="T42" fmla="*/ 0 w 1269"/>
                <a:gd name="T43" fmla="*/ 33 h 65"/>
                <a:gd name="T44" fmla="*/ 1 w 1269"/>
                <a:gd name="T45" fmla="*/ 26 h 65"/>
                <a:gd name="T46" fmla="*/ 2 w 1269"/>
                <a:gd name="T47" fmla="*/ 20 h 65"/>
                <a:gd name="T48" fmla="*/ 5 w 1269"/>
                <a:gd name="T49" fmla="*/ 14 h 65"/>
                <a:gd name="T50" fmla="*/ 9 w 1269"/>
                <a:gd name="T51" fmla="*/ 10 h 65"/>
                <a:gd name="T52" fmla="*/ 14 w 1269"/>
                <a:gd name="T53" fmla="*/ 6 h 65"/>
                <a:gd name="T54" fmla="*/ 19 w 1269"/>
                <a:gd name="T55" fmla="*/ 3 h 65"/>
                <a:gd name="T56" fmla="*/ 25 w 1269"/>
                <a:gd name="T57" fmla="*/ 0 h 65"/>
                <a:gd name="T58" fmla="*/ 32 w 1269"/>
                <a:gd name="T59" fmla="*/ 0 h 65"/>
                <a:gd name="T60" fmla="*/ 1237 w 1269"/>
                <a:gd name="T61" fmla="*/ 0 h 65"/>
                <a:gd name="T62" fmla="*/ 1237 w 1269"/>
                <a:gd name="T63" fmla="*/ 0 h 65"/>
                <a:gd name="T64" fmla="*/ 1243 w 1269"/>
                <a:gd name="T65" fmla="*/ 0 h 65"/>
                <a:gd name="T66" fmla="*/ 1250 w 1269"/>
                <a:gd name="T67" fmla="*/ 3 h 65"/>
                <a:gd name="T68" fmla="*/ 1254 w 1269"/>
                <a:gd name="T69" fmla="*/ 6 h 65"/>
                <a:gd name="T70" fmla="*/ 1259 w 1269"/>
                <a:gd name="T71" fmla="*/ 10 h 65"/>
                <a:gd name="T72" fmla="*/ 1263 w 1269"/>
                <a:gd name="T73" fmla="*/ 14 h 65"/>
                <a:gd name="T74" fmla="*/ 1266 w 1269"/>
                <a:gd name="T75" fmla="*/ 20 h 65"/>
                <a:gd name="T76" fmla="*/ 1268 w 1269"/>
                <a:gd name="T77" fmla="*/ 26 h 65"/>
                <a:gd name="T78" fmla="*/ 1269 w 1269"/>
                <a:gd name="T79" fmla="*/ 33 h 65"/>
                <a:gd name="T80" fmla="*/ 1269 w 1269"/>
                <a:gd name="T81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69" h="65">
                  <a:moveTo>
                    <a:pt x="1269" y="33"/>
                  </a:moveTo>
                  <a:lnTo>
                    <a:pt x="1269" y="33"/>
                  </a:lnTo>
                  <a:lnTo>
                    <a:pt x="1268" y="39"/>
                  </a:lnTo>
                  <a:lnTo>
                    <a:pt x="1266" y="46"/>
                  </a:lnTo>
                  <a:lnTo>
                    <a:pt x="1263" y="50"/>
                  </a:lnTo>
                  <a:lnTo>
                    <a:pt x="1259" y="55"/>
                  </a:lnTo>
                  <a:lnTo>
                    <a:pt x="1254" y="59"/>
                  </a:lnTo>
                  <a:lnTo>
                    <a:pt x="1250" y="62"/>
                  </a:lnTo>
                  <a:lnTo>
                    <a:pt x="1243" y="64"/>
                  </a:lnTo>
                  <a:lnTo>
                    <a:pt x="1237" y="65"/>
                  </a:lnTo>
                  <a:lnTo>
                    <a:pt x="32" y="65"/>
                  </a:lnTo>
                  <a:lnTo>
                    <a:pt x="32" y="65"/>
                  </a:lnTo>
                  <a:lnTo>
                    <a:pt x="25" y="64"/>
                  </a:lnTo>
                  <a:lnTo>
                    <a:pt x="19" y="62"/>
                  </a:lnTo>
                  <a:lnTo>
                    <a:pt x="14" y="59"/>
                  </a:lnTo>
                  <a:lnTo>
                    <a:pt x="9" y="55"/>
                  </a:lnTo>
                  <a:lnTo>
                    <a:pt x="5" y="50"/>
                  </a:lnTo>
                  <a:lnTo>
                    <a:pt x="2" y="46"/>
                  </a:lnTo>
                  <a:lnTo>
                    <a:pt x="1" y="39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6"/>
                  </a:lnTo>
                  <a:lnTo>
                    <a:pt x="2" y="20"/>
                  </a:lnTo>
                  <a:lnTo>
                    <a:pt x="5" y="14"/>
                  </a:lnTo>
                  <a:lnTo>
                    <a:pt x="9" y="10"/>
                  </a:lnTo>
                  <a:lnTo>
                    <a:pt x="14" y="6"/>
                  </a:lnTo>
                  <a:lnTo>
                    <a:pt x="19" y="3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1237" y="0"/>
                  </a:lnTo>
                  <a:lnTo>
                    <a:pt x="1237" y="0"/>
                  </a:lnTo>
                  <a:lnTo>
                    <a:pt x="1243" y="0"/>
                  </a:lnTo>
                  <a:lnTo>
                    <a:pt x="1250" y="3"/>
                  </a:lnTo>
                  <a:lnTo>
                    <a:pt x="1254" y="6"/>
                  </a:lnTo>
                  <a:lnTo>
                    <a:pt x="1259" y="10"/>
                  </a:lnTo>
                  <a:lnTo>
                    <a:pt x="1263" y="14"/>
                  </a:lnTo>
                  <a:lnTo>
                    <a:pt x="1266" y="20"/>
                  </a:lnTo>
                  <a:lnTo>
                    <a:pt x="1268" y="26"/>
                  </a:lnTo>
                  <a:lnTo>
                    <a:pt x="1269" y="33"/>
                  </a:lnTo>
                  <a:lnTo>
                    <a:pt x="1269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1" name="Freeform 108"/>
            <p:cNvSpPr>
              <a:spLocks/>
            </p:cNvSpPr>
            <p:nvPr/>
          </p:nvSpPr>
          <p:spPr bwMode="auto">
            <a:xfrm>
              <a:off x="6653213" y="2231380"/>
              <a:ext cx="463550" cy="50800"/>
            </a:xfrm>
            <a:custGeom>
              <a:avLst/>
              <a:gdLst>
                <a:gd name="T0" fmla="*/ 585 w 585"/>
                <a:gd name="T1" fmla="*/ 33 h 65"/>
                <a:gd name="T2" fmla="*/ 585 w 585"/>
                <a:gd name="T3" fmla="*/ 33 h 65"/>
                <a:gd name="T4" fmla="*/ 585 w 585"/>
                <a:gd name="T5" fmla="*/ 38 h 65"/>
                <a:gd name="T6" fmla="*/ 583 w 585"/>
                <a:gd name="T7" fmla="*/ 45 h 65"/>
                <a:gd name="T8" fmla="*/ 579 w 585"/>
                <a:gd name="T9" fmla="*/ 50 h 65"/>
                <a:gd name="T10" fmla="*/ 576 w 585"/>
                <a:gd name="T11" fmla="*/ 55 h 65"/>
                <a:gd name="T12" fmla="*/ 571 w 585"/>
                <a:gd name="T13" fmla="*/ 59 h 65"/>
                <a:gd name="T14" fmla="*/ 565 w 585"/>
                <a:gd name="T15" fmla="*/ 62 h 65"/>
                <a:gd name="T16" fmla="*/ 559 w 585"/>
                <a:gd name="T17" fmla="*/ 64 h 65"/>
                <a:gd name="T18" fmla="*/ 552 w 585"/>
                <a:gd name="T19" fmla="*/ 65 h 65"/>
                <a:gd name="T20" fmla="*/ 32 w 585"/>
                <a:gd name="T21" fmla="*/ 65 h 65"/>
                <a:gd name="T22" fmla="*/ 32 w 585"/>
                <a:gd name="T23" fmla="*/ 65 h 65"/>
                <a:gd name="T24" fmla="*/ 27 w 585"/>
                <a:gd name="T25" fmla="*/ 64 h 65"/>
                <a:gd name="T26" fmla="*/ 20 w 585"/>
                <a:gd name="T27" fmla="*/ 62 h 65"/>
                <a:gd name="T28" fmla="*/ 15 w 585"/>
                <a:gd name="T29" fmla="*/ 59 h 65"/>
                <a:gd name="T30" fmla="*/ 10 w 585"/>
                <a:gd name="T31" fmla="*/ 55 h 65"/>
                <a:gd name="T32" fmla="*/ 6 w 585"/>
                <a:gd name="T33" fmla="*/ 50 h 65"/>
                <a:gd name="T34" fmla="*/ 3 w 585"/>
                <a:gd name="T35" fmla="*/ 45 h 65"/>
                <a:gd name="T36" fmla="*/ 1 w 585"/>
                <a:gd name="T37" fmla="*/ 38 h 65"/>
                <a:gd name="T38" fmla="*/ 0 w 585"/>
                <a:gd name="T39" fmla="*/ 33 h 65"/>
                <a:gd name="T40" fmla="*/ 0 w 585"/>
                <a:gd name="T41" fmla="*/ 33 h 65"/>
                <a:gd name="T42" fmla="*/ 0 w 585"/>
                <a:gd name="T43" fmla="*/ 33 h 65"/>
                <a:gd name="T44" fmla="*/ 1 w 585"/>
                <a:gd name="T45" fmla="*/ 26 h 65"/>
                <a:gd name="T46" fmla="*/ 3 w 585"/>
                <a:gd name="T47" fmla="*/ 20 h 65"/>
                <a:gd name="T48" fmla="*/ 6 w 585"/>
                <a:gd name="T49" fmla="*/ 14 h 65"/>
                <a:gd name="T50" fmla="*/ 10 w 585"/>
                <a:gd name="T51" fmla="*/ 9 h 65"/>
                <a:gd name="T52" fmla="*/ 15 w 585"/>
                <a:gd name="T53" fmla="*/ 6 h 65"/>
                <a:gd name="T54" fmla="*/ 20 w 585"/>
                <a:gd name="T55" fmla="*/ 2 h 65"/>
                <a:gd name="T56" fmla="*/ 27 w 585"/>
                <a:gd name="T57" fmla="*/ 0 h 65"/>
                <a:gd name="T58" fmla="*/ 32 w 585"/>
                <a:gd name="T59" fmla="*/ 0 h 65"/>
                <a:gd name="T60" fmla="*/ 552 w 585"/>
                <a:gd name="T61" fmla="*/ 0 h 65"/>
                <a:gd name="T62" fmla="*/ 552 w 585"/>
                <a:gd name="T63" fmla="*/ 0 h 65"/>
                <a:gd name="T64" fmla="*/ 559 w 585"/>
                <a:gd name="T65" fmla="*/ 0 h 65"/>
                <a:gd name="T66" fmla="*/ 565 w 585"/>
                <a:gd name="T67" fmla="*/ 2 h 65"/>
                <a:gd name="T68" fmla="*/ 571 w 585"/>
                <a:gd name="T69" fmla="*/ 6 h 65"/>
                <a:gd name="T70" fmla="*/ 576 w 585"/>
                <a:gd name="T71" fmla="*/ 9 h 65"/>
                <a:gd name="T72" fmla="*/ 579 w 585"/>
                <a:gd name="T73" fmla="*/ 14 h 65"/>
                <a:gd name="T74" fmla="*/ 583 w 585"/>
                <a:gd name="T75" fmla="*/ 20 h 65"/>
                <a:gd name="T76" fmla="*/ 585 w 585"/>
                <a:gd name="T77" fmla="*/ 26 h 65"/>
                <a:gd name="T78" fmla="*/ 585 w 585"/>
                <a:gd name="T79" fmla="*/ 33 h 65"/>
                <a:gd name="T80" fmla="*/ 585 w 585"/>
                <a:gd name="T81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85" h="65">
                  <a:moveTo>
                    <a:pt x="585" y="33"/>
                  </a:moveTo>
                  <a:lnTo>
                    <a:pt x="585" y="33"/>
                  </a:lnTo>
                  <a:lnTo>
                    <a:pt x="585" y="38"/>
                  </a:lnTo>
                  <a:lnTo>
                    <a:pt x="583" y="45"/>
                  </a:lnTo>
                  <a:lnTo>
                    <a:pt x="579" y="50"/>
                  </a:lnTo>
                  <a:lnTo>
                    <a:pt x="576" y="55"/>
                  </a:lnTo>
                  <a:lnTo>
                    <a:pt x="571" y="59"/>
                  </a:lnTo>
                  <a:lnTo>
                    <a:pt x="565" y="62"/>
                  </a:lnTo>
                  <a:lnTo>
                    <a:pt x="559" y="64"/>
                  </a:lnTo>
                  <a:lnTo>
                    <a:pt x="552" y="65"/>
                  </a:lnTo>
                  <a:lnTo>
                    <a:pt x="32" y="65"/>
                  </a:lnTo>
                  <a:lnTo>
                    <a:pt x="32" y="65"/>
                  </a:lnTo>
                  <a:lnTo>
                    <a:pt x="27" y="64"/>
                  </a:lnTo>
                  <a:lnTo>
                    <a:pt x="20" y="62"/>
                  </a:lnTo>
                  <a:lnTo>
                    <a:pt x="15" y="59"/>
                  </a:lnTo>
                  <a:lnTo>
                    <a:pt x="10" y="55"/>
                  </a:lnTo>
                  <a:lnTo>
                    <a:pt x="6" y="50"/>
                  </a:lnTo>
                  <a:lnTo>
                    <a:pt x="3" y="45"/>
                  </a:lnTo>
                  <a:lnTo>
                    <a:pt x="1" y="3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6"/>
                  </a:lnTo>
                  <a:lnTo>
                    <a:pt x="3" y="20"/>
                  </a:lnTo>
                  <a:lnTo>
                    <a:pt x="6" y="14"/>
                  </a:lnTo>
                  <a:lnTo>
                    <a:pt x="10" y="9"/>
                  </a:lnTo>
                  <a:lnTo>
                    <a:pt x="15" y="6"/>
                  </a:lnTo>
                  <a:lnTo>
                    <a:pt x="20" y="2"/>
                  </a:lnTo>
                  <a:lnTo>
                    <a:pt x="27" y="0"/>
                  </a:lnTo>
                  <a:lnTo>
                    <a:pt x="32" y="0"/>
                  </a:lnTo>
                  <a:lnTo>
                    <a:pt x="552" y="0"/>
                  </a:lnTo>
                  <a:lnTo>
                    <a:pt x="552" y="0"/>
                  </a:lnTo>
                  <a:lnTo>
                    <a:pt x="559" y="0"/>
                  </a:lnTo>
                  <a:lnTo>
                    <a:pt x="565" y="2"/>
                  </a:lnTo>
                  <a:lnTo>
                    <a:pt x="571" y="6"/>
                  </a:lnTo>
                  <a:lnTo>
                    <a:pt x="576" y="9"/>
                  </a:lnTo>
                  <a:lnTo>
                    <a:pt x="579" y="14"/>
                  </a:lnTo>
                  <a:lnTo>
                    <a:pt x="583" y="20"/>
                  </a:lnTo>
                  <a:lnTo>
                    <a:pt x="585" y="26"/>
                  </a:lnTo>
                  <a:lnTo>
                    <a:pt x="585" y="33"/>
                  </a:lnTo>
                  <a:lnTo>
                    <a:pt x="585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2" name="Freeform 109"/>
            <p:cNvSpPr>
              <a:spLocks/>
            </p:cNvSpPr>
            <p:nvPr/>
          </p:nvSpPr>
          <p:spPr bwMode="auto">
            <a:xfrm>
              <a:off x="4973638" y="2423468"/>
              <a:ext cx="2066925" cy="50800"/>
            </a:xfrm>
            <a:custGeom>
              <a:avLst/>
              <a:gdLst>
                <a:gd name="T0" fmla="*/ 2605 w 2605"/>
                <a:gd name="T1" fmla="*/ 32 h 64"/>
                <a:gd name="T2" fmla="*/ 2605 w 2605"/>
                <a:gd name="T3" fmla="*/ 32 h 64"/>
                <a:gd name="T4" fmla="*/ 2604 w 2605"/>
                <a:gd name="T5" fmla="*/ 39 h 64"/>
                <a:gd name="T6" fmla="*/ 2601 w 2605"/>
                <a:gd name="T7" fmla="*/ 44 h 64"/>
                <a:gd name="T8" fmla="*/ 2599 w 2605"/>
                <a:gd name="T9" fmla="*/ 50 h 64"/>
                <a:gd name="T10" fmla="*/ 2594 w 2605"/>
                <a:gd name="T11" fmla="*/ 55 h 64"/>
                <a:gd name="T12" fmla="*/ 2590 w 2605"/>
                <a:gd name="T13" fmla="*/ 58 h 64"/>
                <a:gd name="T14" fmla="*/ 2585 w 2605"/>
                <a:gd name="T15" fmla="*/ 62 h 64"/>
                <a:gd name="T16" fmla="*/ 2578 w 2605"/>
                <a:gd name="T17" fmla="*/ 64 h 64"/>
                <a:gd name="T18" fmla="*/ 2572 w 2605"/>
                <a:gd name="T19" fmla="*/ 64 h 64"/>
                <a:gd name="T20" fmla="*/ 32 w 2605"/>
                <a:gd name="T21" fmla="*/ 64 h 64"/>
                <a:gd name="T22" fmla="*/ 32 w 2605"/>
                <a:gd name="T23" fmla="*/ 64 h 64"/>
                <a:gd name="T24" fmla="*/ 25 w 2605"/>
                <a:gd name="T25" fmla="*/ 64 h 64"/>
                <a:gd name="T26" fmla="*/ 19 w 2605"/>
                <a:gd name="T27" fmla="*/ 62 h 64"/>
                <a:gd name="T28" fmla="*/ 15 w 2605"/>
                <a:gd name="T29" fmla="*/ 58 h 64"/>
                <a:gd name="T30" fmla="*/ 9 w 2605"/>
                <a:gd name="T31" fmla="*/ 55 h 64"/>
                <a:gd name="T32" fmla="*/ 5 w 2605"/>
                <a:gd name="T33" fmla="*/ 50 h 64"/>
                <a:gd name="T34" fmla="*/ 2 w 2605"/>
                <a:gd name="T35" fmla="*/ 44 h 64"/>
                <a:gd name="T36" fmla="*/ 1 w 2605"/>
                <a:gd name="T37" fmla="*/ 39 h 64"/>
                <a:gd name="T38" fmla="*/ 0 w 2605"/>
                <a:gd name="T39" fmla="*/ 32 h 64"/>
                <a:gd name="T40" fmla="*/ 0 w 2605"/>
                <a:gd name="T41" fmla="*/ 32 h 64"/>
                <a:gd name="T42" fmla="*/ 0 w 2605"/>
                <a:gd name="T43" fmla="*/ 32 h 64"/>
                <a:gd name="T44" fmla="*/ 1 w 2605"/>
                <a:gd name="T45" fmla="*/ 26 h 64"/>
                <a:gd name="T46" fmla="*/ 2 w 2605"/>
                <a:gd name="T47" fmla="*/ 20 h 64"/>
                <a:gd name="T48" fmla="*/ 5 w 2605"/>
                <a:gd name="T49" fmla="*/ 14 h 64"/>
                <a:gd name="T50" fmla="*/ 9 w 2605"/>
                <a:gd name="T51" fmla="*/ 10 h 64"/>
                <a:gd name="T52" fmla="*/ 15 w 2605"/>
                <a:gd name="T53" fmla="*/ 5 h 64"/>
                <a:gd name="T54" fmla="*/ 19 w 2605"/>
                <a:gd name="T55" fmla="*/ 3 h 64"/>
                <a:gd name="T56" fmla="*/ 25 w 2605"/>
                <a:gd name="T57" fmla="*/ 0 h 64"/>
                <a:gd name="T58" fmla="*/ 32 w 2605"/>
                <a:gd name="T59" fmla="*/ 0 h 64"/>
                <a:gd name="T60" fmla="*/ 2572 w 2605"/>
                <a:gd name="T61" fmla="*/ 0 h 64"/>
                <a:gd name="T62" fmla="*/ 2572 w 2605"/>
                <a:gd name="T63" fmla="*/ 0 h 64"/>
                <a:gd name="T64" fmla="*/ 2578 w 2605"/>
                <a:gd name="T65" fmla="*/ 0 h 64"/>
                <a:gd name="T66" fmla="*/ 2585 w 2605"/>
                <a:gd name="T67" fmla="*/ 3 h 64"/>
                <a:gd name="T68" fmla="*/ 2590 w 2605"/>
                <a:gd name="T69" fmla="*/ 5 h 64"/>
                <a:gd name="T70" fmla="*/ 2594 w 2605"/>
                <a:gd name="T71" fmla="*/ 10 h 64"/>
                <a:gd name="T72" fmla="*/ 2599 w 2605"/>
                <a:gd name="T73" fmla="*/ 14 h 64"/>
                <a:gd name="T74" fmla="*/ 2601 w 2605"/>
                <a:gd name="T75" fmla="*/ 20 h 64"/>
                <a:gd name="T76" fmla="*/ 2604 w 2605"/>
                <a:gd name="T77" fmla="*/ 26 h 64"/>
                <a:gd name="T78" fmla="*/ 2605 w 2605"/>
                <a:gd name="T79" fmla="*/ 32 h 64"/>
                <a:gd name="T80" fmla="*/ 2605 w 2605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05" h="64">
                  <a:moveTo>
                    <a:pt x="2605" y="32"/>
                  </a:moveTo>
                  <a:lnTo>
                    <a:pt x="2605" y="32"/>
                  </a:lnTo>
                  <a:lnTo>
                    <a:pt x="2604" y="39"/>
                  </a:lnTo>
                  <a:lnTo>
                    <a:pt x="2601" y="44"/>
                  </a:lnTo>
                  <a:lnTo>
                    <a:pt x="2599" y="50"/>
                  </a:lnTo>
                  <a:lnTo>
                    <a:pt x="2594" y="55"/>
                  </a:lnTo>
                  <a:lnTo>
                    <a:pt x="2590" y="58"/>
                  </a:lnTo>
                  <a:lnTo>
                    <a:pt x="2585" y="62"/>
                  </a:lnTo>
                  <a:lnTo>
                    <a:pt x="2578" y="64"/>
                  </a:lnTo>
                  <a:lnTo>
                    <a:pt x="2572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5" y="64"/>
                  </a:lnTo>
                  <a:lnTo>
                    <a:pt x="19" y="62"/>
                  </a:lnTo>
                  <a:lnTo>
                    <a:pt x="15" y="58"/>
                  </a:lnTo>
                  <a:lnTo>
                    <a:pt x="9" y="55"/>
                  </a:lnTo>
                  <a:lnTo>
                    <a:pt x="5" y="50"/>
                  </a:lnTo>
                  <a:lnTo>
                    <a:pt x="2" y="44"/>
                  </a:lnTo>
                  <a:lnTo>
                    <a:pt x="1" y="3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6"/>
                  </a:lnTo>
                  <a:lnTo>
                    <a:pt x="2" y="20"/>
                  </a:lnTo>
                  <a:lnTo>
                    <a:pt x="5" y="14"/>
                  </a:lnTo>
                  <a:lnTo>
                    <a:pt x="9" y="10"/>
                  </a:lnTo>
                  <a:lnTo>
                    <a:pt x="15" y="5"/>
                  </a:lnTo>
                  <a:lnTo>
                    <a:pt x="19" y="3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2572" y="0"/>
                  </a:lnTo>
                  <a:lnTo>
                    <a:pt x="2572" y="0"/>
                  </a:lnTo>
                  <a:lnTo>
                    <a:pt x="2578" y="0"/>
                  </a:lnTo>
                  <a:lnTo>
                    <a:pt x="2585" y="3"/>
                  </a:lnTo>
                  <a:lnTo>
                    <a:pt x="2590" y="5"/>
                  </a:lnTo>
                  <a:lnTo>
                    <a:pt x="2594" y="10"/>
                  </a:lnTo>
                  <a:lnTo>
                    <a:pt x="2599" y="14"/>
                  </a:lnTo>
                  <a:lnTo>
                    <a:pt x="2601" y="20"/>
                  </a:lnTo>
                  <a:lnTo>
                    <a:pt x="2604" y="26"/>
                  </a:lnTo>
                  <a:lnTo>
                    <a:pt x="2605" y="32"/>
                  </a:lnTo>
                  <a:lnTo>
                    <a:pt x="2605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3" name="Freeform 110"/>
            <p:cNvSpPr>
              <a:spLocks/>
            </p:cNvSpPr>
            <p:nvPr/>
          </p:nvSpPr>
          <p:spPr bwMode="auto">
            <a:xfrm>
              <a:off x="3621088" y="2109143"/>
              <a:ext cx="150813" cy="50800"/>
            </a:xfrm>
            <a:custGeom>
              <a:avLst/>
              <a:gdLst>
                <a:gd name="T0" fmla="*/ 190 w 190"/>
                <a:gd name="T1" fmla="*/ 33 h 64"/>
                <a:gd name="T2" fmla="*/ 190 w 190"/>
                <a:gd name="T3" fmla="*/ 33 h 64"/>
                <a:gd name="T4" fmla="*/ 190 w 190"/>
                <a:gd name="T5" fmla="*/ 38 h 64"/>
                <a:gd name="T6" fmla="*/ 187 w 190"/>
                <a:gd name="T7" fmla="*/ 44 h 64"/>
                <a:gd name="T8" fmla="*/ 184 w 190"/>
                <a:gd name="T9" fmla="*/ 50 h 64"/>
                <a:gd name="T10" fmla="*/ 180 w 190"/>
                <a:gd name="T11" fmla="*/ 55 h 64"/>
                <a:gd name="T12" fmla="*/ 176 w 190"/>
                <a:gd name="T13" fmla="*/ 59 h 64"/>
                <a:gd name="T14" fmla="*/ 170 w 190"/>
                <a:gd name="T15" fmla="*/ 62 h 64"/>
                <a:gd name="T16" fmla="*/ 164 w 190"/>
                <a:gd name="T17" fmla="*/ 64 h 64"/>
                <a:gd name="T18" fmla="*/ 157 w 190"/>
                <a:gd name="T19" fmla="*/ 64 h 64"/>
                <a:gd name="T20" fmla="*/ 32 w 190"/>
                <a:gd name="T21" fmla="*/ 64 h 64"/>
                <a:gd name="T22" fmla="*/ 32 w 190"/>
                <a:gd name="T23" fmla="*/ 64 h 64"/>
                <a:gd name="T24" fmla="*/ 25 w 190"/>
                <a:gd name="T25" fmla="*/ 64 h 64"/>
                <a:gd name="T26" fmla="*/ 19 w 190"/>
                <a:gd name="T27" fmla="*/ 62 h 64"/>
                <a:gd name="T28" fmla="*/ 14 w 190"/>
                <a:gd name="T29" fmla="*/ 59 h 64"/>
                <a:gd name="T30" fmla="*/ 9 w 190"/>
                <a:gd name="T31" fmla="*/ 55 h 64"/>
                <a:gd name="T32" fmla="*/ 4 w 190"/>
                <a:gd name="T33" fmla="*/ 50 h 64"/>
                <a:gd name="T34" fmla="*/ 2 w 190"/>
                <a:gd name="T35" fmla="*/ 44 h 64"/>
                <a:gd name="T36" fmla="*/ 0 w 190"/>
                <a:gd name="T37" fmla="*/ 38 h 64"/>
                <a:gd name="T38" fmla="*/ 0 w 190"/>
                <a:gd name="T39" fmla="*/ 33 h 64"/>
                <a:gd name="T40" fmla="*/ 0 w 190"/>
                <a:gd name="T41" fmla="*/ 33 h 64"/>
                <a:gd name="T42" fmla="*/ 0 w 190"/>
                <a:gd name="T43" fmla="*/ 33 h 64"/>
                <a:gd name="T44" fmla="*/ 0 w 190"/>
                <a:gd name="T45" fmla="*/ 26 h 64"/>
                <a:gd name="T46" fmla="*/ 2 w 190"/>
                <a:gd name="T47" fmla="*/ 20 h 64"/>
                <a:gd name="T48" fmla="*/ 4 w 190"/>
                <a:gd name="T49" fmla="*/ 14 h 64"/>
                <a:gd name="T50" fmla="*/ 9 w 190"/>
                <a:gd name="T51" fmla="*/ 9 h 64"/>
                <a:gd name="T52" fmla="*/ 14 w 190"/>
                <a:gd name="T53" fmla="*/ 6 h 64"/>
                <a:gd name="T54" fmla="*/ 19 w 190"/>
                <a:gd name="T55" fmla="*/ 3 h 64"/>
                <a:gd name="T56" fmla="*/ 25 w 190"/>
                <a:gd name="T57" fmla="*/ 0 h 64"/>
                <a:gd name="T58" fmla="*/ 32 w 190"/>
                <a:gd name="T59" fmla="*/ 0 h 64"/>
                <a:gd name="T60" fmla="*/ 157 w 190"/>
                <a:gd name="T61" fmla="*/ 0 h 64"/>
                <a:gd name="T62" fmla="*/ 157 w 190"/>
                <a:gd name="T63" fmla="*/ 0 h 64"/>
                <a:gd name="T64" fmla="*/ 164 w 190"/>
                <a:gd name="T65" fmla="*/ 0 h 64"/>
                <a:gd name="T66" fmla="*/ 170 w 190"/>
                <a:gd name="T67" fmla="*/ 3 h 64"/>
                <a:gd name="T68" fmla="*/ 176 w 190"/>
                <a:gd name="T69" fmla="*/ 6 h 64"/>
                <a:gd name="T70" fmla="*/ 180 w 190"/>
                <a:gd name="T71" fmla="*/ 9 h 64"/>
                <a:gd name="T72" fmla="*/ 184 w 190"/>
                <a:gd name="T73" fmla="*/ 14 h 64"/>
                <a:gd name="T74" fmla="*/ 187 w 190"/>
                <a:gd name="T75" fmla="*/ 20 h 64"/>
                <a:gd name="T76" fmla="*/ 190 w 190"/>
                <a:gd name="T77" fmla="*/ 26 h 64"/>
                <a:gd name="T78" fmla="*/ 190 w 190"/>
                <a:gd name="T79" fmla="*/ 33 h 64"/>
                <a:gd name="T80" fmla="*/ 190 w 190"/>
                <a:gd name="T81" fmla="*/ 3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0" h="64">
                  <a:moveTo>
                    <a:pt x="190" y="33"/>
                  </a:moveTo>
                  <a:lnTo>
                    <a:pt x="190" y="33"/>
                  </a:lnTo>
                  <a:lnTo>
                    <a:pt x="190" y="38"/>
                  </a:lnTo>
                  <a:lnTo>
                    <a:pt x="187" y="44"/>
                  </a:lnTo>
                  <a:lnTo>
                    <a:pt x="184" y="50"/>
                  </a:lnTo>
                  <a:lnTo>
                    <a:pt x="180" y="55"/>
                  </a:lnTo>
                  <a:lnTo>
                    <a:pt x="176" y="59"/>
                  </a:lnTo>
                  <a:lnTo>
                    <a:pt x="170" y="62"/>
                  </a:lnTo>
                  <a:lnTo>
                    <a:pt x="164" y="64"/>
                  </a:lnTo>
                  <a:lnTo>
                    <a:pt x="157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5" y="64"/>
                  </a:lnTo>
                  <a:lnTo>
                    <a:pt x="19" y="62"/>
                  </a:lnTo>
                  <a:lnTo>
                    <a:pt x="14" y="59"/>
                  </a:lnTo>
                  <a:lnTo>
                    <a:pt x="9" y="55"/>
                  </a:lnTo>
                  <a:lnTo>
                    <a:pt x="4" y="50"/>
                  </a:lnTo>
                  <a:lnTo>
                    <a:pt x="2" y="44"/>
                  </a:lnTo>
                  <a:lnTo>
                    <a:pt x="0" y="3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4" y="14"/>
                  </a:lnTo>
                  <a:lnTo>
                    <a:pt x="9" y="9"/>
                  </a:lnTo>
                  <a:lnTo>
                    <a:pt x="14" y="6"/>
                  </a:lnTo>
                  <a:lnTo>
                    <a:pt x="19" y="3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157" y="0"/>
                  </a:lnTo>
                  <a:lnTo>
                    <a:pt x="157" y="0"/>
                  </a:lnTo>
                  <a:lnTo>
                    <a:pt x="164" y="0"/>
                  </a:lnTo>
                  <a:lnTo>
                    <a:pt x="170" y="3"/>
                  </a:lnTo>
                  <a:lnTo>
                    <a:pt x="176" y="6"/>
                  </a:lnTo>
                  <a:lnTo>
                    <a:pt x="180" y="9"/>
                  </a:lnTo>
                  <a:lnTo>
                    <a:pt x="184" y="14"/>
                  </a:lnTo>
                  <a:lnTo>
                    <a:pt x="187" y="20"/>
                  </a:lnTo>
                  <a:lnTo>
                    <a:pt x="190" y="26"/>
                  </a:lnTo>
                  <a:lnTo>
                    <a:pt x="190" y="33"/>
                  </a:lnTo>
                  <a:lnTo>
                    <a:pt x="190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4" name="Freeform 111"/>
            <p:cNvSpPr>
              <a:spLocks/>
            </p:cNvSpPr>
            <p:nvPr/>
          </p:nvSpPr>
          <p:spPr bwMode="auto">
            <a:xfrm>
              <a:off x="3444876" y="2344093"/>
              <a:ext cx="377825" cy="50800"/>
            </a:xfrm>
            <a:custGeom>
              <a:avLst/>
              <a:gdLst>
                <a:gd name="T0" fmla="*/ 476 w 476"/>
                <a:gd name="T1" fmla="*/ 31 h 63"/>
                <a:gd name="T2" fmla="*/ 476 w 476"/>
                <a:gd name="T3" fmla="*/ 31 h 63"/>
                <a:gd name="T4" fmla="*/ 474 w 476"/>
                <a:gd name="T5" fmla="*/ 38 h 63"/>
                <a:gd name="T6" fmla="*/ 472 w 476"/>
                <a:gd name="T7" fmla="*/ 44 h 63"/>
                <a:gd name="T8" fmla="*/ 470 w 476"/>
                <a:gd name="T9" fmla="*/ 49 h 63"/>
                <a:gd name="T10" fmla="*/ 465 w 476"/>
                <a:gd name="T11" fmla="*/ 54 h 63"/>
                <a:gd name="T12" fmla="*/ 461 w 476"/>
                <a:gd name="T13" fmla="*/ 58 h 63"/>
                <a:gd name="T14" fmla="*/ 456 w 476"/>
                <a:gd name="T15" fmla="*/ 61 h 63"/>
                <a:gd name="T16" fmla="*/ 449 w 476"/>
                <a:gd name="T17" fmla="*/ 63 h 63"/>
                <a:gd name="T18" fmla="*/ 443 w 476"/>
                <a:gd name="T19" fmla="*/ 63 h 63"/>
                <a:gd name="T20" fmla="*/ 32 w 476"/>
                <a:gd name="T21" fmla="*/ 63 h 63"/>
                <a:gd name="T22" fmla="*/ 32 w 476"/>
                <a:gd name="T23" fmla="*/ 63 h 63"/>
                <a:gd name="T24" fmla="*/ 26 w 476"/>
                <a:gd name="T25" fmla="*/ 63 h 63"/>
                <a:gd name="T26" fmla="*/ 19 w 476"/>
                <a:gd name="T27" fmla="*/ 61 h 63"/>
                <a:gd name="T28" fmla="*/ 15 w 476"/>
                <a:gd name="T29" fmla="*/ 58 h 63"/>
                <a:gd name="T30" fmla="*/ 10 w 476"/>
                <a:gd name="T31" fmla="*/ 54 h 63"/>
                <a:gd name="T32" fmla="*/ 5 w 476"/>
                <a:gd name="T33" fmla="*/ 49 h 63"/>
                <a:gd name="T34" fmla="*/ 3 w 476"/>
                <a:gd name="T35" fmla="*/ 44 h 63"/>
                <a:gd name="T36" fmla="*/ 1 w 476"/>
                <a:gd name="T37" fmla="*/ 38 h 63"/>
                <a:gd name="T38" fmla="*/ 0 w 476"/>
                <a:gd name="T39" fmla="*/ 31 h 63"/>
                <a:gd name="T40" fmla="*/ 0 w 476"/>
                <a:gd name="T41" fmla="*/ 31 h 63"/>
                <a:gd name="T42" fmla="*/ 0 w 476"/>
                <a:gd name="T43" fmla="*/ 31 h 63"/>
                <a:gd name="T44" fmla="*/ 1 w 476"/>
                <a:gd name="T45" fmla="*/ 25 h 63"/>
                <a:gd name="T46" fmla="*/ 3 w 476"/>
                <a:gd name="T47" fmla="*/ 19 h 63"/>
                <a:gd name="T48" fmla="*/ 5 w 476"/>
                <a:gd name="T49" fmla="*/ 14 h 63"/>
                <a:gd name="T50" fmla="*/ 10 w 476"/>
                <a:gd name="T51" fmla="*/ 9 h 63"/>
                <a:gd name="T52" fmla="*/ 15 w 476"/>
                <a:gd name="T53" fmla="*/ 4 h 63"/>
                <a:gd name="T54" fmla="*/ 19 w 476"/>
                <a:gd name="T55" fmla="*/ 2 h 63"/>
                <a:gd name="T56" fmla="*/ 26 w 476"/>
                <a:gd name="T57" fmla="*/ 0 h 63"/>
                <a:gd name="T58" fmla="*/ 32 w 476"/>
                <a:gd name="T59" fmla="*/ 0 h 63"/>
                <a:gd name="T60" fmla="*/ 443 w 476"/>
                <a:gd name="T61" fmla="*/ 0 h 63"/>
                <a:gd name="T62" fmla="*/ 443 w 476"/>
                <a:gd name="T63" fmla="*/ 0 h 63"/>
                <a:gd name="T64" fmla="*/ 449 w 476"/>
                <a:gd name="T65" fmla="*/ 0 h 63"/>
                <a:gd name="T66" fmla="*/ 456 w 476"/>
                <a:gd name="T67" fmla="*/ 2 h 63"/>
                <a:gd name="T68" fmla="*/ 461 w 476"/>
                <a:gd name="T69" fmla="*/ 4 h 63"/>
                <a:gd name="T70" fmla="*/ 465 w 476"/>
                <a:gd name="T71" fmla="*/ 9 h 63"/>
                <a:gd name="T72" fmla="*/ 470 w 476"/>
                <a:gd name="T73" fmla="*/ 14 h 63"/>
                <a:gd name="T74" fmla="*/ 472 w 476"/>
                <a:gd name="T75" fmla="*/ 19 h 63"/>
                <a:gd name="T76" fmla="*/ 474 w 476"/>
                <a:gd name="T77" fmla="*/ 25 h 63"/>
                <a:gd name="T78" fmla="*/ 476 w 476"/>
                <a:gd name="T79" fmla="*/ 31 h 63"/>
                <a:gd name="T80" fmla="*/ 476 w 476"/>
                <a:gd name="T81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76" h="63">
                  <a:moveTo>
                    <a:pt x="476" y="31"/>
                  </a:moveTo>
                  <a:lnTo>
                    <a:pt x="476" y="31"/>
                  </a:lnTo>
                  <a:lnTo>
                    <a:pt x="474" y="38"/>
                  </a:lnTo>
                  <a:lnTo>
                    <a:pt x="472" y="44"/>
                  </a:lnTo>
                  <a:lnTo>
                    <a:pt x="470" y="49"/>
                  </a:lnTo>
                  <a:lnTo>
                    <a:pt x="465" y="54"/>
                  </a:lnTo>
                  <a:lnTo>
                    <a:pt x="461" y="58"/>
                  </a:lnTo>
                  <a:lnTo>
                    <a:pt x="456" y="61"/>
                  </a:lnTo>
                  <a:lnTo>
                    <a:pt x="449" y="63"/>
                  </a:lnTo>
                  <a:lnTo>
                    <a:pt x="443" y="63"/>
                  </a:lnTo>
                  <a:lnTo>
                    <a:pt x="32" y="63"/>
                  </a:lnTo>
                  <a:lnTo>
                    <a:pt x="32" y="63"/>
                  </a:lnTo>
                  <a:lnTo>
                    <a:pt x="26" y="63"/>
                  </a:lnTo>
                  <a:lnTo>
                    <a:pt x="19" y="61"/>
                  </a:lnTo>
                  <a:lnTo>
                    <a:pt x="15" y="58"/>
                  </a:lnTo>
                  <a:lnTo>
                    <a:pt x="10" y="54"/>
                  </a:lnTo>
                  <a:lnTo>
                    <a:pt x="5" y="49"/>
                  </a:lnTo>
                  <a:lnTo>
                    <a:pt x="3" y="44"/>
                  </a:lnTo>
                  <a:lnTo>
                    <a:pt x="1" y="38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1" y="25"/>
                  </a:lnTo>
                  <a:lnTo>
                    <a:pt x="3" y="19"/>
                  </a:lnTo>
                  <a:lnTo>
                    <a:pt x="5" y="14"/>
                  </a:lnTo>
                  <a:lnTo>
                    <a:pt x="10" y="9"/>
                  </a:lnTo>
                  <a:lnTo>
                    <a:pt x="15" y="4"/>
                  </a:lnTo>
                  <a:lnTo>
                    <a:pt x="19" y="2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443" y="0"/>
                  </a:lnTo>
                  <a:lnTo>
                    <a:pt x="443" y="0"/>
                  </a:lnTo>
                  <a:lnTo>
                    <a:pt x="449" y="0"/>
                  </a:lnTo>
                  <a:lnTo>
                    <a:pt x="456" y="2"/>
                  </a:lnTo>
                  <a:lnTo>
                    <a:pt x="461" y="4"/>
                  </a:lnTo>
                  <a:lnTo>
                    <a:pt x="465" y="9"/>
                  </a:lnTo>
                  <a:lnTo>
                    <a:pt x="470" y="14"/>
                  </a:lnTo>
                  <a:lnTo>
                    <a:pt x="472" y="19"/>
                  </a:lnTo>
                  <a:lnTo>
                    <a:pt x="474" y="25"/>
                  </a:lnTo>
                  <a:lnTo>
                    <a:pt x="476" y="31"/>
                  </a:lnTo>
                  <a:lnTo>
                    <a:pt x="476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5" name="Freeform 112"/>
            <p:cNvSpPr>
              <a:spLocks/>
            </p:cNvSpPr>
            <p:nvPr/>
          </p:nvSpPr>
          <p:spPr bwMode="auto">
            <a:xfrm>
              <a:off x="3802063" y="2907655"/>
              <a:ext cx="130175" cy="50800"/>
            </a:xfrm>
            <a:custGeom>
              <a:avLst/>
              <a:gdLst>
                <a:gd name="T0" fmla="*/ 163 w 163"/>
                <a:gd name="T1" fmla="*/ 32 h 64"/>
                <a:gd name="T2" fmla="*/ 163 w 163"/>
                <a:gd name="T3" fmla="*/ 32 h 64"/>
                <a:gd name="T4" fmla="*/ 162 w 163"/>
                <a:gd name="T5" fmla="*/ 38 h 64"/>
                <a:gd name="T6" fmla="*/ 161 w 163"/>
                <a:gd name="T7" fmla="*/ 44 h 64"/>
                <a:gd name="T8" fmla="*/ 157 w 163"/>
                <a:gd name="T9" fmla="*/ 50 h 64"/>
                <a:gd name="T10" fmla="*/ 154 w 163"/>
                <a:gd name="T11" fmla="*/ 54 h 64"/>
                <a:gd name="T12" fmla="*/ 149 w 163"/>
                <a:gd name="T13" fmla="*/ 59 h 64"/>
                <a:gd name="T14" fmla="*/ 144 w 163"/>
                <a:gd name="T15" fmla="*/ 61 h 64"/>
                <a:gd name="T16" fmla="*/ 138 w 163"/>
                <a:gd name="T17" fmla="*/ 64 h 64"/>
                <a:gd name="T18" fmla="*/ 131 w 163"/>
                <a:gd name="T19" fmla="*/ 64 h 64"/>
                <a:gd name="T20" fmla="*/ 32 w 163"/>
                <a:gd name="T21" fmla="*/ 64 h 64"/>
                <a:gd name="T22" fmla="*/ 32 w 163"/>
                <a:gd name="T23" fmla="*/ 64 h 64"/>
                <a:gd name="T24" fmla="*/ 25 w 163"/>
                <a:gd name="T25" fmla="*/ 64 h 64"/>
                <a:gd name="T26" fmla="*/ 20 w 163"/>
                <a:gd name="T27" fmla="*/ 61 h 64"/>
                <a:gd name="T28" fmla="*/ 14 w 163"/>
                <a:gd name="T29" fmla="*/ 59 h 64"/>
                <a:gd name="T30" fmla="*/ 9 w 163"/>
                <a:gd name="T31" fmla="*/ 54 h 64"/>
                <a:gd name="T32" fmla="*/ 6 w 163"/>
                <a:gd name="T33" fmla="*/ 50 h 64"/>
                <a:gd name="T34" fmla="*/ 2 w 163"/>
                <a:gd name="T35" fmla="*/ 44 h 64"/>
                <a:gd name="T36" fmla="*/ 1 w 163"/>
                <a:gd name="T37" fmla="*/ 38 h 64"/>
                <a:gd name="T38" fmla="*/ 0 w 163"/>
                <a:gd name="T39" fmla="*/ 32 h 64"/>
                <a:gd name="T40" fmla="*/ 0 w 163"/>
                <a:gd name="T41" fmla="*/ 32 h 64"/>
                <a:gd name="T42" fmla="*/ 0 w 163"/>
                <a:gd name="T43" fmla="*/ 32 h 64"/>
                <a:gd name="T44" fmla="*/ 1 w 163"/>
                <a:gd name="T45" fmla="*/ 25 h 64"/>
                <a:gd name="T46" fmla="*/ 2 w 163"/>
                <a:gd name="T47" fmla="*/ 20 h 64"/>
                <a:gd name="T48" fmla="*/ 6 w 163"/>
                <a:gd name="T49" fmla="*/ 14 h 64"/>
                <a:gd name="T50" fmla="*/ 9 w 163"/>
                <a:gd name="T51" fmla="*/ 9 h 64"/>
                <a:gd name="T52" fmla="*/ 14 w 163"/>
                <a:gd name="T53" fmla="*/ 5 h 64"/>
                <a:gd name="T54" fmla="*/ 20 w 163"/>
                <a:gd name="T55" fmla="*/ 2 h 64"/>
                <a:gd name="T56" fmla="*/ 25 w 163"/>
                <a:gd name="T57" fmla="*/ 0 h 64"/>
                <a:gd name="T58" fmla="*/ 32 w 163"/>
                <a:gd name="T59" fmla="*/ 0 h 64"/>
                <a:gd name="T60" fmla="*/ 131 w 163"/>
                <a:gd name="T61" fmla="*/ 0 h 64"/>
                <a:gd name="T62" fmla="*/ 131 w 163"/>
                <a:gd name="T63" fmla="*/ 0 h 64"/>
                <a:gd name="T64" fmla="*/ 138 w 163"/>
                <a:gd name="T65" fmla="*/ 0 h 64"/>
                <a:gd name="T66" fmla="*/ 144 w 163"/>
                <a:gd name="T67" fmla="*/ 2 h 64"/>
                <a:gd name="T68" fmla="*/ 149 w 163"/>
                <a:gd name="T69" fmla="*/ 5 h 64"/>
                <a:gd name="T70" fmla="*/ 154 w 163"/>
                <a:gd name="T71" fmla="*/ 9 h 64"/>
                <a:gd name="T72" fmla="*/ 157 w 163"/>
                <a:gd name="T73" fmla="*/ 14 h 64"/>
                <a:gd name="T74" fmla="*/ 161 w 163"/>
                <a:gd name="T75" fmla="*/ 20 h 64"/>
                <a:gd name="T76" fmla="*/ 162 w 163"/>
                <a:gd name="T77" fmla="*/ 25 h 64"/>
                <a:gd name="T78" fmla="*/ 163 w 163"/>
                <a:gd name="T79" fmla="*/ 32 h 64"/>
                <a:gd name="T80" fmla="*/ 163 w 163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3" h="64">
                  <a:moveTo>
                    <a:pt x="163" y="32"/>
                  </a:moveTo>
                  <a:lnTo>
                    <a:pt x="163" y="32"/>
                  </a:lnTo>
                  <a:lnTo>
                    <a:pt x="162" y="38"/>
                  </a:lnTo>
                  <a:lnTo>
                    <a:pt x="161" y="44"/>
                  </a:lnTo>
                  <a:lnTo>
                    <a:pt x="157" y="50"/>
                  </a:lnTo>
                  <a:lnTo>
                    <a:pt x="154" y="54"/>
                  </a:lnTo>
                  <a:lnTo>
                    <a:pt x="149" y="59"/>
                  </a:lnTo>
                  <a:lnTo>
                    <a:pt x="144" y="61"/>
                  </a:lnTo>
                  <a:lnTo>
                    <a:pt x="138" y="64"/>
                  </a:lnTo>
                  <a:lnTo>
                    <a:pt x="131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5" y="64"/>
                  </a:lnTo>
                  <a:lnTo>
                    <a:pt x="20" y="61"/>
                  </a:lnTo>
                  <a:lnTo>
                    <a:pt x="14" y="59"/>
                  </a:lnTo>
                  <a:lnTo>
                    <a:pt x="9" y="54"/>
                  </a:lnTo>
                  <a:lnTo>
                    <a:pt x="6" y="50"/>
                  </a:lnTo>
                  <a:lnTo>
                    <a:pt x="2" y="44"/>
                  </a:lnTo>
                  <a:lnTo>
                    <a:pt x="1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5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9" y="9"/>
                  </a:lnTo>
                  <a:lnTo>
                    <a:pt x="14" y="5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131" y="0"/>
                  </a:lnTo>
                  <a:lnTo>
                    <a:pt x="131" y="0"/>
                  </a:lnTo>
                  <a:lnTo>
                    <a:pt x="138" y="0"/>
                  </a:lnTo>
                  <a:lnTo>
                    <a:pt x="144" y="2"/>
                  </a:lnTo>
                  <a:lnTo>
                    <a:pt x="149" y="5"/>
                  </a:lnTo>
                  <a:lnTo>
                    <a:pt x="154" y="9"/>
                  </a:lnTo>
                  <a:lnTo>
                    <a:pt x="157" y="14"/>
                  </a:lnTo>
                  <a:lnTo>
                    <a:pt x="161" y="20"/>
                  </a:lnTo>
                  <a:lnTo>
                    <a:pt x="162" y="25"/>
                  </a:lnTo>
                  <a:lnTo>
                    <a:pt x="163" y="32"/>
                  </a:lnTo>
                  <a:lnTo>
                    <a:pt x="163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6" name="Freeform 113"/>
            <p:cNvSpPr>
              <a:spLocks/>
            </p:cNvSpPr>
            <p:nvPr/>
          </p:nvSpPr>
          <p:spPr bwMode="auto">
            <a:xfrm>
              <a:off x="3262313" y="3074343"/>
              <a:ext cx="1677988" cy="50800"/>
            </a:xfrm>
            <a:custGeom>
              <a:avLst/>
              <a:gdLst>
                <a:gd name="T0" fmla="*/ 2114 w 2114"/>
                <a:gd name="T1" fmla="*/ 32 h 65"/>
                <a:gd name="T2" fmla="*/ 2114 w 2114"/>
                <a:gd name="T3" fmla="*/ 32 h 65"/>
                <a:gd name="T4" fmla="*/ 2114 w 2114"/>
                <a:gd name="T5" fmla="*/ 39 h 65"/>
                <a:gd name="T6" fmla="*/ 2112 w 2114"/>
                <a:gd name="T7" fmla="*/ 45 h 65"/>
                <a:gd name="T8" fmla="*/ 2108 w 2114"/>
                <a:gd name="T9" fmla="*/ 51 h 65"/>
                <a:gd name="T10" fmla="*/ 2105 w 2114"/>
                <a:gd name="T11" fmla="*/ 55 h 65"/>
                <a:gd name="T12" fmla="*/ 2100 w 2114"/>
                <a:gd name="T13" fmla="*/ 59 h 65"/>
                <a:gd name="T14" fmla="*/ 2094 w 2114"/>
                <a:gd name="T15" fmla="*/ 62 h 65"/>
                <a:gd name="T16" fmla="*/ 2088 w 2114"/>
                <a:gd name="T17" fmla="*/ 63 h 65"/>
                <a:gd name="T18" fmla="*/ 2082 w 2114"/>
                <a:gd name="T19" fmla="*/ 65 h 65"/>
                <a:gd name="T20" fmla="*/ 31 w 2114"/>
                <a:gd name="T21" fmla="*/ 65 h 65"/>
                <a:gd name="T22" fmla="*/ 31 w 2114"/>
                <a:gd name="T23" fmla="*/ 65 h 65"/>
                <a:gd name="T24" fmla="*/ 25 w 2114"/>
                <a:gd name="T25" fmla="*/ 63 h 65"/>
                <a:gd name="T26" fmla="*/ 20 w 2114"/>
                <a:gd name="T27" fmla="*/ 62 h 65"/>
                <a:gd name="T28" fmla="*/ 14 w 2114"/>
                <a:gd name="T29" fmla="*/ 59 h 65"/>
                <a:gd name="T30" fmla="*/ 9 w 2114"/>
                <a:gd name="T31" fmla="*/ 55 h 65"/>
                <a:gd name="T32" fmla="*/ 5 w 2114"/>
                <a:gd name="T33" fmla="*/ 51 h 65"/>
                <a:gd name="T34" fmla="*/ 2 w 2114"/>
                <a:gd name="T35" fmla="*/ 45 h 65"/>
                <a:gd name="T36" fmla="*/ 0 w 2114"/>
                <a:gd name="T37" fmla="*/ 39 h 65"/>
                <a:gd name="T38" fmla="*/ 0 w 2114"/>
                <a:gd name="T39" fmla="*/ 32 h 65"/>
                <a:gd name="T40" fmla="*/ 0 w 2114"/>
                <a:gd name="T41" fmla="*/ 32 h 65"/>
                <a:gd name="T42" fmla="*/ 0 w 2114"/>
                <a:gd name="T43" fmla="*/ 32 h 65"/>
                <a:gd name="T44" fmla="*/ 0 w 2114"/>
                <a:gd name="T45" fmla="*/ 25 h 65"/>
                <a:gd name="T46" fmla="*/ 2 w 2114"/>
                <a:gd name="T47" fmla="*/ 19 h 65"/>
                <a:gd name="T48" fmla="*/ 5 w 2114"/>
                <a:gd name="T49" fmla="*/ 14 h 65"/>
                <a:gd name="T50" fmla="*/ 9 w 2114"/>
                <a:gd name="T51" fmla="*/ 9 h 65"/>
                <a:gd name="T52" fmla="*/ 14 w 2114"/>
                <a:gd name="T53" fmla="*/ 5 h 65"/>
                <a:gd name="T54" fmla="*/ 20 w 2114"/>
                <a:gd name="T55" fmla="*/ 2 h 65"/>
                <a:gd name="T56" fmla="*/ 25 w 2114"/>
                <a:gd name="T57" fmla="*/ 1 h 65"/>
                <a:gd name="T58" fmla="*/ 31 w 2114"/>
                <a:gd name="T59" fmla="*/ 0 h 65"/>
                <a:gd name="T60" fmla="*/ 2082 w 2114"/>
                <a:gd name="T61" fmla="*/ 0 h 65"/>
                <a:gd name="T62" fmla="*/ 2082 w 2114"/>
                <a:gd name="T63" fmla="*/ 0 h 65"/>
                <a:gd name="T64" fmla="*/ 2088 w 2114"/>
                <a:gd name="T65" fmla="*/ 1 h 65"/>
                <a:gd name="T66" fmla="*/ 2094 w 2114"/>
                <a:gd name="T67" fmla="*/ 2 h 65"/>
                <a:gd name="T68" fmla="*/ 2100 w 2114"/>
                <a:gd name="T69" fmla="*/ 5 h 65"/>
                <a:gd name="T70" fmla="*/ 2105 w 2114"/>
                <a:gd name="T71" fmla="*/ 9 h 65"/>
                <a:gd name="T72" fmla="*/ 2108 w 2114"/>
                <a:gd name="T73" fmla="*/ 14 h 65"/>
                <a:gd name="T74" fmla="*/ 2112 w 2114"/>
                <a:gd name="T75" fmla="*/ 19 h 65"/>
                <a:gd name="T76" fmla="*/ 2114 w 2114"/>
                <a:gd name="T77" fmla="*/ 25 h 65"/>
                <a:gd name="T78" fmla="*/ 2114 w 2114"/>
                <a:gd name="T79" fmla="*/ 32 h 65"/>
                <a:gd name="T80" fmla="*/ 2114 w 2114"/>
                <a:gd name="T81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14" h="65">
                  <a:moveTo>
                    <a:pt x="2114" y="32"/>
                  </a:moveTo>
                  <a:lnTo>
                    <a:pt x="2114" y="32"/>
                  </a:lnTo>
                  <a:lnTo>
                    <a:pt x="2114" y="39"/>
                  </a:lnTo>
                  <a:lnTo>
                    <a:pt x="2112" y="45"/>
                  </a:lnTo>
                  <a:lnTo>
                    <a:pt x="2108" y="51"/>
                  </a:lnTo>
                  <a:lnTo>
                    <a:pt x="2105" y="55"/>
                  </a:lnTo>
                  <a:lnTo>
                    <a:pt x="2100" y="59"/>
                  </a:lnTo>
                  <a:lnTo>
                    <a:pt x="2094" y="62"/>
                  </a:lnTo>
                  <a:lnTo>
                    <a:pt x="2088" y="63"/>
                  </a:lnTo>
                  <a:lnTo>
                    <a:pt x="2082" y="65"/>
                  </a:lnTo>
                  <a:lnTo>
                    <a:pt x="31" y="65"/>
                  </a:lnTo>
                  <a:lnTo>
                    <a:pt x="31" y="65"/>
                  </a:lnTo>
                  <a:lnTo>
                    <a:pt x="25" y="63"/>
                  </a:lnTo>
                  <a:lnTo>
                    <a:pt x="20" y="62"/>
                  </a:lnTo>
                  <a:lnTo>
                    <a:pt x="14" y="59"/>
                  </a:lnTo>
                  <a:lnTo>
                    <a:pt x="9" y="55"/>
                  </a:lnTo>
                  <a:lnTo>
                    <a:pt x="5" y="51"/>
                  </a:lnTo>
                  <a:lnTo>
                    <a:pt x="2" y="45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2" y="19"/>
                  </a:lnTo>
                  <a:lnTo>
                    <a:pt x="5" y="14"/>
                  </a:lnTo>
                  <a:lnTo>
                    <a:pt x="9" y="9"/>
                  </a:lnTo>
                  <a:lnTo>
                    <a:pt x="14" y="5"/>
                  </a:lnTo>
                  <a:lnTo>
                    <a:pt x="20" y="2"/>
                  </a:lnTo>
                  <a:lnTo>
                    <a:pt x="25" y="1"/>
                  </a:lnTo>
                  <a:lnTo>
                    <a:pt x="31" y="0"/>
                  </a:lnTo>
                  <a:lnTo>
                    <a:pt x="2082" y="0"/>
                  </a:lnTo>
                  <a:lnTo>
                    <a:pt x="2082" y="0"/>
                  </a:lnTo>
                  <a:lnTo>
                    <a:pt x="2088" y="1"/>
                  </a:lnTo>
                  <a:lnTo>
                    <a:pt x="2094" y="2"/>
                  </a:lnTo>
                  <a:lnTo>
                    <a:pt x="2100" y="5"/>
                  </a:lnTo>
                  <a:lnTo>
                    <a:pt x="2105" y="9"/>
                  </a:lnTo>
                  <a:lnTo>
                    <a:pt x="2108" y="14"/>
                  </a:lnTo>
                  <a:lnTo>
                    <a:pt x="2112" y="19"/>
                  </a:lnTo>
                  <a:lnTo>
                    <a:pt x="2114" y="25"/>
                  </a:lnTo>
                  <a:lnTo>
                    <a:pt x="2114" y="32"/>
                  </a:lnTo>
                  <a:lnTo>
                    <a:pt x="2114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7" name="Freeform 114"/>
            <p:cNvSpPr>
              <a:spLocks/>
            </p:cNvSpPr>
            <p:nvPr/>
          </p:nvSpPr>
          <p:spPr bwMode="auto">
            <a:xfrm>
              <a:off x="4833938" y="3256905"/>
              <a:ext cx="106363" cy="52388"/>
            </a:xfrm>
            <a:custGeom>
              <a:avLst/>
              <a:gdLst>
                <a:gd name="T0" fmla="*/ 133 w 133"/>
                <a:gd name="T1" fmla="*/ 33 h 65"/>
                <a:gd name="T2" fmla="*/ 133 w 133"/>
                <a:gd name="T3" fmla="*/ 33 h 65"/>
                <a:gd name="T4" fmla="*/ 133 w 133"/>
                <a:gd name="T5" fmla="*/ 40 h 65"/>
                <a:gd name="T6" fmla="*/ 131 w 133"/>
                <a:gd name="T7" fmla="*/ 45 h 65"/>
                <a:gd name="T8" fmla="*/ 127 w 133"/>
                <a:gd name="T9" fmla="*/ 51 h 65"/>
                <a:gd name="T10" fmla="*/ 124 w 133"/>
                <a:gd name="T11" fmla="*/ 56 h 65"/>
                <a:gd name="T12" fmla="*/ 119 w 133"/>
                <a:gd name="T13" fmla="*/ 59 h 65"/>
                <a:gd name="T14" fmla="*/ 113 w 133"/>
                <a:gd name="T15" fmla="*/ 63 h 65"/>
                <a:gd name="T16" fmla="*/ 107 w 133"/>
                <a:gd name="T17" fmla="*/ 64 h 65"/>
                <a:gd name="T18" fmla="*/ 101 w 133"/>
                <a:gd name="T19" fmla="*/ 65 h 65"/>
                <a:gd name="T20" fmla="*/ 32 w 133"/>
                <a:gd name="T21" fmla="*/ 65 h 65"/>
                <a:gd name="T22" fmla="*/ 32 w 133"/>
                <a:gd name="T23" fmla="*/ 65 h 65"/>
                <a:gd name="T24" fmla="*/ 26 w 133"/>
                <a:gd name="T25" fmla="*/ 64 h 65"/>
                <a:gd name="T26" fmla="*/ 19 w 133"/>
                <a:gd name="T27" fmla="*/ 63 h 65"/>
                <a:gd name="T28" fmla="*/ 15 w 133"/>
                <a:gd name="T29" fmla="*/ 59 h 65"/>
                <a:gd name="T30" fmla="*/ 10 w 133"/>
                <a:gd name="T31" fmla="*/ 56 h 65"/>
                <a:gd name="T32" fmla="*/ 6 w 133"/>
                <a:gd name="T33" fmla="*/ 51 h 65"/>
                <a:gd name="T34" fmla="*/ 3 w 133"/>
                <a:gd name="T35" fmla="*/ 45 h 65"/>
                <a:gd name="T36" fmla="*/ 1 w 133"/>
                <a:gd name="T37" fmla="*/ 40 h 65"/>
                <a:gd name="T38" fmla="*/ 0 w 133"/>
                <a:gd name="T39" fmla="*/ 33 h 65"/>
                <a:gd name="T40" fmla="*/ 0 w 133"/>
                <a:gd name="T41" fmla="*/ 33 h 65"/>
                <a:gd name="T42" fmla="*/ 0 w 133"/>
                <a:gd name="T43" fmla="*/ 33 h 65"/>
                <a:gd name="T44" fmla="*/ 1 w 133"/>
                <a:gd name="T45" fmla="*/ 27 h 65"/>
                <a:gd name="T46" fmla="*/ 3 w 133"/>
                <a:gd name="T47" fmla="*/ 20 h 65"/>
                <a:gd name="T48" fmla="*/ 6 w 133"/>
                <a:gd name="T49" fmla="*/ 15 h 65"/>
                <a:gd name="T50" fmla="*/ 10 w 133"/>
                <a:gd name="T51" fmla="*/ 9 h 65"/>
                <a:gd name="T52" fmla="*/ 15 w 133"/>
                <a:gd name="T53" fmla="*/ 6 h 65"/>
                <a:gd name="T54" fmla="*/ 19 w 133"/>
                <a:gd name="T55" fmla="*/ 3 h 65"/>
                <a:gd name="T56" fmla="*/ 26 w 133"/>
                <a:gd name="T57" fmla="*/ 1 h 65"/>
                <a:gd name="T58" fmla="*/ 32 w 133"/>
                <a:gd name="T59" fmla="*/ 0 h 65"/>
                <a:gd name="T60" fmla="*/ 101 w 133"/>
                <a:gd name="T61" fmla="*/ 0 h 65"/>
                <a:gd name="T62" fmla="*/ 101 w 133"/>
                <a:gd name="T63" fmla="*/ 0 h 65"/>
                <a:gd name="T64" fmla="*/ 107 w 133"/>
                <a:gd name="T65" fmla="*/ 1 h 65"/>
                <a:gd name="T66" fmla="*/ 113 w 133"/>
                <a:gd name="T67" fmla="*/ 3 h 65"/>
                <a:gd name="T68" fmla="*/ 119 w 133"/>
                <a:gd name="T69" fmla="*/ 6 h 65"/>
                <a:gd name="T70" fmla="*/ 124 w 133"/>
                <a:gd name="T71" fmla="*/ 9 h 65"/>
                <a:gd name="T72" fmla="*/ 127 w 133"/>
                <a:gd name="T73" fmla="*/ 15 h 65"/>
                <a:gd name="T74" fmla="*/ 131 w 133"/>
                <a:gd name="T75" fmla="*/ 20 h 65"/>
                <a:gd name="T76" fmla="*/ 133 w 133"/>
                <a:gd name="T77" fmla="*/ 27 h 65"/>
                <a:gd name="T78" fmla="*/ 133 w 133"/>
                <a:gd name="T79" fmla="*/ 33 h 65"/>
                <a:gd name="T80" fmla="*/ 133 w 133"/>
                <a:gd name="T81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3" h="65">
                  <a:moveTo>
                    <a:pt x="133" y="33"/>
                  </a:moveTo>
                  <a:lnTo>
                    <a:pt x="133" y="33"/>
                  </a:lnTo>
                  <a:lnTo>
                    <a:pt x="133" y="40"/>
                  </a:lnTo>
                  <a:lnTo>
                    <a:pt x="131" y="45"/>
                  </a:lnTo>
                  <a:lnTo>
                    <a:pt x="127" y="51"/>
                  </a:lnTo>
                  <a:lnTo>
                    <a:pt x="124" y="56"/>
                  </a:lnTo>
                  <a:lnTo>
                    <a:pt x="119" y="59"/>
                  </a:lnTo>
                  <a:lnTo>
                    <a:pt x="113" y="63"/>
                  </a:lnTo>
                  <a:lnTo>
                    <a:pt x="107" y="64"/>
                  </a:lnTo>
                  <a:lnTo>
                    <a:pt x="101" y="65"/>
                  </a:lnTo>
                  <a:lnTo>
                    <a:pt x="32" y="65"/>
                  </a:lnTo>
                  <a:lnTo>
                    <a:pt x="32" y="65"/>
                  </a:lnTo>
                  <a:lnTo>
                    <a:pt x="26" y="64"/>
                  </a:lnTo>
                  <a:lnTo>
                    <a:pt x="19" y="63"/>
                  </a:lnTo>
                  <a:lnTo>
                    <a:pt x="15" y="59"/>
                  </a:lnTo>
                  <a:lnTo>
                    <a:pt x="10" y="56"/>
                  </a:lnTo>
                  <a:lnTo>
                    <a:pt x="6" y="51"/>
                  </a:lnTo>
                  <a:lnTo>
                    <a:pt x="3" y="45"/>
                  </a:lnTo>
                  <a:lnTo>
                    <a:pt x="1" y="4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7"/>
                  </a:lnTo>
                  <a:lnTo>
                    <a:pt x="3" y="20"/>
                  </a:lnTo>
                  <a:lnTo>
                    <a:pt x="6" y="15"/>
                  </a:lnTo>
                  <a:lnTo>
                    <a:pt x="10" y="9"/>
                  </a:lnTo>
                  <a:lnTo>
                    <a:pt x="15" y="6"/>
                  </a:lnTo>
                  <a:lnTo>
                    <a:pt x="19" y="3"/>
                  </a:lnTo>
                  <a:lnTo>
                    <a:pt x="26" y="1"/>
                  </a:lnTo>
                  <a:lnTo>
                    <a:pt x="32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07" y="1"/>
                  </a:lnTo>
                  <a:lnTo>
                    <a:pt x="113" y="3"/>
                  </a:lnTo>
                  <a:lnTo>
                    <a:pt x="119" y="6"/>
                  </a:lnTo>
                  <a:lnTo>
                    <a:pt x="124" y="9"/>
                  </a:lnTo>
                  <a:lnTo>
                    <a:pt x="127" y="15"/>
                  </a:lnTo>
                  <a:lnTo>
                    <a:pt x="131" y="20"/>
                  </a:lnTo>
                  <a:lnTo>
                    <a:pt x="133" y="27"/>
                  </a:lnTo>
                  <a:lnTo>
                    <a:pt x="133" y="33"/>
                  </a:lnTo>
                  <a:lnTo>
                    <a:pt x="133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8" name="Freeform 115"/>
            <p:cNvSpPr>
              <a:spLocks/>
            </p:cNvSpPr>
            <p:nvPr/>
          </p:nvSpPr>
          <p:spPr bwMode="auto">
            <a:xfrm>
              <a:off x="3527426" y="3256905"/>
              <a:ext cx="550863" cy="52388"/>
            </a:xfrm>
            <a:custGeom>
              <a:avLst/>
              <a:gdLst>
                <a:gd name="T0" fmla="*/ 693 w 693"/>
                <a:gd name="T1" fmla="*/ 33 h 65"/>
                <a:gd name="T2" fmla="*/ 693 w 693"/>
                <a:gd name="T3" fmla="*/ 33 h 65"/>
                <a:gd name="T4" fmla="*/ 693 w 693"/>
                <a:gd name="T5" fmla="*/ 40 h 65"/>
                <a:gd name="T6" fmla="*/ 691 w 693"/>
                <a:gd name="T7" fmla="*/ 45 h 65"/>
                <a:gd name="T8" fmla="*/ 688 w 693"/>
                <a:gd name="T9" fmla="*/ 51 h 65"/>
                <a:gd name="T10" fmla="*/ 684 w 693"/>
                <a:gd name="T11" fmla="*/ 56 h 65"/>
                <a:gd name="T12" fmla="*/ 680 w 693"/>
                <a:gd name="T13" fmla="*/ 59 h 65"/>
                <a:gd name="T14" fmla="*/ 674 w 693"/>
                <a:gd name="T15" fmla="*/ 63 h 65"/>
                <a:gd name="T16" fmla="*/ 668 w 693"/>
                <a:gd name="T17" fmla="*/ 64 h 65"/>
                <a:gd name="T18" fmla="*/ 661 w 693"/>
                <a:gd name="T19" fmla="*/ 65 h 65"/>
                <a:gd name="T20" fmla="*/ 32 w 693"/>
                <a:gd name="T21" fmla="*/ 65 h 65"/>
                <a:gd name="T22" fmla="*/ 32 w 693"/>
                <a:gd name="T23" fmla="*/ 65 h 65"/>
                <a:gd name="T24" fmla="*/ 25 w 693"/>
                <a:gd name="T25" fmla="*/ 64 h 65"/>
                <a:gd name="T26" fmla="*/ 19 w 693"/>
                <a:gd name="T27" fmla="*/ 63 h 65"/>
                <a:gd name="T28" fmla="*/ 14 w 693"/>
                <a:gd name="T29" fmla="*/ 59 h 65"/>
                <a:gd name="T30" fmla="*/ 9 w 693"/>
                <a:gd name="T31" fmla="*/ 56 h 65"/>
                <a:gd name="T32" fmla="*/ 5 w 693"/>
                <a:gd name="T33" fmla="*/ 51 h 65"/>
                <a:gd name="T34" fmla="*/ 2 w 693"/>
                <a:gd name="T35" fmla="*/ 45 h 65"/>
                <a:gd name="T36" fmla="*/ 1 w 693"/>
                <a:gd name="T37" fmla="*/ 40 h 65"/>
                <a:gd name="T38" fmla="*/ 0 w 693"/>
                <a:gd name="T39" fmla="*/ 33 h 65"/>
                <a:gd name="T40" fmla="*/ 0 w 693"/>
                <a:gd name="T41" fmla="*/ 33 h 65"/>
                <a:gd name="T42" fmla="*/ 0 w 693"/>
                <a:gd name="T43" fmla="*/ 33 h 65"/>
                <a:gd name="T44" fmla="*/ 1 w 693"/>
                <a:gd name="T45" fmla="*/ 27 h 65"/>
                <a:gd name="T46" fmla="*/ 2 w 693"/>
                <a:gd name="T47" fmla="*/ 20 h 65"/>
                <a:gd name="T48" fmla="*/ 5 w 693"/>
                <a:gd name="T49" fmla="*/ 15 h 65"/>
                <a:gd name="T50" fmla="*/ 9 w 693"/>
                <a:gd name="T51" fmla="*/ 9 h 65"/>
                <a:gd name="T52" fmla="*/ 14 w 693"/>
                <a:gd name="T53" fmla="*/ 6 h 65"/>
                <a:gd name="T54" fmla="*/ 19 w 693"/>
                <a:gd name="T55" fmla="*/ 3 h 65"/>
                <a:gd name="T56" fmla="*/ 25 w 693"/>
                <a:gd name="T57" fmla="*/ 1 h 65"/>
                <a:gd name="T58" fmla="*/ 32 w 693"/>
                <a:gd name="T59" fmla="*/ 0 h 65"/>
                <a:gd name="T60" fmla="*/ 661 w 693"/>
                <a:gd name="T61" fmla="*/ 0 h 65"/>
                <a:gd name="T62" fmla="*/ 661 w 693"/>
                <a:gd name="T63" fmla="*/ 0 h 65"/>
                <a:gd name="T64" fmla="*/ 668 w 693"/>
                <a:gd name="T65" fmla="*/ 1 h 65"/>
                <a:gd name="T66" fmla="*/ 674 w 693"/>
                <a:gd name="T67" fmla="*/ 3 h 65"/>
                <a:gd name="T68" fmla="*/ 680 w 693"/>
                <a:gd name="T69" fmla="*/ 6 h 65"/>
                <a:gd name="T70" fmla="*/ 684 w 693"/>
                <a:gd name="T71" fmla="*/ 9 h 65"/>
                <a:gd name="T72" fmla="*/ 688 w 693"/>
                <a:gd name="T73" fmla="*/ 15 h 65"/>
                <a:gd name="T74" fmla="*/ 691 w 693"/>
                <a:gd name="T75" fmla="*/ 20 h 65"/>
                <a:gd name="T76" fmla="*/ 693 w 693"/>
                <a:gd name="T77" fmla="*/ 27 h 65"/>
                <a:gd name="T78" fmla="*/ 693 w 693"/>
                <a:gd name="T79" fmla="*/ 33 h 65"/>
                <a:gd name="T80" fmla="*/ 693 w 693"/>
                <a:gd name="T81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93" h="65">
                  <a:moveTo>
                    <a:pt x="693" y="33"/>
                  </a:moveTo>
                  <a:lnTo>
                    <a:pt x="693" y="33"/>
                  </a:lnTo>
                  <a:lnTo>
                    <a:pt x="693" y="40"/>
                  </a:lnTo>
                  <a:lnTo>
                    <a:pt x="691" y="45"/>
                  </a:lnTo>
                  <a:lnTo>
                    <a:pt x="688" y="51"/>
                  </a:lnTo>
                  <a:lnTo>
                    <a:pt x="684" y="56"/>
                  </a:lnTo>
                  <a:lnTo>
                    <a:pt x="680" y="59"/>
                  </a:lnTo>
                  <a:lnTo>
                    <a:pt x="674" y="63"/>
                  </a:lnTo>
                  <a:lnTo>
                    <a:pt x="668" y="64"/>
                  </a:lnTo>
                  <a:lnTo>
                    <a:pt x="661" y="65"/>
                  </a:lnTo>
                  <a:lnTo>
                    <a:pt x="32" y="65"/>
                  </a:lnTo>
                  <a:lnTo>
                    <a:pt x="32" y="65"/>
                  </a:lnTo>
                  <a:lnTo>
                    <a:pt x="25" y="64"/>
                  </a:lnTo>
                  <a:lnTo>
                    <a:pt x="19" y="63"/>
                  </a:lnTo>
                  <a:lnTo>
                    <a:pt x="14" y="59"/>
                  </a:lnTo>
                  <a:lnTo>
                    <a:pt x="9" y="56"/>
                  </a:lnTo>
                  <a:lnTo>
                    <a:pt x="5" y="51"/>
                  </a:lnTo>
                  <a:lnTo>
                    <a:pt x="2" y="45"/>
                  </a:lnTo>
                  <a:lnTo>
                    <a:pt x="1" y="4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7"/>
                  </a:lnTo>
                  <a:lnTo>
                    <a:pt x="2" y="20"/>
                  </a:lnTo>
                  <a:lnTo>
                    <a:pt x="5" y="15"/>
                  </a:lnTo>
                  <a:lnTo>
                    <a:pt x="9" y="9"/>
                  </a:lnTo>
                  <a:lnTo>
                    <a:pt x="14" y="6"/>
                  </a:lnTo>
                  <a:lnTo>
                    <a:pt x="19" y="3"/>
                  </a:lnTo>
                  <a:lnTo>
                    <a:pt x="25" y="1"/>
                  </a:lnTo>
                  <a:lnTo>
                    <a:pt x="32" y="0"/>
                  </a:lnTo>
                  <a:lnTo>
                    <a:pt x="661" y="0"/>
                  </a:lnTo>
                  <a:lnTo>
                    <a:pt x="661" y="0"/>
                  </a:lnTo>
                  <a:lnTo>
                    <a:pt x="668" y="1"/>
                  </a:lnTo>
                  <a:lnTo>
                    <a:pt x="674" y="3"/>
                  </a:lnTo>
                  <a:lnTo>
                    <a:pt x="680" y="6"/>
                  </a:lnTo>
                  <a:lnTo>
                    <a:pt x="684" y="9"/>
                  </a:lnTo>
                  <a:lnTo>
                    <a:pt x="688" y="15"/>
                  </a:lnTo>
                  <a:lnTo>
                    <a:pt x="691" y="20"/>
                  </a:lnTo>
                  <a:lnTo>
                    <a:pt x="693" y="27"/>
                  </a:lnTo>
                  <a:lnTo>
                    <a:pt x="693" y="33"/>
                  </a:lnTo>
                  <a:lnTo>
                    <a:pt x="693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9" name="Freeform 116"/>
            <p:cNvSpPr>
              <a:spLocks/>
            </p:cNvSpPr>
            <p:nvPr/>
          </p:nvSpPr>
          <p:spPr bwMode="auto">
            <a:xfrm>
              <a:off x="3441701" y="3947468"/>
              <a:ext cx="636588" cy="50800"/>
            </a:xfrm>
            <a:custGeom>
              <a:avLst/>
              <a:gdLst>
                <a:gd name="T0" fmla="*/ 801 w 801"/>
                <a:gd name="T1" fmla="*/ 33 h 65"/>
                <a:gd name="T2" fmla="*/ 801 w 801"/>
                <a:gd name="T3" fmla="*/ 33 h 65"/>
                <a:gd name="T4" fmla="*/ 801 w 801"/>
                <a:gd name="T5" fmla="*/ 40 h 65"/>
                <a:gd name="T6" fmla="*/ 799 w 801"/>
                <a:gd name="T7" fmla="*/ 45 h 65"/>
                <a:gd name="T8" fmla="*/ 796 w 801"/>
                <a:gd name="T9" fmla="*/ 51 h 65"/>
                <a:gd name="T10" fmla="*/ 792 w 801"/>
                <a:gd name="T11" fmla="*/ 56 h 65"/>
                <a:gd name="T12" fmla="*/ 788 w 801"/>
                <a:gd name="T13" fmla="*/ 59 h 65"/>
                <a:gd name="T14" fmla="*/ 782 w 801"/>
                <a:gd name="T15" fmla="*/ 63 h 65"/>
                <a:gd name="T16" fmla="*/ 776 w 801"/>
                <a:gd name="T17" fmla="*/ 64 h 65"/>
                <a:gd name="T18" fmla="*/ 769 w 801"/>
                <a:gd name="T19" fmla="*/ 65 h 65"/>
                <a:gd name="T20" fmla="*/ 31 w 801"/>
                <a:gd name="T21" fmla="*/ 65 h 65"/>
                <a:gd name="T22" fmla="*/ 31 w 801"/>
                <a:gd name="T23" fmla="*/ 65 h 65"/>
                <a:gd name="T24" fmla="*/ 25 w 801"/>
                <a:gd name="T25" fmla="*/ 64 h 65"/>
                <a:gd name="T26" fmla="*/ 20 w 801"/>
                <a:gd name="T27" fmla="*/ 63 h 65"/>
                <a:gd name="T28" fmla="*/ 14 w 801"/>
                <a:gd name="T29" fmla="*/ 59 h 65"/>
                <a:gd name="T30" fmla="*/ 9 w 801"/>
                <a:gd name="T31" fmla="*/ 56 h 65"/>
                <a:gd name="T32" fmla="*/ 5 w 801"/>
                <a:gd name="T33" fmla="*/ 51 h 65"/>
                <a:gd name="T34" fmla="*/ 2 w 801"/>
                <a:gd name="T35" fmla="*/ 45 h 65"/>
                <a:gd name="T36" fmla="*/ 0 w 801"/>
                <a:gd name="T37" fmla="*/ 40 h 65"/>
                <a:gd name="T38" fmla="*/ 0 w 801"/>
                <a:gd name="T39" fmla="*/ 33 h 65"/>
                <a:gd name="T40" fmla="*/ 0 w 801"/>
                <a:gd name="T41" fmla="*/ 33 h 65"/>
                <a:gd name="T42" fmla="*/ 0 w 801"/>
                <a:gd name="T43" fmla="*/ 33 h 65"/>
                <a:gd name="T44" fmla="*/ 0 w 801"/>
                <a:gd name="T45" fmla="*/ 26 h 65"/>
                <a:gd name="T46" fmla="*/ 2 w 801"/>
                <a:gd name="T47" fmla="*/ 20 h 65"/>
                <a:gd name="T48" fmla="*/ 5 w 801"/>
                <a:gd name="T49" fmla="*/ 14 h 65"/>
                <a:gd name="T50" fmla="*/ 9 w 801"/>
                <a:gd name="T51" fmla="*/ 9 h 65"/>
                <a:gd name="T52" fmla="*/ 14 w 801"/>
                <a:gd name="T53" fmla="*/ 6 h 65"/>
                <a:gd name="T54" fmla="*/ 20 w 801"/>
                <a:gd name="T55" fmla="*/ 2 h 65"/>
                <a:gd name="T56" fmla="*/ 25 w 801"/>
                <a:gd name="T57" fmla="*/ 1 h 65"/>
                <a:gd name="T58" fmla="*/ 31 w 801"/>
                <a:gd name="T59" fmla="*/ 0 h 65"/>
                <a:gd name="T60" fmla="*/ 769 w 801"/>
                <a:gd name="T61" fmla="*/ 0 h 65"/>
                <a:gd name="T62" fmla="*/ 769 w 801"/>
                <a:gd name="T63" fmla="*/ 0 h 65"/>
                <a:gd name="T64" fmla="*/ 776 w 801"/>
                <a:gd name="T65" fmla="*/ 1 h 65"/>
                <a:gd name="T66" fmla="*/ 782 w 801"/>
                <a:gd name="T67" fmla="*/ 2 h 65"/>
                <a:gd name="T68" fmla="*/ 788 w 801"/>
                <a:gd name="T69" fmla="*/ 6 h 65"/>
                <a:gd name="T70" fmla="*/ 792 w 801"/>
                <a:gd name="T71" fmla="*/ 9 h 65"/>
                <a:gd name="T72" fmla="*/ 796 w 801"/>
                <a:gd name="T73" fmla="*/ 14 h 65"/>
                <a:gd name="T74" fmla="*/ 799 w 801"/>
                <a:gd name="T75" fmla="*/ 20 h 65"/>
                <a:gd name="T76" fmla="*/ 801 w 801"/>
                <a:gd name="T77" fmla="*/ 26 h 65"/>
                <a:gd name="T78" fmla="*/ 801 w 801"/>
                <a:gd name="T79" fmla="*/ 33 h 65"/>
                <a:gd name="T80" fmla="*/ 801 w 801"/>
                <a:gd name="T81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01" h="65">
                  <a:moveTo>
                    <a:pt x="801" y="33"/>
                  </a:moveTo>
                  <a:lnTo>
                    <a:pt x="801" y="33"/>
                  </a:lnTo>
                  <a:lnTo>
                    <a:pt x="801" y="40"/>
                  </a:lnTo>
                  <a:lnTo>
                    <a:pt x="799" y="45"/>
                  </a:lnTo>
                  <a:lnTo>
                    <a:pt x="796" y="51"/>
                  </a:lnTo>
                  <a:lnTo>
                    <a:pt x="792" y="56"/>
                  </a:lnTo>
                  <a:lnTo>
                    <a:pt x="788" y="59"/>
                  </a:lnTo>
                  <a:lnTo>
                    <a:pt x="782" y="63"/>
                  </a:lnTo>
                  <a:lnTo>
                    <a:pt x="776" y="64"/>
                  </a:lnTo>
                  <a:lnTo>
                    <a:pt x="769" y="65"/>
                  </a:lnTo>
                  <a:lnTo>
                    <a:pt x="31" y="65"/>
                  </a:lnTo>
                  <a:lnTo>
                    <a:pt x="31" y="65"/>
                  </a:lnTo>
                  <a:lnTo>
                    <a:pt x="25" y="64"/>
                  </a:lnTo>
                  <a:lnTo>
                    <a:pt x="20" y="63"/>
                  </a:lnTo>
                  <a:lnTo>
                    <a:pt x="14" y="59"/>
                  </a:lnTo>
                  <a:lnTo>
                    <a:pt x="9" y="56"/>
                  </a:lnTo>
                  <a:lnTo>
                    <a:pt x="5" y="51"/>
                  </a:lnTo>
                  <a:lnTo>
                    <a:pt x="2" y="45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5" y="14"/>
                  </a:lnTo>
                  <a:lnTo>
                    <a:pt x="9" y="9"/>
                  </a:lnTo>
                  <a:lnTo>
                    <a:pt x="14" y="6"/>
                  </a:lnTo>
                  <a:lnTo>
                    <a:pt x="20" y="2"/>
                  </a:lnTo>
                  <a:lnTo>
                    <a:pt x="25" y="1"/>
                  </a:lnTo>
                  <a:lnTo>
                    <a:pt x="31" y="0"/>
                  </a:lnTo>
                  <a:lnTo>
                    <a:pt x="769" y="0"/>
                  </a:lnTo>
                  <a:lnTo>
                    <a:pt x="769" y="0"/>
                  </a:lnTo>
                  <a:lnTo>
                    <a:pt x="776" y="1"/>
                  </a:lnTo>
                  <a:lnTo>
                    <a:pt x="782" y="2"/>
                  </a:lnTo>
                  <a:lnTo>
                    <a:pt x="788" y="6"/>
                  </a:lnTo>
                  <a:lnTo>
                    <a:pt x="792" y="9"/>
                  </a:lnTo>
                  <a:lnTo>
                    <a:pt x="796" y="14"/>
                  </a:lnTo>
                  <a:lnTo>
                    <a:pt x="799" y="20"/>
                  </a:lnTo>
                  <a:lnTo>
                    <a:pt x="801" y="26"/>
                  </a:lnTo>
                  <a:lnTo>
                    <a:pt x="801" y="33"/>
                  </a:lnTo>
                  <a:lnTo>
                    <a:pt x="801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0" name="Freeform 117"/>
            <p:cNvSpPr>
              <a:spLocks/>
            </p:cNvSpPr>
            <p:nvPr/>
          </p:nvSpPr>
          <p:spPr bwMode="auto">
            <a:xfrm>
              <a:off x="4833938" y="3983980"/>
              <a:ext cx="107950" cy="50800"/>
            </a:xfrm>
            <a:custGeom>
              <a:avLst/>
              <a:gdLst>
                <a:gd name="T0" fmla="*/ 135 w 135"/>
                <a:gd name="T1" fmla="*/ 32 h 64"/>
                <a:gd name="T2" fmla="*/ 135 w 135"/>
                <a:gd name="T3" fmla="*/ 32 h 64"/>
                <a:gd name="T4" fmla="*/ 135 w 135"/>
                <a:gd name="T5" fmla="*/ 39 h 64"/>
                <a:gd name="T6" fmla="*/ 133 w 135"/>
                <a:gd name="T7" fmla="*/ 45 h 64"/>
                <a:gd name="T8" fmla="*/ 131 w 135"/>
                <a:gd name="T9" fmla="*/ 51 h 64"/>
                <a:gd name="T10" fmla="*/ 126 w 135"/>
                <a:gd name="T11" fmla="*/ 55 h 64"/>
                <a:gd name="T12" fmla="*/ 121 w 135"/>
                <a:gd name="T13" fmla="*/ 59 h 64"/>
                <a:gd name="T14" fmla="*/ 116 w 135"/>
                <a:gd name="T15" fmla="*/ 62 h 64"/>
                <a:gd name="T16" fmla="*/ 110 w 135"/>
                <a:gd name="T17" fmla="*/ 64 h 64"/>
                <a:gd name="T18" fmla="*/ 104 w 135"/>
                <a:gd name="T19" fmla="*/ 64 h 64"/>
                <a:gd name="T20" fmla="*/ 32 w 135"/>
                <a:gd name="T21" fmla="*/ 64 h 64"/>
                <a:gd name="T22" fmla="*/ 32 w 135"/>
                <a:gd name="T23" fmla="*/ 64 h 64"/>
                <a:gd name="T24" fmla="*/ 26 w 135"/>
                <a:gd name="T25" fmla="*/ 64 h 64"/>
                <a:gd name="T26" fmla="*/ 19 w 135"/>
                <a:gd name="T27" fmla="*/ 62 h 64"/>
                <a:gd name="T28" fmla="*/ 15 w 135"/>
                <a:gd name="T29" fmla="*/ 59 h 64"/>
                <a:gd name="T30" fmla="*/ 10 w 135"/>
                <a:gd name="T31" fmla="*/ 55 h 64"/>
                <a:gd name="T32" fmla="*/ 6 w 135"/>
                <a:gd name="T33" fmla="*/ 51 h 64"/>
                <a:gd name="T34" fmla="*/ 3 w 135"/>
                <a:gd name="T35" fmla="*/ 45 h 64"/>
                <a:gd name="T36" fmla="*/ 1 w 135"/>
                <a:gd name="T37" fmla="*/ 39 h 64"/>
                <a:gd name="T38" fmla="*/ 0 w 135"/>
                <a:gd name="T39" fmla="*/ 32 h 64"/>
                <a:gd name="T40" fmla="*/ 0 w 135"/>
                <a:gd name="T41" fmla="*/ 32 h 64"/>
                <a:gd name="T42" fmla="*/ 0 w 135"/>
                <a:gd name="T43" fmla="*/ 32 h 64"/>
                <a:gd name="T44" fmla="*/ 1 w 135"/>
                <a:gd name="T45" fmla="*/ 26 h 64"/>
                <a:gd name="T46" fmla="*/ 3 w 135"/>
                <a:gd name="T47" fmla="*/ 19 h 64"/>
                <a:gd name="T48" fmla="*/ 6 w 135"/>
                <a:gd name="T49" fmla="*/ 15 h 64"/>
                <a:gd name="T50" fmla="*/ 10 w 135"/>
                <a:gd name="T51" fmla="*/ 10 h 64"/>
                <a:gd name="T52" fmla="*/ 15 w 135"/>
                <a:gd name="T53" fmla="*/ 5 h 64"/>
                <a:gd name="T54" fmla="*/ 19 w 135"/>
                <a:gd name="T55" fmla="*/ 3 h 64"/>
                <a:gd name="T56" fmla="*/ 26 w 135"/>
                <a:gd name="T57" fmla="*/ 1 h 64"/>
                <a:gd name="T58" fmla="*/ 32 w 135"/>
                <a:gd name="T59" fmla="*/ 0 h 64"/>
                <a:gd name="T60" fmla="*/ 104 w 135"/>
                <a:gd name="T61" fmla="*/ 0 h 64"/>
                <a:gd name="T62" fmla="*/ 104 w 135"/>
                <a:gd name="T63" fmla="*/ 0 h 64"/>
                <a:gd name="T64" fmla="*/ 110 w 135"/>
                <a:gd name="T65" fmla="*/ 1 h 64"/>
                <a:gd name="T66" fmla="*/ 116 w 135"/>
                <a:gd name="T67" fmla="*/ 3 h 64"/>
                <a:gd name="T68" fmla="*/ 121 w 135"/>
                <a:gd name="T69" fmla="*/ 5 h 64"/>
                <a:gd name="T70" fmla="*/ 126 w 135"/>
                <a:gd name="T71" fmla="*/ 10 h 64"/>
                <a:gd name="T72" fmla="*/ 131 w 135"/>
                <a:gd name="T73" fmla="*/ 15 h 64"/>
                <a:gd name="T74" fmla="*/ 133 w 135"/>
                <a:gd name="T75" fmla="*/ 19 h 64"/>
                <a:gd name="T76" fmla="*/ 135 w 135"/>
                <a:gd name="T77" fmla="*/ 26 h 64"/>
                <a:gd name="T78" fmla="*/ 135 w 135"/>
                <a:gd name="T79" fmla="*/ 32 h 64"/>
                <a:gd name="T80" fmla="*/ 135 w 135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5" h="64">
                  <a:moveTo>
                    <a:pt x="135" y="32"/>
                  </a:moveTo>
                  <a:lnTo>
                    <a:pt x="135" y="32"/>
                  </a:lnTo>
                  <a:lnTo>
                    <a:pt x="135" y="39"/>
                  </a:lnTo>
                  <a:lnTo>
                    <a:pt x="133" y="45"/>
                  </a:lnTo>
                  <a:lnTo>
                    <a:pt x="131" y="51"/>
                  </a:lnTo>
                  <a:lnTo>
                    <a:pt x="126" y="55"/>
                  </a:lnTo>
                  <a:lnTo>
                    <a:pt x="121" y="59"/>
                  </a:lnTo>
                  <a:lnTo>
                    <a:pt x="116" y="62"/>
                  </a:lnTo>
                  <a:lnTo>
                    <a:pt x="110" y="64"/>
                  </a:lnTo>
                  <a:lnTo>
                    <a:pt x="104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6" y="64"/>
                  </a:lnTo>
                  <a:lnTo>
                    <a:pt x="19" y="62"/>
                  </a:lnTo>
                  <a:lnTo>
                    <a:pt x="15" y="59"/>
                  </a:lnTo>
                  <a:lnTo>
                    <a:pt x="10" y="55"/>
                  </a:lnTo>
                  <a:lnTo>
                    <a:pt x="6" y="51"/>
                  </a:lnTo>
                  <a:lnTo>
                    <a:pt x="3" y="45"/>
                  </a:lnTo>
                  <a:lnTo>
                    <a:pt x="1" y="3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6"/>
                  </a:lnTo>
                  <a:lnTo>
                    <a:pt x="3" y="19"/>
                  </a:lnTo>
                  <a:lnTo>
                    <a:pt x="6" y="15"/>
                  </a:lnTo>
                  <a:lnTo>
                    <a:pt x="10" y="10"/>
                  </a:lnTo>
                  <a:lnTo>
                    <a:pt x="15" y="5"/>
                  </a:lnTo>
                  <a:lnTo>
                    <a:pt x="19" y="3"/>
                  </a:lnTo>
                  <a:lnTo>
                    <a:pt x="26" y="1"/>
                  </a:lnTo>
                  <a:lnTo>
                    <a:pt x="32" y="0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110" y="1"/>
                  </a:lnTo>
                  <a:lnTo>
                    <a:pt x="116" y="3"/>
                  </a:lnTo>
                  <a:lnTo>
                    <a:pt x="121" y="5"/>
                  </a:lnTo>
                  <a:lnTo>
                    <a:pt x="126" y="10"/>
                  </a:lnTo>
                  <a:lnTo>
                    <a:pt x="131" y="15"/>
                  </a:lnTo>
                  <a:lnTo>
                    <a:pt x="133" y="19"/>
                  </a:lnTo>
                  <a:lnTo>
                    <a:pt x="135" y="26"/>
                  </a:lnTo>
                  <a:lnTo>
                    <a:pt x="135" y="32"/>
                  </a:lnTo>
                  <a:lnTo>
                    <a:pt x="135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1" name="Freeform 118"/>
            <p:cNvSpPr>
              <a:spLocks/>
            </p:cNvSpPr>
            <p:nvPr/>
          </p:nvSpPr>
          <p:spPr bwMode="auto">
            <a:xfrm>
              <a:off x="3635376" y="4123680"/>
              <a:ext cx="2701925" cy="52388"/>
            </a:xfrm>
            <a:custGeom>
              <a:avLst/>
              <a:gdLst>
                <a:gd name="T0" fmla="*/ 3404 w 3404"/>
                <a:gd name="T1" fmla="*/ 32 h 65"/>
                <a:gd name="T2" fmla="*/ 3404 w 3404"/>
                <a:gd name="T3" fmla="*/ 32 h 65"/>
                <a:gd name="T4" fmla="*/ 3403 w 3404"/>
                <a:gd name="T5" fmla="*/ 39 h 65"/>
                <a:gd name="T6" fmla="*/ 3402 w 3404"/>
                <a:gd name="T7" fmla="*/ 45 h 65"/>
                <a:gd name="T8" fmla="*/ 3399 w 3404"/>
                <a:gd name="T9" fmla="*/ 51 h 65"/>
                <a:gd name="T10" fmla="*/ 3395 w 3404"/>
                <a:gd name="T11" fmla="*/ 55 h 65"/>
                <a:gd name="T12" fmla="*/ 3389 w 3404"/>
                <a:gd name="T13" fmla="*/ 59 h 65"/>
                <a:gd name="T14" fmla="*/ 3385 w 3404"/>
                <a:gd name="T15" fmla="*/ 62 h 65"/>
                <a:gd name="T16" fmla="*/ 3378 w 3404"/>
                <a:gd name="T17" fmla="*/ 65 h 65"/>
                <a:gd name="T18" fmla="*/ 3372 w 3404"/>
                <a:gd name="T19" fmla="*/ 65 h 65"/>
                <a:gd name="T20" fmla="*/ 33 w 3404"/>
                <a:gd name="T21" fmla="*/ 65 h 65"/>
                <a:gd name="T22" fmla="*/ 33 w 3404"/>
                <a:gd name="T23" fmla="*/ 65 h 65"/>
                <a:gd name="T24" fmla="*/ 26 w 3404"/>
                <a:gd name="T25" fmla="*/ 65 h 65"/>
                <a:gd name="T26" fmla="*/ 20 w 3404"/>
                <a:gd name="T27" fmla="*/ 62 h 65"/>
                <a:gd name="T28" fmla="*/ 14 w 3404"/>
                <a:gd name="T29" fmla="*/ 59 h 65"/>
                <a:gd name="T30" fmla="*/ 9 w 3404"/>
                <a:gd name="T31" fmla="*/ 55 h 65"/>
                <a:gd name="T32" fmla="*/ 5 w 3404"/>
                <a:gd name="T33" fmla="*/ 51 h 65"/>
                <a:gd name="T34" fmla="*/ 2 w 3404"/>
                <a:gd name="T35" fmla="*/ 45 h 65"/>
                <a:gd name="T36" fmla="*/ 0 w 3404"/>
                <a:gd name="T37" fmla="*/ 39 h 65"/>
                <a:gd name="T38" fmla="*/ 0 w 3404"/>
                <a:gd name="T39" fmla="*/ 32 h 65"/>
                <a:gd name="T40" fmla="*/ 0 w 3404"/>
                <a:gd name="T41" fmla="*/ 32 h 65"/>
                <a:gd name="T42" fmla="*/ 0 w 3404"/>
                <a:gd name="T43" fmla="*/ 32 h 65"/>
                <a:gd name="T44" fmla="*/ 0 w 3404"/>
                <a:gd name="T45" fmla="*/ 26 h 65"/>
                <a:gd name="T46" fmla="*/ 2 w 3404"/>
                <a:gd name="T47" fmla="*/ 19 h 65"/>
                <a:gd name="T48" fmla="*/ 5 w 3404"/>
                <a:gd name="T49" fmla="*/ 15 h 65"/>
                <a:gd name="T50" fmla="*/ 9 w 3404"/>
                <a:gd name="T51" fmla="*/ 10 h 65"/>
                <a:gd name="T52" fmla="*/ 14 w 3404"/>
                <a:gd name="T53" fmla="*/ 6 h 65"/>
                <a:gd name="T54" fmla="*/ 20 w 3404"/>
                <a:gd name="T55" fmla="*/ 3 h 65"/>
                <a:gd name="T56" fmla="*/ 26 w 3404"/>
                <a:gd name="T57" fmla="*/ 1 h 65"/>
                <a:gd name="T58" fmla="*/ 33 w 3404"/>
                <a:gd name="T59" fmla="*/ 0 h 65"/>
                <a:gd name="T60" fmla="*/ 3372 w 3404"/>
                <a:gd name="T61" fmla="*/ 0 h 65"/>
                <a:gd name="T62" fmla="*/ 3372 w 3404"/>
                <a:gd name="T63" fmla="*/ 0 h 65"/>
                <a:gd name="T64" fmla="*/ 3378 w 3404"/>
                <a:gd name="T65" fmla="*/ 1 h 65"/>
                <a:gd name="T66" fmla="*/ 3385 w 3404"/>
                <a:gd name="T67" fmla="*/ 3 h 65"/>
                <a:gd name="T68" fmla="*/ 3389 w 3404"/>
                <a:gd name="T69" fmla="*/ 6 h 65"/>
                <a:gd name="T70" fmla="*/ 3395 w 3404"/>
                <a:gd name="T71" fmla="*/ 10 h 65"/>
                <a:gd name="T72" fmla="*/ 3399 w 3404"/>
                <a:gd name="T73" fmla="*/ 15 h 65"/>
                <a:gd name="T74" fmla="*/ 3402 w 3404"/>
                <a:gd name="T75" fmla="*/ 19 h 65"/>
                <a:gd name="T76" fmla="*/ 3403 w 3404"/>
                <a:gd name="T77" fmla="*/ 26 h 65"/>
                <a:gd name="T78" fmla="*/ 3404 w 3404"/>
                <a:gd name="T79" fmla="*/ 32 h 65"/>
                <a:gd name="T80" fmla="*/ 3404 w 3404"/>
                <a:gd name="T81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404" h="65">
                  <a:moveTo>
                    <a:pt x="3404" y="32"/>
                  </a:moveTo>
                  <a:lnTo>
                    <a:pt x="3404" y="32"/>
                  </a:lnTo>
                  <a:lnTo>
                    <a:pt x="3403" y="39"/>
                  </a:lnTo>
                  <a:lnTo>
                    <a:pt x="3402" y="45"/>
                  </a:lnTo>
                  <a:lnTo>
                    <a:pt x="3399" y="51"/>
                  </a:lnTo>
                  <a:lnTo>
                    <a:pt x="3395" y="55"/>
                  </a:lnTo>
                  <a:lnTo>
                    <a:pt x="3389" y="59"/>
                  </a:lnTo>
                  <a:lnTo>
                    <a:pt x="3385" y="62"/>
                  </a:lnTo>
                  <a:lnTo>
                    <a:pt x="3378" y="65"/>
                  </a:lnTo>
                  <a:lnTo>
                    <a:pt x="3372" y="65"/>
                  </a:lnTo>
                  <a:lnTo>
                    <a:pt x="33" y="65"/>
                  </a:lnTo>
                  <a:lnTo>
                    <a:pt x="33" y="65"/>
                  </a:lnTo>
                  <a:lnTo>
                    <a:pt x="26" y="65"/>
                  </a:lnTo>
                  <a:lnTo>
                    <a:pt x="20" y="62"/>
                  </a:lnTo>
                  <a:lnTo>
                    <a:pt x="14" y="59"/>
                  </a:lnTo>
                  <a:lnTo>
                    <a:pt x="9" y="55"/>
                  </a:lnTo>
                  <a:lnTo>
                    <a:pt x="5" y="51"/>
                  </a:lnTo>
                  <a:lnTo>
                    <a:pt x="2" y="45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2" y="19"/>
                  </a:lnTo>
                  <a:lnTo>
                    <a:pt x="5" y="15"/>
                  </a:lnTo>
                  <a:lnTo>
                    <a:pt x="9" y="10"/>
                  </a:lnTo>
                  <a:lnTo>
                    <a:pt x="14" y="6"/>
                  </a:lnTo>
                  <a:lnTo>
                    <a:pt x="20" y="3"/>
                  </a:lnTo>
                  <a:lnTo>
                    <a:pt x="26" y="1"/>
                  </a:lnTo>
                  <a:lnTo>
                    <a:pt x="33" y="0"/>
                  </a:lnTo>
                  <a:lnTo>
                    <a:pt x="3372" y="0"/>
                  </a:lnTo>
                  <a:lnTo>
                    <a:pt x="3372" y="0"/>
                  </a:lnTo>
                  <a:lnTo>
                    <a:pt x="3378" y="1"/>
                  </a:lnTo>
                  <a:lnTo>
                    <a:pt x="3385" y="3"/>
                  </a:lnTo>
                  <a:lnTo>
                    <a:pt x="3389" y="6"/>
                  </a:lnTo>
                  <a:lnTo>
                    <a:pt x="3395" y="10"/>
                  </a:lnTo>
                  <a:lnTo>
                    <a:pt x="3399" y="15"/>
                  </a:lnTo>
                  <a:lnTo>
                    <a:pt x="3402" y="19"/>
                  </a:lnTo>
                  <a:lnTo>
                    <a:pt x="3403" y="26"/>
                  </a:lnTo>
                  <a:lnTo>
                    <a:pt x="3404" y="32"/>
                  </a:lnTo>
                  <a:lnTo>
                    <a:pt x="3404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2" name="Freeform 119"/>
            <p:cNvSpPr>
              <a:spLocks/>
            </p:cNvSpPr>
            <p:nvPr/>
          </p:nvSpPr>
          <p:spPr bwMode="auto">
            <a:xfrm>
              <a:off x="7339013" y="2820343"/>
              <a:ext cx="171450" cy="50800"/>
            </a:xfrm>
            <a:custGeom>
              <a:avLst/>
              <a:gdLst>
                <a:gd name="T0" fmla="*/ 217 w 217"/>
                <a:gd name="T1" fmla="*/ 32 h 64"/>
                <a:gd name="T2" fmla="*/ 217 w 217"/>
                <a:gd name="T3" fmla="*/ 32 h 64"/>
                <a:gd name="T4" fmla="*/ 217 w 217"/>
                <a:gd name="T5" fmla="*/ 38 h 64"/>
                <a:gd name="T6" fmla="*/ 214 w 217"/>
                <a:gd name="T7" fmla="*/ 44 h 64"/>
                <a:gd name="T8" fmla="*/ 211 w 217"/>
                <a:gd name="T9" fmla="*/ 50 h 64"/>
                <a:gd name="T10" fmla="*/ 207 w 217"/>
                <a:gd name="T11" fmla="*/ 54 h 64"/>
                <a:gd name="T12" fmla="*/ 203 w 217"/>
                <a:gd name="T13" fmla="*/ 59 h 64"/>
                <a:gd name="T14" fmla="*/ 197 w 217"/>
                <a:gd name="T15" fmla="*/ 61 h 64"/>
                <a:gd name="T16" fmla="*/ 191 w 217"/>
                <a:gd name="T17" fmla="*/ 64 h 64"/>
                <a:gd name="T18" fmla="*/ 184 w 217"/>
                <a:gd name="T19" fmla="*/ 64 h 64"/>
                <a:gd name="T20" fmla="*/ 33 w 217"/>
                <a:gd name="T21" fmla="*/ 64 h 64"/>
                <a:gd name="T22" fmla="*/ 33 w 217"/>
                <a:gd name="T23" fmla="*/ 64 h 64"/>
                <a:gd name="T24" fmla="*/ 26 w 217"/>
                <a:gd name="T25" fmla="*/ 64 h 64"/>
                <a:gd name="T26" fmla="*/ 20 w 217"/>
                <a:gd name="T27" fmla="*/ 61 h 64"/>
                <a:gd name="T28" fmla="*/ 14 w 217"/>
                <a:gd name="T29" fmla="*/ 59 h 64"/>
                <a:gd name="T30" fmla="*/ 9 w 217"/>
                <a:gd name="T31" fmla="*/ 54 h 64"/>
                <a:gd name="T32" fmla="*/ 6 w 217"/>
                <a:gd name="T33" fmla="*/ 50 h 64"/>
                <a:gd name="T34" fmla="*/ 2 w 217"/>
                <a:gd name="T35" fmla="*/ 44 h 64"/>
                <a:gd name="T36" fmla="*/ 1 w 217"/>
                <a:gd name="T37" fmla="*/ 38 h 64"/>
                <a:gd name="T38" fmla="*/ 0 w 217"/>
                <a:gd name="T39" fmla="*/ 32 h 64"/>
                <a:gd name="T40" fmla="*/ 0 w 217"/>
                <a:gd name="T41" fmla="*/ 32 h 64"/>
                <a:gd name="T42" fmla="*/ 0 w 217"/>
                <a:gd name="T43" fmla="*/ 32 h 64"/>
                <a:gd name="T44" fmla="*/ 1 w 217"/>
                <a:gd name="T45" fmla="*/ 25 h 64"/>
                <a:gd name="T46" fmla="*/ 2 w 217"/>
                <a:gd name="T47" fmla="*/ 20 h 64"/>
                <a:gd name="T48" fmla="*/ 6 w 217"/>
                <a:gd name="T49" fmla="*/ 14 h 64"/>
                <a:gd name="T50" fmla="*/ 9 w 217"/>
                <a:gd name="T51" fmla="*/ 9 h 64"/>
                <a:gd name="T52" fmla="*/ 14 w 217"/>
                <a:gd name="T53" fmla="*/ 6 h 64"/>
                <a:gd name="T54" fmla="*/ 20 w 217"/>
                <a:gd name="T55" fmla="*/ 2 h 64"/>
                <a:gd name="T56" fmla="*/ 26 w 217"/>
                <a:gd name="T57" fmla="*/ 0 h 64"/>
                <a:gd name="T58" fmla="*/ 33 w 217"/>
                <a:gd name="T59" fmla="*/ 0 h 64"/>
                <a:gd name="T60" fmla="*/ 184 w 217"/>
                <a:gd name="T61" fmla="*/ 0 h 64"/>
                <a:gd name="T62" fmla="*/ 184 w 217"/>
                <a:gd name="T63" fmla="*/ 0 h 64"/>
                <a:gd name="T64" fmla="*/ 191 w 217"/>
                <a:gd name="T65" fmla="*/ 0 h 64"/>
                <a:gd name="T66" fmla="*/ 197 w 217"/>
                <a:gd name="T67" fmla="*/ 2 h 64"/>
                <a:gd name="T68" fmla="*/ 203 w 217"/>
                <a:gd name="T69" fmla="*/ 6 h 64"/>
                <a:gd name="T70" fmla="*/ 207 w 217"/>
                <a:gd name="T71" fmla="*/ 9 h 64"/>
                <a:gd name="T72" fmla="*/ 211 w 217"/>
                <a:gd name="T73" fmla="*/ 14 h 64"/>
                <a:gd name="T74" fmla="*/ 214 w 217"/>
                <a:gd name="T75" fmla="*/ 20 h 64"/>
                <a:gd name="T76" fmla="*/ 217 w 217"/>
                <a:gd name="T77" fmla="*/ 25 h 64"/>
                <a:gd name="T78" fmla="*/ 217 w 217"/>
                <a:gd name="T79" fmla="*/ 32 h 64"/>
                <a:gd name="T80" fmla="*/ 217 w 217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7" h="64">
                  <a:moveTo>
                    <a:pt x="217" y="32"/>
                  </a:moveTo>
                  <a:lnTo>
                    <a:pt x="217" y="32"/>
                  </a:lnTo>
                  <a:lnTo>
                    <a:pt x="217" y="38"/>
                  </a:lnTo>
                  <a:lnTo>
                    <a:pt x="214" y="44"/>
                  </a:lnTo>
                  <a:lnTo>
                    <a:pt x="211" y="50"/>
                  </a:lnTo>
                  <a:lnTo>
                    <a:pt x="207" y="54"/>
                  </a:lnTo>
                  <a:lnTo>
                    <a:pt x="203" y="59"/>
                  </a:lnTo>
                  <a:lnTo>
                    <a:pt x="197" y="61"/>
                  </a:lnTo>
                  <a:lnTo>
                    <a:pt x="191" y="64"/>
                  </a:lnTo>
                  <a:lnTo>
                    <a:pt x="184" y="64"/>
                  </a:lnTo>
                  <a:lnTo>
                    <a:pt x="33" y="64"/>
                  </a:lnTo>
                  <a:lnTo>
                    <a:pt x="33" y="64"/>
                  </a:lnTo>
                  <a:lnTo>
                    <a:pt x="26" y="64"/>
                  </a:lnTo>
                  <a:lnTo>
                    <a:pt x="20" y="61"/>
                  </a:lnTo>
                  <a:lnTo>
                    <a:pt x="14" y="59"/>
                  </a:lnTo>
                  <a:lnTo>
                    <a:pt x="9" y="54"/>
                  </a:lnTo>
                  <a:lnTo>
                    <a:pt x="6" y="50"/>
                  </a:lnTo>
                  <a:lnTo>
                    <a:pt x="2" y="44"/>
                  </a:lnTo>
                  <a:lnTo>
                    <a:pt x="1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5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9" y="9"/>
                  </a:lnTo>
                  <a:lnTo>
                    <a:pt x="14" y="6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184" y="0"/>
                  </a:lnTo>
                  <a:lnTo>
                    <a:pt x="184" y="0"/>
                  </a:lnTo>
                  <a:lnTo>
                    <a:pt x="191" y="0"/>
                  </a:lnTo>
                  <a:lnTo>
                    <a:pt x="197" y="2"/>
                  </a:lnTo>
                  <a:lnTo>
                    <a:pt x="203" y="6"/>
                  </a:lnTo>
                  <a:lnTo>
                    <a:pt x="207" y="9"/>
                  </a:lnTo>
                  <a:lnTo>
                    <a:pt x="211" y="14"/>
                  </a:lnTo>
                  <a:lnTo>
                    <a:pt x="214" y="20"/>
                  </a:lnTo>
                  <a:lnTo>
                    <a:pt x="217" y="25"/>
                  </a:lnTo>
                  <a:lnTo>
                    <a:pt x="217" y="32"/>
                  </a:lnTo>
                  <a:lnTo>
                    <a:pt x="217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3" name="Freeform 120"/>
            <p:cNvSpPr>
              <a:spLocks/>
            </p:cNvSpPr>
            <p:nvPr/>
          </p:nvSpPr>
          <p:spPr bwMode="auto">
            <a:xfrm>
              <a:off x="8489951" y="2945755"/>
              <a:ext cx="258763" cy="52388"/>
            </a:xfrm>
            <a:custGeom>
              <a:avLst/>
              <a:gdLst>
                <a:gd name="T0" fmla="*/ 328 w 328"/>
                <a:gd name="T1" fmla="*/ 32 h 64"/>
                <a:gd name="T2" fmla="*/ 328 w 328"/>
                <a:gd name="T3" fmla="*/ 32 h 64"/>
                <a:gd name="T4" fmla="*/ 327 w 328"/>
                <a:gd name="T5" fmla="*/ 38 h 64"/>
                <a:gd name="T6" fmla="*/ 326 w 328"/>
                <a:gd name="T7" fmla="*/ 45 h 64"/>
                <a:gd name="T8" fmla="*/ 322 w 328"/>
                <a:gd name="T9" fmla="*/ 49 h 64"/>
                <a:gd name="T10" fmla="*/ 319 w 328"/>
                <a:gd name="T11" fmla="*/ 54 h 64"/>
                <a:gd name="T12" fmla="*/ 313 w 328"/>
                <a:gd name="T13" fmla="*/ 59 h 64"/>
                <a:gd name="T14" fmla="*/ 308 w 328"/>
                <a:gd name="T15" fmla="*/ 61 h 64"/>
                <a:gd name="T16" fmla="*/ 302 w 328"/>
                <a:gd name="T17" fmla="*/ 63 h 64"/>
                <a:gd name="T18" fmla="*/ 296 w 328"/>
                <a:gd name="T19" fmla="*/ 64 h 64"/>
                <a:gd name="T20" fmla="*/ 33 w 328"/>
                <a:gd name="T21" fmla="*/ 64 h 64"/>
                <a:gd name="T22" fmla="*/ 33 w 328"/>
                <a:gd name="T23" fmla="*/ 64 h 64"/>
                <a:gd name="T24" fmla="*/ 26 w 328"/>
                <a:gd name="T25" fmla="*/ 63 h 64"/>
                <a:gd name="T26" fmla="*/ 20 w 328"/>
                <a:gd name="T27" fmla="*/ 61 h 64"/>
                <a:gd name="T28" fmla="*/ 14 w 328"/>
                <a:gd name="T29" fmla="*/ 59 h 64"/>
                <a:gd name="T30" fmla="*/ 9 w 328"/>
                <a:gd name="T31" fmla="*/ 54 h 64"/>
                <a:gd name="T32" fmla="*/ 6 w 328"/>
                <a:gd name="T33" fmla="*/ 49 h 64"/>
                <a:gd name="T34" fmla="*/ 2 w 328"/>
                <a:gd name="T35" fmla="*/ 45 h 64"/>
                <a:gd name="T36" fmla="*/ 1 w 328"/>
                <a:gd name="T37" fmla="*/ 38 h 64"/>
                <a:gd name="T38" fmla="*/ 0 w 328"/>
                <a:gd name="T39" fmla="*/ 32 h 64"/>
                <a:gd name="T40" fmla="*/ 0 w 328"/>
                <a:gd name="T41" fmla="*/ 32 h 64"/>
                <a:gd name="T42" fmla="*/ 0 w 328"/>
                <a:gd name="T43" fmla="*/ 32 h 64"/>
                <a:gd name="T44" fmla="*/ 1 w 328"/>
                <a:gd name="T45" fmla="*/ 25 h 64"/>
                <a:gd name="T46" fmla="*/ 2 w 328"/>
                <a:gd name="T47" fmla="*/ 19 h 64"/>
                <a:gd name="T48" fmla="*/ 6 w 328"/>
                <a:gd name="T49" fmla="*/ 13 h 64"/>
                <a:gd name="T50" fmla="*/ 9 w 328"/>
                <a:gd name="T51" fmla="*/ 9 h 64"/>
                <a:gd name="T52" fmla="*/ 14 w 328"/>
                <a:gd name="T53" fmla="*/ 5 h 64"/>
                <a:gd name="T54" fmla="*/ 20 w 328"/>
                <a:gd name="T55" fmla="*/ 2 h 64"/>
                <a:gd name="T56" fmla="*/ 26 w 328"/>
                <a:gd name="T57" fmla="*/ 0 h 64"/>
                <a:gd name="T58" fmla="*/ 33 w 328"/>
                <a:gd name="T59" fmla="*/ 0 h 64"/>
                <a:gd name="T60" fmla="*/ 296 w 328"/>
                <a:gd name="T61" fmla="*/ 0 h 64"/>
                <a:gd name="T62" fmla="*/ 296 w 328"/>
                <a:gd name="T63" fmla="*/ 0 h 64"/>
                <a:gd name="T64" fmla="*/ 302 w 328"/>
                <a:gd name="T65" fmla="*/ 0 h 64"/>
                <a:gd name="T66" fmla="*/ 308 w 328"/>
                <a:gd name="T67" fmla="*/ 2 h 64"/>
                <a:gd name="T68" fmla="*/ 313 w 328"/>
                <a:gd name="T69" fmla="*/ 5 h 64"/>
                <a:gd name="T70" fmla="*/ 319 w 328"/>
                <a:gd name="T71" fmla="*/ 9 h 64"/>
                <a:gd name="T72" fmla="*/ 322 w 328"/>
                <a:gd name="T73" fmla="*/ 13 h 64"/>
                <a:gd name="T74" fmla="*/ 326 w 328"/>
                <a:gd name="T75" fmla="*/ 19 h 64"/>
                <a:gd name="T76" fmla="*/ 327 w 328"/>
                <a:gd name="T77" fmla="*/ 25 h 64"/>
                <a:gd name="T78" fmla="*/ 328 w 328"/>
                <a:gd name="T79" fmla="*/ 32 h 64"/>
                <a:gd name="T80" fmla="*/ 328 w 328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8" h="64">
                  <a:moveTo>
                    <a:pt x="328" y="32"/>
                  </a:moveTo>
                  <a:lnTo>
                    <a:pt x="328" y="32"/>
                  </a:lnTo>
                  <a:lnTo>
                    <a:pt x="327" y="38"/>
                  </a:lnTo>
                  <a:lnTo>
                    <a:pt x="326" y="45"/>
                  </a:lnTo>
                  <a:lnTo>
                    <a:pt x="322" y="49"/>
                  </a:lnTo>
                  <a:lnTo>
                    <a:pt x="319" y="54"/>
                  </a:lnTo>
                  <a:lnTo>
                    <a:pt x="313" y="59"/>
                  </a:lnTo>
                  <a:lnTo>
                    <a:pt x="308" y="61"/>
                  </a:lnTo>
                  <a:lnTo>
                    <a:pt x="302" y="63"/>
                  </a:lnTo>
                  <a:lnTo>
                    <a:pt x="296" y="64"/>
                  </a:lnTo>
                  <a:lnTo>
                    <a:pt x="33" y="64"/>
                  </a:lnTo>
                  <a:lnTo>
                    <a:pt x="33" y="64"/>
                  </a:lnTo>
                  <a:lnTo>
                    <a:pt x="26" y="63"/>
                  </a:lnTo>
                  <a:lnTo>
                    <a:pt x="20" y="61"/>
                  </a:lnTo>
                  <a:lnTo>
                    <a:pt x="14" y="59"/>
                  </a:lnTo>
                  <a:lnTo>
                    <a:pt x="9" y="54"/>
                  </a:lnTo>
                  <a:lnTo>
                    <a:pt x="6" y="49"/>
                  </a:lnTo>
                  <a:lnTo>
                    <a:pt x="2" y="45"/>
                  </a:lnTo>
                  <a:lnTo>
                    <a:pt x="1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5"/>
                  </a:lnTo>
                  <a:lnTo>
                    <a:pt x="2" y="19"/>
                  </a:lnTo>
                  <a:lnTo>
                    <a:pt x="6" y="13"/>
                  </a:lnTo>
                  <a:lnTo>
                    <a:pt x="9" y="9"/>
                  </a:lnTo>
                  <a:lnTo>
                    <a:pt x="14" y="5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296" y="0"/>
                  </a:lnTo>
                  <a:lnTo>
                    <a:pt x="296" y="0"/>
                  </a:lnTo>
                  <a:lnTo>
                    <a:pt x="302" y="0"/>
                  </a:lnTo>
                  <a:lnTo>
                    <a:pt x="308" y="2"/>
                  </a:lnTo>
                  <a:lnTo>
                    <a:pt x="313" y="5"/>
                  </a:lnTo>
                  <a:lnTo>
                    <a:pt x="319" y="9"/>
                  </a:lnTo>
                  <a:lnTo>
                    <a:pt x="322" y="13"/>
                  </a:lnTo>
                  <a:lnTo>
                    <a:pt x="326" y="19"/>
                  </a:lnTo>
                  <a:lnTo>
                    <a:pt x="327" y="25"/>
                  </a:lnTo>
                  <a:lnTo>
                    <a:pt x="328" y="32"/>
                  </a:lnTo>
                  <a:lnTo>
                    <a:pt x="328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4" name="Freeform 121"/>
            <p:cNvSpPr>
              <a:spLocks/>
            </p:cNvSpPr>
            <p:nvPr/>
          </p:nvSpPr>
          <p:spPr bwMode="auto">
            <a:xfrm>
              <a:off x="7339013" y="3094980"/>
              <a:ext cx="1590675" cy="52388"/>
            </a:xfrm>
            <a:custGeom>
              <a:avLst/>
              <a:gdLst>
                <a:gd name="T0" fmla="*/ 2004 w 2004"/>
                <a:gd name="T1" fmla="*/ 33 h 65"/>
                <a:gd name="T2" fmla="*/ 2004 w 2004"/>
                <a:gd name="T3" fmla="*/ 33 h 65"/>
                <a:gd name="T4" fmla="*/ 2004 w 2004"/>
                <a:gd name="T5" fmla="*/ 40 h 65"/>
                <a:gd name="T6" fmla="*/ 2002 w 2004"/>
                <a:gd name="T7" fmla="*/ 45 h 65"/>
                <a:gd name="T8" fmla="*/ 1999 w 2004"/>
                <a:gd name="T9" fmla="*/ 51 h 65"/>
                <a:gd name="T10" fmla="*/ 1995 w 2004"/>
                <a:gd name="T11" fmla="*/ 56 h 65"/>
                <a:gd name="T12" fmla="*/ 1990 w 2004"/>
                <a:gd name="T13" fmla="*/ 59 h 65"/>
                <a:gd name="T14" fmla="*/ 1984 w 2004"/>
                <a:gd name="T15" fmla="*/ 63 h 65"/>
                <a:gd name="T16" fmla="*/ 1979 w 2004"/>
                <a:gd name="T17" fmla="*/ 65 h 65"/>
                <a:gd name="T18" fmla="*/ 1973 w 2004"/>
                <a:gd name="T19" fmla="*/ 65 h 65"/>
                <a:gd name="T20" fmla="*/ 33 w 2004"/>
                <a:gd name="T21" fmla="*/ 65 h 65"/>
                <a:gd name="T22" fmla="*/ 33 w 2004"/>
                <a:gd name="T23" fmla="*/ 65 h 65"/>
                <a:gd name="T24" fmla="*/ 26 w 2004"/>
                <a:gd name="T25" fmla="*/ 65 h 65"/>
                <a:gd name="T26" fmla="*/ 20 w 2004"/>
                <a:gd name="T27" fmla="*/ 63 h 65"/>
                <a:gd name="T28" fmla="*/ 14 w 2004"/>
                <a:gd name="T29" fmla="*/ 59 h 65"/>
                <a:gd name="T30" fmla="*/ 9 w 2004"/>
                <a:gd name="T31" fmla="*/ 56 h 65"/>
                <a:gd name="T32" fmla="*/ 6 w 2004"/>
                <a:gd name="T33" fmla="*/ 51 h 65"/>
                <a:gd name="T34" fmla="*/ 2 w 2004"/>
                <a:gd name="T35" fmla="*/ 45 h 65"/>
                <a:gd name="T36" fmla="*/ 1 w 2004"/>
                <a:gd name="T37" fmla="*/ 40 h 65"/>
                <a:gd name="T38" fmla="*/ 0 w 2004"/>
                <a:gd name="T39" fmla="*/ 33 h 65"/>
                <a:gd name="T40" fmla="*/ 0 w 2004"/>
                <a:gd name="T41" fmla="*/ 33 h 65"/>
                <a:gd name="T42" fmla="*/ 0 w 2004"/>
                <a:gd name="T43" fmla="*/ 33 h 65"/>
                <a:gd name="T44" fmla="*/ 1 w 2004"/>
                <a:gd name="T45" fmla="*/ 27 h 65"/>
                <a:gd name="T46" fmla="*/ 2 w 2004"/>
                <a:gd name="T47" fmla="*/ 20 h 65"/>
                <a:gd name="T48" fmla="*/ 6 w 2004"/>
                <a:gd name="T49" fmla="*/ 15 h 65"/>
                <a:gd name="T50" fmla="*/ 9 w 2004"/>
                <a:gd name="T51" fmla="*/ 11 h 65"/>
                <a:gd name="T52" fmla="*/ 14 w 2004"/>
                <a:gd name="T53" fmla="*/ 6 h 65"/>
                <a:gd name="T54" fmla="*/ 20 w 2004"/>
                <a:gd name="T55" fmla="*/ 4 h 65"/>
                <a:gd name="T56" fmla="*/ 26 w 2004"/>
                <a:gd name="T57" fmla="*/ 1 h 65"/>
                <a:gd name="T58" fmla="*/ 33 w 2004"/>
                <a:gd name="T59" fmla="*/ 0 h 65"/>
                <a:gd name="T60" fmla="*/ 1973 w 2004"/>
                <a:gd name="T61" fmla="*/ 0 h 65"/>
                <a:gd name="T62" fmla="*/ 1973 w 2004"/>
                <a:gd name="T63" fmla="*/ 0 h 65"/>
                <a:gd name="T64" fmla="*/ 1979 w 2004"/>
                <a:gd name="T65" fmla="*/ 1 h 65"/>
                <a:gd name="T66" fmla="*/ 1984 w 2004"/>
                <a:gd name="T67" fmla="*/ 4 h 65"/>
                <a:gd name="T68" fmla="*/ 1990 w 2004"/>
                <a:gd name="T69" fmla="*/ 6 h 65"/>
                <a:gd name="T70" fmla="*/ 1995 w 2004"/>
                <a:gd name="T71" fmla="*/ 11 h 65"/>
                <a:gd name="T72" fmla="*/ 1999 w 2004"/>
                <a:gd name="T73" fmla="*/ 15 h 65"/>
                <a:gd name="T74" fmla="*/ 2002 w 2004"/>
                <a:gd name="T75" fmla="*/ 20 h 65"/>
                <a:gd name="T76" fmla="*/ 2004 w 2004"/>
                <a:gd name="T77" fmla="*/ 27 h 65"/>
                <a:gd name="T78" fmla="*/ 2004 w 2004"/>
                <a:gd name="T79" fmla="*/ 33 h 65"/>
                <a:gd name="T80" fmla="*/ 2004 w 2004"/>
                <a:gd name="T81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04" h="65">
                  <a:moveTo>
                    <a:pt x="2004" y="33"/>
                  </a:moveTo>
                  <a:lnTo>
                    <a:pt x="2004" y="33"/>
                  </a:lnTo>
                  <a:lnTo>
                    <a:pt x="2004" y="40"/>
                  </a:lnTo>
                  <a:lnTo>
                    <a:pt x="2002" y="45"/>
                  </a:lnTo>
                  <a:lnTo>
                    <a:pt x="1999" y="51"/>
                  </a:lnTo>
                  <a:lnTo>
                    <a:pt x="1995" y="56"/>
                  </a:lnTo>
                  <a:lnTo>
                    <a:pt x="1990" y="59"/>
                  </a:lnTo>
                  <a:lnTo>
                    <a:pt x="1984" y="63"/>
                  </a:lnTo>
                  <a:lnTo>
                    <a:pt x="1979" y="65"/>
                  </a:lnTo>
                  <a:lnTo>
                    <a:pt x="1973" y="65"/>
                  </a:lnTo>
                  <a:lnTo>
                    <a:pt x="33" y="65"/>
                  </a:lnTo>
                  <a:lnTo>
                    <a:pt x="33" y="65"/>
                  </a:lnTo>
                  <a:lnTo>
                    <a:pt x="26" y="65"/>
                  </a:lnTo>
                  <a:lnTo>
                    <a:pt x="20" y="63"/>
                  </a:lnTo>
                  <a:lnTo>
                    <a:pt x="14" y="59"/>
                  </a:lnTo>
                  <a:lnTo>
                    <a:pt x="9" y="56"/>
                  </a:lnTo>
                  <a:lnTo>
                    <a:pt x="6" y="51"/>
                  </a:lnTo>
                  <a:lnTo>
                    <a:pt x="2" y="45"/>
                  </a:lnTo>
                  <a:lnTo>
                    <a:pt x="1" y="4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7"/>
                  </a:lnTo>
                  <a:lnTo>
                    <a:pt x="2" y="20"/>
                  </a:lnTo>
                  <a:lnTo>
                    <a:pt x="6" y="15"/>
                  </a:lnTo>
                  <a:lnTo>
                    <a:pt x="9" y="11"/>
                  </a:lnTo>
                  <a:lnTo>
                    <a:pt x="14" y="6"/>
                  </a:lnTo>
                  <a:lnTo>
                    <a:pt x="20" y="4"/>
                  </a:lnTo>
                  <a:lnTo>
                    <a:pt x="26" y="1"/>
                  </a:lnTo>
                  <a:lnTo>
                    <a:pt x="33" y="0"/>
                  </a:lnTo>
                  <a:lnTo>
                    <a:pt x="1973" y="0"/>
                  </a:lnTo>
                  <a:lnTo>
                    <a:pt x="1973" y="0"/>
                  </a:lnTo>
                  <a:lnTo>
                    <a:pt x="1979" y="1"/>
                  </a:lnTo>
                  <a:lnTo>
                    <a:pt x="1984" y="4"/>
                  </a:lnTo>
                  <a:lnTo>
                    <a:pt x="1990" y="6"/>
                  </a:lnTo>
                  <a:lnTo>
                    <a:pt x="1995" y="11"/>
                  </a:lnTo>
                  <a:lnTo>
                    <a:pt x="1999" y="15"/>
                  </a:lnTo>
                  <a:lnTo>
                    <a:pt x="2002" y="20"/>
                  </a:lnTo>
                  <a:lnTo>
                    <a:pt x="2004" y="27"/>
                  </a:lnTo>
                  <a:lnTo>
                    <a:pt x="2004" y="33"/>
                  </a:lnTo>
                  <a:lnTo>
                    <a:pt x="2004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5" name="Freeform 122"/>
            <p:cNvSpPr>
              <a:spLocks/>
            </p:cNvSpPr>
            <p:nvPr/>
          </p:nvSpPr>
          <p:spPr bwMode="auto">
            <a:xfrm>
              <a:off x="8580438" y="3709343"/>
              <a:ext cx="200025" cy="50800"/>
            </a:xfrm>
            <a:custGeom>
              <a:avLst/>
              <a:gdLst>
                <a:gd name="T0" fmla="*/ 252 w 252"/>
                <a:gd name="T1" fmla="*/ 33 h 65"/>
                <a:gd name="T2" fmla="*/ 252 w 252"/>
                <a:gd name="T3" fmla="*/ 33 h 65"/>
                <a:gd name="T4" fmla="*/ 251 w 252"/>
                <a:gd name="T5" fmla="*/ 39 h 65"/>
                <a:gd name="T6" fmla="*/ 249 w 252"/>
                <a:gd name="T7" fmla="*/ 45 h 65"/>
                <a:gd name="T8" fmla="*/ 247 w 252"/>
                <a:gd name="T9" fmla="*/ 51 h 65"/>
                <a:gd name="T10" fmla="*/ 243 w 252"/>
                <a:gd name="T11" fmla="*/ 56 h 65"/>
                <a:gd name="T12" fmla="*/ 237 w 252"/>
                <a:gd name="T13" fmla="*/ 59 h 65"/>
                <a:gd name="T14" fmla="*/ 233 w 252"/>
                <a:gd name="T15" fmla="*/ 63 h 65"/>
                <a:gd name="T16" fmla="*/ 226 w 252"/>
                <a:gd name="T17" fmla="*/ 65 h 65"/>
                <a:gd name="T18" fmla="*/ 220 w 252"/>
                <a:gd name="T19" fmla="*/ 65 h 65"/>
                <a:gd name="T20" fmla="*/ 32 w 252"/>
                <a:gd name="T21" fmla="*/ 65 h 65"/>
                <a:gd name="T22" fmla="*/ 32 w 252"/>
                <a:gd name="T23" fmla="*/ 65 h 65"/>
                <a:gd name="T24" fmla="*/ 25 w 252"/>
                <a:gd name="T25" fmla="*/ 65 h 65"/>
                <a:gd name="T26" fmla="*/ 20 w 252"/>
                <a:gd name="T27" fmla="*/ 63 h 65"/>
                <a:gd name="T28" fmla="*/ 14 w 252"/>
                <a:gd name="T29" fmla="*/ 59 h 65"/>
                <a:gd name="T30" fmla="*/ 9 w 252"/>
                <a:gd name="T31" fmla="*/ 56 h 65"/>
                <a:gd name="T32" fmla="*/ 6 w 252"/>
                <a:gd name="T33" fmla="*/ 51 h 65"/>
                <a:gd name="T34" fmla="*/ 2 w 252"/>
                <a:gd name="T35" fmla="*/ 45 h 65"/>
                <a:gd name="T36" fmla="*/ 0 w 252"/>
                <a:gd name="T37" fmla="*/ 39 h 65"/>
                <a:gd name="T38" fmla="*/ 0 w 252"/>
                <a:gd name="T39" fmla="*/ 33 h 65"/>
                <a:gd name="T40" fmla="*/ 0 w 252"/>
                <a:gd name="T41" fmla="*/ 33 h 65"/>
                <a:gd name="T42" fmla="*/ 0 w 252"/>
                <a:gd name="T43" fmla="*/ 33 h 65"/>
                <a:gd name="T44" fmla="*/ 0 w 252"/>
                <a:gd name="T45" fmla="*/ 27 h 65"/>
                <a:gd name="T46" fmla="*/ 2 w 252"/>
                <a:gd name="T47" fmla="*/ 21 h 65"/>
                <a:gd name="T48" fmla="*/ 6 w 252"/>
                <a:gd name="T49" fmla="*/ 15 h 65"/>
                <a:gd name="T50" fmla="*/ 9 w 252"/>
                <a:gd name="T51" fmla="*/ 11 h 65"/>
                <a:gd name="T52" fmla="*/ 14 w 252"/>
                <a:gd name="T53" fmla="*/ 6 h 65"/>
                <a:gd name="T54" fmla="*/ 20 w 252"/>
                <a:gd name="T55" fmla="*/ 4 h 65"/>
                <a:gd name="T56" fmla="*/ 25 w 252"/>
                <a:gd name="T57" fmla="*/ 1 h 65"/>
                <a:gd name="T58" fmla="*/ 32 w 252"/>
                <a:gd name="T59" fmla="*/ 0 h 65"/>
                <a:gd name="T60" fmla="*/ 220 w 252"/>
                <a:gd name="T61" fmla="*/ 0 h 65"/>
                <a:gd name="T62" fmla="*/ 220 w 252"/>
                <a:gd name="T63" fmla="*/ 0 h 65"/>
                <a:gd name="T64" fmla="*/ 226 w 252"/>
                <a:gd name="T65" fmla="*/ 1 h 65"/>
                <a:gd name="T66" fmla="*/ 233 w 252"/>
                <a:gd name="T67" fmla="*/ 4 h 65"/>
                <a:gd name="T68" fmla="*/ 237 w 252"/>
                <a:gd name="T69" fmla="*/ 6 h 65"/>
                <a:gd name="T70" fmla="*/ 243 w 252"/>
                <a:gd name="T71" fmla="*/ 11 h 65"/>
                <a:gd name="T72" fmla="*/ 247 w 252"/>
                <a:gd name="T73" fmla="*/ 15 h 65"/>
                <a:gd name="T74" fmla="*/ 249 w 252"/>
                <a:gd name="T75" fmla="*/ 21 h 65"/>
                <a:gd name="T76" fmla="*/ 251 w 252"/>
                <a:gd name="T77" fmla="*/ 27 h 65"/>
                <a:gd name="T78" fmla="*/ 252 w 252"/>
                <a:gd name="T79" fmla="*/ 33 h 65"/>
                <a:gd name="T80" fmla="*/ 252 w 252"/>
                <a:gd name="T81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52" h="65">
                  <a:moveTo>
                    <a:pt x="252" y="33"/>
                  </a:moveTo>
                  <a:lnTo>
                    <a:pt x="252" y="33"/>
                  </a:lnTo>
                  <a:lnTo>
                    <a:pt x="251" y="39"/>
                  </a:lnTo>
                  <a:lnTo>
                    <a:pt x="249" y="45"/>
                  </a:lnTo>
                  <a:lnTo>
                    <a:pt x="247" y="51"/>
                  </a:lnTo>
                  <a:lnTo>
                    <a:pt x="243" y="56"/>
                  </a:lnTo>
                  <a:lnTo>
                    <a:pt x="237" y="59"/>
                  </a:lnTo>
                  <a:lnTo>
                    <a:pt x="233" y="63"/>
                  </a:lnTo>
                  <a:lnTo>
                    <a:pt x="226" y="65"/>
                  </a:lnTo>
                  <a:lnTo>
                    <a:pt x="220" y="65"/>
                  </a:lnTo>
                  <a:lnTo>
                    <a:pt x="32" y="65"/>
                  </a:lnTo>
                  <a:lnTo>
                    <a:pt x="32" y="65"/>
                  </a:lnTo>
                  <a:lnTo>
                    <a:pt x="25" y="65"/>
                  </a:lnTo>
                  <a:lnTo>
                    <a:pt x="20" y="63"/>
                  </a:lnTo>
                  <a:lnTo>
                    <a:pt x="14" y="59"/>
                  </a:lnTo>
                  <a:lnTo>
                    <a:pt x="9" y="56"/>
                  </a:lnTo>
                  <a:lnTo>
                    <a:pt x="6" y="51"/>
                  </a:lnTo>
                  <a:lnTo>
                    <a:pt x="2" y="45"/>
                  </a:lnTo>
                  <a:lnTo>
                    <a:pt x="0" y="39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7"/>
                  </a:lnTo>
                  <a:lnTo>
                    <a:pt x="2" y="21"/>
                  </a:lnTo>
                  <a:lnTo>
                    <a:pt x="6" y="15"/>
                  </a:lnTo>
                  <a:lnTo>
                    <a:pt x="9" y="11"/>
                  </a:lnTo>
                  <a:lnTo>
                    <a:pt x="14" y="6"/>
                  </a:lnTo>
                  <a:lnTo>
                    <a:pt x="20" y="4"/>
                  </a:lnTo>
                  <a:lnTo>
                    <a:pt x="25" y="1"/>
                  </a:lnTo>
                  <a:lnTo>
                    <a:pt x="32" y="0"/>
                  </a:lnTo>
                  <a:lnTo>
                    <a:pt x="220" y="0"/>
                  </a:lnTo>
                  <a:lnTo>
                    <a:pt x="220" y="0"/>
                  </a:lnTo>
                  <a:lnTo>
                    <a:pt x="226" y="1"/>
                  </a:lnTo>
                  <a:lnTo>
                    <a:pt x="233" y="4"/>
                  </a:lnTo>
                  <a:lnTo>
                    <a:pt x="237" y="6"/>
                  </a:lnTo>
                  <a:lnTo>
                    <a:pt x="243" y="11"/>
                  </a:lnTo>
                  <a:lnTo>
                    <a:pt x="247" y="15"/>
                  </a:lnTo>
                  <a:lnTo>
                    <a:pt x="249" y="21"/>
                  </a:lnTo>
                  <a:lnTo>
                    <a:pt x="251" y="27"/>
                  </a:lnTo>
                  <a:lnTo>
                    <a:pt x="252" y="33"/>
                  </a:lnTo>
                  <a:lnTo>
                    <a:pt x="252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6" name="Freeform 123"/>
            <p:cNvSpPr>
              <a:spLocks/>
            </p:cNvSpPr>
            <p:nvPr/>
          </p:nvSpPr>
          <p:spPr bwMode="auto">
            <a:xfrm>
              <a:off x="6940551" y="4123680"/>
              <a:ext cx="541338" cy="52388"/>
            </a:xfrm>
            <a:custGeom>
              <a:avLst/>
              <a:gdLst>
                <a:gd name="T0" fmla="*/ 683 w 683"/>
                <a:gd name="T1" fmla="*/ 32 h 65"/>
                <a:gd name="T2" fmla="*/ 683 w 683"/>
                <a:gd name="T3" fmla="*/ 32 h 65"/>
                <a:gd name="T4" fmla="*/ 681 w 683"/>
                <a:gd name="T5" fmla="*/ 39 h 65"/>
                <a:gd name="T6" fmla="*/ 679 w 683"/>
                <a:gd name="T7" fmla="*/ 45 h 65"/>
                <a:gd name="T8" fmla="*/ 677 w 683"/>
                <a:gd name="T9" fmla="*/ 51 h 65"/>
                <a:gd name="T10" fmla="*/ 672 w 683"/>
                <a:gd name="T11" fmla="*/ 55 h 65"/>
                <a:gd name="T12" fmla="*/ 668 w 683"/>
                <a:gd name="T13" fmla="*/ 59 h 65"/>
                <a:gd name="T14" fmla="*/ 663 w 683"/>
                <a:gd name="T15" fmla="*/ 62 h 65"/>
                <a:gd name="T16" fmla="*/ 656 w 683"/>
                <a:gd name="T17" fmla="*/ 65 h 65"/>
                <a:gd name="T18" fmla="*/ 650 w 683"/>
                <a:gd name="T19" fmla="*/ 65 h 65"/>
                <a:gd name="T20" fmla="*/ 33 w 683"/>
                <a:gd name="T21" fmla="*/ 65 h 65"/>
                <a:gd name="T22" fmla="*/ 33 w 683"/>
                <a:gd name="T23" fmla="*/ 65 h 65"/>
                <a:gd name="T24" fmla="*/ 26 w 683"/>
                <a:gd name="T25" fmla="*/ 65 h 65"/>
                <a:gd name="T26" fmla="*/ 20 w 683"/>
                <a:gd name="T27" fmla="*/ 62 h 65"/>
                <a:gd name="T28" fmla="*/ 14 w 683"/>
                <a:gd name="T29" fmla="*/ 59 h 65"/>
                <a:gd name="T30" fmla="*/ 10 w 683"/>
                <a:gd name="T31" fmla="*/ 55 h 65"/>
                <a:gd name="T32" fmla="*/ 6 w 683"/>
                <a:gd name="T33" fmla="*/ 51 h 65"/>
                <a:gd name="T34" fmla="*/ 3 w 683"/>
                <a:gd name="T35" fmla="*/ 45 h 65"/>
                <a:gd name="T36" fmla="*/ 2 w 683"/>
                <a:gd name="T37" fmla="*/ 39 h 65"/>
                <a:gd name="T38" fmla="*/ 0 w 683"/>
                <a:gd name="T39" fmla="*/ 32 h 65"/>
                <a:gd name="T40" fmla="*/ 0 w 683"/>
                <a:gd name="T41" fmla="*/ 32 h 65"/>
                <a:gd name="T42" fmla="*/ 0 w 683"/>
                <a:gd name="T43" fmla="*/ 32 h 65"/>
                <a:gd name="T44" fmla="*/ 2 w 683"/>
                <a:gd name="T45" fmla="*/ 26 h 65"/>
                <a:gd name="T46" fmla="*/ 3 w 683"/>
                <a:gd name="T47" fmla="*/ 19 h 65"/>
                <a:gd name="T48" fmla="*/ 6 w 683"/>
                <a:gd name="T49" fmla="*/ 15 h 65"/>
                <a:gd name="T50" fmla="*/ 10 w 683"/>
                <a:gd name="T51" fmla="*/ 10 h 65"/>
                <a:gd name="T52" fmla="*/ 14 w 683"/>
                <a:gd name="T53" fmla="*/ 6 h 65"/>
                <a:gd name="T54" fmla="*/ 20 w 683"/>
                <a:gd name="T55" fmla="*/ 3 h 65"/>
                <a:gd name="T56" fmla="*/ 26 w 683"/>
                <a:gd name="T57" fmla="*/ 1 h 65"/>
                <a:gd name="T58" fmla="*/ 33 w 683"/>
                <a:gd name="T59" fmla="*/ 0 h 65"/>
                <a:gd name="T60" fmla="*/ 650 w 683"/>
                <a:gd name="T61" fmla="*/ 0 h 65"/>
                <a:gd name="T62" fmla="*/ 650 w 683"/>
                <a:gd name="T63" fmla="*/ 0 h 65"/>
                <a:gd name="T64" fmla="*/ 656 w 683"/>
                <a:gd name="T65" fmla="*/ 1 h 65"/>
                <a:gd name="T66" fmla="*/ 663 w 683"/>
                <a:gd name="T67" fmla="*/ 3 h 65"/>
                <a:gd name="T68" fmla="*/ 668 w 683"/>
                <a:gd name="T69" fmla="*/ 6 h 65"/>
                <a:gd name="T70" fmla="*/ 672 w 683"/>
                <a:gd name="T71" fmla="*/ 10 h 65"/>
                <a:gd name="T72" fmla="*/ 677 w 683"/>
                <a:gd name="T73" fmla="*/ 15 h 65"/>
                <a:gd name="T74" fmla="*/ 679 w 683"/>
                <a:gd name="T75" fmla="*/ 19 h 65"/>
                <a:gd name="T76" fmla="*/ 681 w 683"/>
                <a:gd name="T77" fmla="*/ 26 h 65"/>
                <a:gd name="T78" fmla="*/ 683 w 683"/>
                <a:gd name="T79" fmla="*/ 32 h 65"/>
                <a:gd name="T80" fmla="*/ 683 w 683"/>
                <a:gd name="T81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83" h="65">
                  <a:moveTo>
                    <a:pt x="683" y="32"/>
                  </a:moveTo>
                  <a:lnTo>
                    <a:pt x="683" y="32"/>
                  </a:lnTo>
                  <a:lnTo>
                    <a:pt x="681" y="39"/>
                  </a:lnTo>
                  <a:lnTo>
                    <a:pt x="679" y="45"/>
                  </a:lnTo>
                  <a:lnTo>
                    <a:pt x="677" y="51"/>
                  </a:lnTo>
                  <a:lnTo>
                    <a:pt x="672" y="55"/>
                  </a:lnTo>
                  <a:lnTo>
                    <a:pt x="668" y="59"/>
                  </a:lnTo>
                  <a:lnTo>
                    <a:pt x="663" y="62"/>
                  </a:lnTo>
                  <a:lnTo>
                    <a:pt x="656" y="65"/>
                  </a:lnTo>
                  <a:lnTo>
                    <a:pt x="650" y="65"/>
                  </a:lnTo>
                  <a:lnTo>
                    <a:pt x="33" y="65"/>
                  </a:lnTo>
                  <a:lnTo>
                    <a:pt x="33" y="65"/>
                  </a:lnTo>
                  <a:lnTo>
                    <a:pt x="26" y="65"/>
                  </a:lnTo>
                  <a:lnTo>
                    <a:pt x="20" y="62"/>
                  </a:lnTo>
                  <a:lnTo>
                    <a:pt x="14" y="59"/>
                  </a:lnTo>
                  <a:lnTo>
                    <a:pt x="10" y="55"/>
                  </a:lnTo>
                  <a:lnTo>
                    <a:pt x="6" y="51"/>
                  </a:lnTo>
                  <a:lnTo>
                    <a:pt x="3" y="45"/>
                  </a:lnTo>
                  <a:lnTo>
                    <a:pt x="2" y="3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2" y="26"/>
                  </a:lnTo>
                  <a:lnTo>
                    <a:pt x="3" y="19"/>
                  </a:lnTo>
                  <a:lnTo>
                    <a:pt x="6" y="15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20" y="3"/>
                  </a:lnTo>
                  <a:lnTo>
                    <a:pt x="26" y="1"/>
                  </a:lnTo>
                  <a:lnTo>
                    <a:pt x="33" y="0"/>
                  </a:lnTo>
                  <a:lnTo>
                    <a:pt x="650" y="0"/>
                  </a:lnTo>
                  <a:lnTo>
                    <a:pt x="650" y="0"/>
                  </a:lnTo>
                  <a:lnTo>
                    <a:pt x="656" y="1"/>
                  </a:lnTo>
                  <a:lnTo>
                    <a:pt x="663" y="3"/>
                  </a:lnTo>
                  <a:lnTo>
                    <a:pt x="668" y="6"/>
                  </a:lnTo>
                  <a:lnTo>
                    <a:pt x="672" y="10"/>
                  </a:lnTo>
                  <a:lnTo>
                    <a:pt x="677" y="15"/>
                  </a:lnTo>
                  <a:lnTo>
                    <a:pt x="679" y="19"/>
                  </a:lnTo>
                  <a:lnTo>
                    <a:pt x="681" y="26"/>
                  </a:lnTo>
                  <a:lnTo>
                    <a:pt x="683" y="32"/>
                  </a:lnTo>
                  <a:lnTo>
                    <a:pt x="683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7" name="Freeform 124"/>
            <p:cNvSpPr>
              <a:spLocks noEditPoints="1"/>
            </p:cNvSpPr>
            <p:nvPr/>
          </p:nvSpPr>
          <p:spPr bwMode="auto">
            <a:xfrm>
              <a:off x="6511926" y="3845868"/>
              <a:ext cx="231775" cy="260350"/>
            </a:xfrm>
            <a:custGeom>
              <a:avLst/>
              <a:gdLst>
                <a:gd name="T0" fmla="*/ 259 w 290"/>
                <a:gd name="T1" fmla="*/ 0 h 327"/>
                <a:gd name="T2" fmla="*/ 31 w 290"/>
                <a:gd name="T3" fmla="*/ 0 h 327"/>
                <a:gd name="T4" fmla="*/ 0 w 290"/>
                <a:gd name="T5" fmla="*/ 0 h 327"/>
                <a:gd name="T6" fmla="*/ 0 w 290"/>
                <a:gd name="T7" fmla="*/ 31 h 327"/>
                <a:gd name="T8" fmla="*/ 0 w 290"/>
                <a:gd name="T9" fmla="*/ 62 h 327"/>
                <a:gd name="T10" fmla="*/ 0 w 290"/>
                <a:gd name="T11" fmla="*/ 295 h 327"/>
                <a:gd name="T12" fmla="*/ 0 w 290"/>
                <a:gd name="T13" fmla="*/ 295 h 327"/>
                <a:gd name="T14" fmla="*/ 1 w 290"/>
                <a:gd name="T15" fmla="*/ 302 h 327"/>
                <a:gd name="T16" fmla="*/ 3 w 290"/>
                <a:gd name="T17" fmla="*/ 309 h 327"/>
                <a:gd name="T18" fmla="*/ 8 w 290"/>
                <a:gd name="T19" fmla="*/ 315 h 327"/>
                <a:gd name="T20" fmla="*/ 12 w 290"/>
                <a:gd name="T21" fmla="*/ 321 h 327"/>
                <a:gd name="T22" fmla="*/ 12 w 290"/>
                <a:gd name="T23" fmla="*/ 321 h 327"/>
                <a:gd name="T24" fmla="*/ 19 w 290"/>
                <a:gd name="T25" fmla="*/ 324 h 327"/>
                <a:gd name="T26" fmla="*/ 26 w 290"/>
                <a:gd name="T27" fmla="*/ 327 h 327"/>
                <a:gd name="T28" fmla="*/ 33 w 290"/>
                <a:gd name="T29" fmla="*/ 327 h 327"/>
                <a:gd name="T30" fmla="*/ 40 w 290"/>
                <a:gd name="T31" fmla="*/ 325 h 327"/>
                <a:gd name="T32" fmla="*/ 145 w 290"/>
                <a:gd name="T33" fmla="*/ 295 h 327"/>
                <a:gd name="T34" fmla="*/ 250 w 290"/>
                <a:gd name="T35" fmla="*/ 325 h 327"/>
                <a:gd name="T36" fmla="*/ 250 w 290"/>
                <a:gd name="T37" fmla="*/ 325 h 327"/>
                <a:gd name="T38" fmla="*/ 259 w 290"/>
                <a:gd name="T39" fmla="*/ 327 h 327"/>
                <a:gd name="T40" fmla="*/ 259 w 290"/>
                <a:gd name="T41" fmla="*/ 327 h 327"/>
                <a:gd name="T42" fmla="*/ 264 w 290"/>
                <a:gd name="T43" fmla="*/ 327 h 327"/>
                <a:gd name="T44" fmla="*/ 268 w 290"/>
                <a:gd name="T45" fmla="*/ 325 h 327"/>
                <a:gd name="T46" fmla="*/ 273 w 290"/>
                <a:gd name="T47" fmla="*/ 323 h 327"/>
                <a:gd name="T48" fmla="*/ 278 w 290"/>
                <a:gd name="T49" fmla="*/ 321 h 327"/>
                <a:gd name="T50" fmla="*/ 278 w 290"/>
                <a:gd name="T51" fmla="*/ 321 h 327"/>
                <a:gd name="T52" fmla="*/ 282 w 290"/>
                <a:gd name="T53" fmla="*/ 315 h 327"/>
                <a:gd name="T54" fmla="*/ 287 w 290"/>
                <a:gd name="T55" fmla="*/ 309 h 327"/>
                <a:gd name="T56" fmla="*/ 289 w 290"/>
                <a:gd name="T57" fmla="*/ 302 h 327"/>
                <a:gd name="T58" fmla="*/ 290 w 290"/>
                <a:gd name="T59" fmla="*/ 295 h 327"/>
                <a:gd name="T60" fmla="*/ 290 w 290"/>
                <a:gd name="T61" fmla="*/ 62 h 327"/>
                <a:gd name="T62" fmla="*/ 290 w 290"/>
                <a:gd name="T63" fmla="*/ 31 h 327"/>
                <a:gd name="T64" fmla="*/ 290 w 290"/>
                <a:gd name="T65" fmla="*/ 0 h 327"/>
                <a:gd name="T66" fmla="*/ 259 w 290"/>
                <a:gd name="T67" fmla="*/ 0 h 327"/>
                <a:gd name="T68" fmla="*/ 228 w 290"/>
                <a:gd name="T69" fmla="*/ 254 h 327"/>
                <a:gd name="T70" fmla="*/ 154 w 290"/>
                <a:gd name="T71" fmla="*/ 232 h 327"/>
                <a:gd name="T72" fmla="*/ 154 w 290"/>
                <a:gd name="T73" fmla="*/ 232 h 327"/>
                <a:gd name="T74" fmla="*/ 145 w 290"/>
                <a:gd name="T75" fmla="*/ 230 h 327"/>
                <a:gd name="T76" fmla="*/ 145 w 290"/>
                <a:gd name="T77" fmla="*/ 230 h 327"/>
                <a:gd name="T78" fmla="*/ 136 w 290"/>
                <a:gd name="T79" fmla="*/ 232 h 327"/>
                <a:gd name="T80" fmla="*/ 62 w 290"/>
                <a:gd name="T81" fmla="*/ 254 h 327"/>
                <a:gd name="T82" fmla="*/ 62 w 290"/>
                <a:gd name="T83" fmla="*/ 62 h 327"/>
                <a:gd name="T84" fmla="*/ 228 w 290"/>
                <a:gd name="T85" fmla="*/ 62 h 327"/>
                <a:gd name="T86" fmla="*/ 228 w 290"/>
                <a:gd name="T87" fmla="*/ 254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90" h="327">
                  <a:moveTo>
                    <a:pt x="259" y="0"/>
                  </a:moveTo>
                  <a:lnTo>
                    <a:pt x="31" y="0"/>
                  </a:lnTo>
                  <a:lnTo>
                    <a:pt x="0" y="0"/>
                  </a:lnTo>
                  <a:lnTo>
                    <a:pt x="0" y="31"/>
                  </a:lnTo>
                  <a:lnTo>
                    <a:pt x="0" y="62"/>
                  </a:lnTo>
                  <a:lnTo>
                    <a:pt x="0" y="295"/>
                  </a:lnTo>
                  <a:lnTo>
                    <a:pt x="0" y="295"/>
                  </a:lnTo>
                  <a:lnTo>
                    <a:pt x="1" y="302"/>
                  </a:lnTo>
                  <a:lnTo>
                    <a:pt x="3" y="309"/>
                  </a:lnTo>
                  <a:lnTo>
                    <a:pt x="8" y="315"/>
                  </a:lnTo>
                  <a:lnTo>
                    <a:pt x="12" y="321"/>
                  </a:lnTo>
                  <a:lnTo>
                    <a:pt x="12" y="321"/>
                  </a:lnTo>
                  <a:lnTo>
                    <a:pt x="19" y="324"/>
                  </a:lnTo>
                  <a:lnTo>
                    <a:pt x="26" y="327"/>
                  </a:lnTo>
                  <a:lnTo>
                    <a:pt x="33" y="327"/>
                  </a:lnTo>
                  <a:lnTo>
                    <a:pt x="40" y="325"/>
                  </a:lnTo>
                  <a:lnTo>
                    <a:pt x="145" y="295"/>
                  </a:lnTo>
                  <a:lnTo>
                    <a:pt x="250" y="325"/>
                  </a:lnTo>
                  <a:lnTo>
                    <a:pt x="250" y="325"/>
                  </a:lnTo>
                  <a:lnTo>
                    <a:pt x="259" y="327"/>
                  </a:lnTo>
                  <a:lnTo>
                    <a:pt x="259" y="327"/>
                  </a:lnTo>
                  <a:lnTo>
                    <a:pt x="264" y="327"/>
                  </a:lnTo>
                  <a:lnTo>
                    <a:pt x="268" y="325"/>
                  </a:lnTo>
                  <a:lnTo>
                    <a:pt x="273" y="323"/>
                  </a:lnTo>
                  <a:lnTo>
                    <a:pt x="278" y="321"/>
                  </a:lnTo>
                  <a:lnTo>
                    <a:pt x="278" y="321"/>
                  </a:lnTo>
                  <a:lnTo>
                    <a:pt x="282" y="315"/>
                  </a:lnTo>
                  <a:lnTo>
                    <a:pt x="287" y="309"/>
                  </a:lnTo>
                  <a:lnTo>
                    <a:pt x="289" y="302"/>
                  </a:lnTo>
                  <a:lnTo>
                    <a:pt x="290" y="295"/>
                  </a:lnTo>
                  <a:lnTo>
                    <a:pt x="290" y="62"/>
                  </a:lnTo>
                  <a:lnTo>
                    <a:pt x="290" y="31"/>
                  </a:lnTo>
                  <a:lnTo>
                    <a:pt x="290" y="0"/>
                  </a:lnTo>
                  <a:lnTo>
                    <a:pt x="259" y="0"/>
                  </a:lnTo>
                  <a:close/>
                  <a:moveTo>
                    <a:pt x="228" y="254"/>
                  </a:moveTo>
                  <a:lnTo>
                    <a:pt x="154" y="232"/>
                  </a:lnTo>
                  <a:lnTo>
                    <a:pt x="154" y="232"/>
                  </a:lnTo>
                  <a:lnTo>
                    <a:pt x="145" y="230"/>
                  </a:lnTo>
                  <a:lnTo>
                    <a:pt x="145" y="230"/>
                  </a:lnTo>
                  <a:lnTo>
                    <a:pt x="136" y="232"/>
                  </a:lnTo>
                  <a:lnTo>
                    <a:pt x="62" y="254"/>
                  </a:lnTo>
                  <a:lnTo>
                    <a:pt x="62" y="62"/>
                  </a:lnTo>
                  <a:lnTo>
                    <a:pt x="228" y="62"/>
                  </a:lnTo>
                  <a:lnTo>
                    <a:pt x="228" y="2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8" name="Freeform 125"/>
            <p:cNvSpPr>
              <a:spLocks/>
            </p:cNvSpPr>
            <p:nvPr/>
          </p:nvSpPr>
          <p:spPr bwMode="auto">
            <a:xfrm>
              <a:off x="8023226" y="3891905"/>
              <a:ext cx="588963" cy="285750"/>
            </a:xfrm>
            <a:custGeom>
              <a:avLst/>
              <a:gdLst>
                <a:gd name="T0" fmla="*/ 145 w 741"/>
                <a:gd name="T1" fmla="*/ 0 h 359"/>
                <a:gd name="T2" fmla="*/ 123 w 741"/>
                <a:gd name="T3" fmla="*/ 10 h 359"/>
                <a:gd name="T4" fmla="*/ 112 w 741"/>
                <a:gd name="T5" fmla="*/ 32 h 359"/>
                <a:gd name="T6" fmla="*/ 118 w 741"/>
                <a:gd name="T7" fmla="*/ 51 h 359"/>
                <a:gd name="T8" fmla="*/ 139 w 741"/>
                <a:gd name="T9" fmla="*/ 65 h 359"/>
                <a:gd name="T10" fmla="*/ 563 w 741"/>
                <a:gd name="T11" fmla="*/ 65 h 359"/>
                <a:gd name="T12" fmla="*/ 607 w 741"/>
                <a:gd name="T13" fmla="*/ 74 h 359"/>
                <a:gd name="T14" fmla="*/ 643 w 741"/>
                <a:gd name="T15" fmla="*/ 98 h 359"/>
                <a:gd name="T16" fmla="*/ 668 w 741"/>
                <a:gd name="T17" fmla="*/ 135 h 359"/>
                <a:gd name="T18" fmla="*/ 678 w 741"/>
                <a:gd name="T19" fmla="*/ 179 h 359"/>
                <a:gd name="T20" fmla="*/ 672 w 741"/>
                <a:gd name="T21" fmla="*/ 213 h 359"/>
                <a:gd name="T22" fmla="*/ 651 w 741"/>
                <a:gd name="T23" fmla="*/ 252 h 359"/>
                <a:gd name="T24" fmla="*/ 617 w 741"/>
                <a:gd name="T25" fmla="*/ 280 h 359"/>
                <a:gd name="T26" fmla="*/ 574 w 741"/>
                <a:gd name="T27" fmla="*/ 294 h 359"/>
                <a:gd name="T28" fmla="*/ 126 w 741"/>
                <a:gd name="T29" fmla="*/ 294 h 359"/>
                <a:gd name="T30" fmla="*/ 84 w 741"/>
                <a:gd name="T31" fmla="*/ 274 h 359"/>
                <a:gd name="T32" fmla="*/ 65 w 741"/>
                <a:gd name="T33" fmla="*/ 233 h 359"/>
                <a:gd name="T34" fmla="*/ 66 w 741"/>
                <a:gd name="T35" fmla="*/ 212 h 359"/>
                <a:gd name="T36" fmla="*/ 95 w 741"/>
                <a:gd name="T37" fmla="*/ 168 h 359"/>
                <a:gd name="T38" fmla="*/ 133 w 741"/>
                <a:gd name="T39" fmla="*/ 156 h 359"/>
                <a:gd name="T40" fmla="*/ 571 w 741"/>
                <a:gd name="T41" fmla="*/ 159 h 359"/>
                <a:gd name="T42" fmla="*/ 584 w 741"/>
                <a:gd name="T43" fmla="*/ 170 h 359"/>
                <a:gd name="T44" fmla="*/ 585 w 741"/>
                <a:gd name="T45" fmla="*/ 184 h 359"/>
                <a:gd name="T46" fmla="*/ 576 w 741"/>
                <a:gd name="T47" fmla="*/ 199 h 359"/>
                <a:gd name="T48" fmla="*/ 204 w 741"/>
                <a:gd name="T49" fmla="*/ 203 h 359"/>
                <a:gd name="T50" fmla="*/ 145 w 741"/>
                <a:gd name="T51" fmla="*/ 203 h 359"/>
                <a:gd name="T52" fmla="*/ 123 w 741"/>
                <a:gd name="T53" fmla="*/ 212 h 359"/>
                <a:gd name="T54" fmla="*/ 112 w 741"/>
                <a:gd name="T55" fmla="*/ 235 h 359"/>
                <a:gd name="T56" fmla="*/ 118 w 741"/>
                <a:gd name="T57" fmla="*/ 254 h 359"/>
                <a:gd name="T58" fmla="*/ 139 w 741"/>
                <a:gd name="T59" fmla="*/ 266 h 359"/>
                <a:gd name="T60" fmla="*/ 563 w 741"/>
                <a:gd name="T61" fmla="*/ 267 h 359"/>
                <a:gd name="T62" fmla="*/ 596 w 741"/>
                <a:gd name="T63" fmla="*/ 261 h 359"/>
                <a:gd name="T64" fmla="*/ 624 w 741"/>
                <a:gd name="T65" fmla="*/ 242 h 359"/>
                <a:gd name="T66" fmla="*/ 643 w 741"/>
                <a:gd name="T67" fmla="*/ 214 h 359"/>
                <a:gd name="T68" fmla="*/ 650 w 741"/>
                <a:gd name="T69" fmla="*/ 179 h 359"/>
                <a:gd name="T70" fmla="*/ 646 w 741"/>
                <a:gd name="T71" fmla="*/ 154 h 359"/>
                <a:gd name="T72" fmla="*/ 630 w 741"/>
                <a:gd name="T73" fmla="*/ 124 h 359"/>
                <a:gd name="T74" fmla="*/ 605 w 741"/>
                <a:gd name="T75" fmla="*/ 103 h 359"/>
                <a:gd name="T76" fmla="*/ 571 w 741"/>
                <a:gd name="T77" fmla="*/ 93 h 359"/>
                <a:gd name="T78" fmla="*/ 120 w 741"/>
                <a:gd name="T79" fmla="*/ 93 h 359"/>
                <a:gd name="T80" fmla="*/ 69 w 741"/>
                <a:gd name="T81" fmla="*/ 108 h 359"/>
                <a:gd name="T82" fmla="*/ 30 w 741"/>
                <a:gd name="T83" fmla="*/ 140 h 359"/>
                <a:gd name="T84" fmla="*/ 6 w 741"/>
                <a:gd name="T85" fmla="*/ 185 h 359"/>
                <a:gd name="T86" fmla="*/ 0 w 741"/>
                <a:gd name="T87" fmla="*/ 226 h 359"/>
                <a:gd name="T88" fmla="*/ 10 w 741"/>
                <a:gd name="T89" fmla="*/ 277 h 359"/>
                <a:gd name="T90" fmla="*/ 39 w 741"/>
                <a:gd name="T91" fmla="*/ 320 h 359"/>
                <a:gd name="T92" fmla="*/ 82 w 741"/>
                <a:gd name="T93" fmla="*/ 349 h 359"/>
                <a:gd name="T94" fmla="*/ 133 w 741"/>
                <a:gd name="T95" fmla="*/ 359 h 359"/>
                <a:gd name="T96" fmla="*/ 599 w 741"/>
                <a:gd name="T97" fmla="*/ 356 h 359"/>
                <a:gd name="T98" fmla="*/ 662 w 741"/>
                <a:gd name="T99" fmla="*/ 328 h 359"/>
                <a:gd name="T100" fmla="*/ 711 w 741"/>
                <a:gd name="T101" fmla="*/ 280 h 359"/>
                <a:gd name="T102" fmla="*/ 738 w 741"/>
                <a:gd name="T103" fmla="*/ 215 h 359"/>
                <a:gd name="T104" fmla="*/ 740 w 741"/>
                <a:gd name="T105" fmla="*/ 161 h 359"/>
                <a:gd name="T106" fmla="*/ 720 w 741"/>
                <a:gd name="T107" fmla="*/ 94 h 359"/>
                <a:gd name="T108" fmla="*/ 676 w 741"/>
                <a:gd name="T109" fmla="*/ 42 h 359"/>
                <a:gd name="T110" fmla="*/ 616 w 741"/>
                <a:gd name="T111" fmla="*/ 8 h 359"/>
                <a:gd name="T112" fmla="*/ 563 w 741"/>
                <a:gd name="T113" fmla="*/ 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41" h="359">
                  <a:moveTo>
                    <a:pt x="563" y="0"/>
                  </a:moveTo>
                  <a:lnTo>
                    <a:pt x="204" y="0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139" y="1"/>
                  </a:lnTo>
                  <a:lnTo>
                    <a:pt x="132" y="3"/>
                  </a:lnTo>
                  <a:lnTo>
                    <a:pt x="127" y="6"/>
                  </a:lnTo>
                  <a:lnTo>
                    <a:pt x="123" y="10"/>
                  </a:lnTo>
                  <a:lnTo>
                    <a:pt x="118" y="15"/>
                  </a:lnTo>
                  <a:lnTo>
                    <a:pt x="116" y="20"/>
                  </a:lnTo>
                  <a:lnTo>
                    <a:pt x="113" y="26"/>
                  </a:lnTo>
                  <a:lnTo>
                    <a:pt x="112" y="32"/>
                  </a:lnTo>
                  <a:lnTo>
                    <a:pt x="112" y="32"/>
                  </a:lnTo>
                  <a:lnTo>
                    <a:pt x="113" y="39"/>
                  </a:lnTo>
                  <a:lnTo>
                    <a:pt x="116" y="45"/>
                  </a:lnTo>
                  <a:lnTo>
                    <a:pt x="118" y="51"/>
                  </a:lnTo>
                  <a:lnTo>
                    <a:pt x="123" y="55"/>
                  </a:lnTo>
                  <a:lnTo>
                    <a:pt x="127" y="59"/>
                  </a:lnTo>
                  <a:lnTo>
                    <a:pt x="132" y="62"/>
                  </a:lnTo>
                  <a:lnTo>
                    <a:pt x="139" y="65"/>
                  </a:lnTo>
                  <a:lnTo>
                    <a:pt x="145" y="65"/>
                  </a:lnTo>
                  <a:lnTo>
                    <a:pt x="204" y="65"/>
                  </a:lnTo>
                  <a:lnTo>
                    <a:pt x="563" y="65"/>
                  </a:lnTo>
                  <a:lnTo>
                    <a:pt x="563" y="65"/>
                  </a:lnTo>
                  <a:lnTo>
                    <a:pt x="574" y="66"/>
                  </a:lnTo>
                  <a:lnTo>
                    <a:pt x="585" y="67"/>
                  </a:lnTo>
                  <a:lnTo>
                    <a:pt x="596" y="70"/>
                  </a:lnTo>
                  <a:lnTo>
                    <a:pt x="607" y="74"/>
                  </a:lnTo>
                  <a:lnTo>
                    <a:pt x="617" y="79"/>
                  </a:lnTo>
                  <a:lnTo>
                    <a:pt x="627" y="84"/>
                  </a:lnTo>
                  <a:lnTo>
                    <a:pt x="635" y="91"/>
                  </a:lnTo>
                  <a:lnTo>
                    <a:pt x="643" y="98"/>
                  </a:lnTo>
                  <a:lnTo>
                    <a:pt x="651" y="106"/>
                  </a:lnTo>
                  <a:lnTo>
                    <a:pt x="658" y="116"/>
                  </a:lnTo>
                  <a:lnTo>
                    <a:pt x="664" y="125"/>
                  </a:lnTo>
                  <a:lnTo>
                    <a:pt x="668" y="135"/>
                  </a:lnTo>
                  <a:lnTo>
                    <a:pt x="672" y="146"/>
                  </a:lnTo>
                  <a:lnTo>
                    <a:pt x="674" y="156"/>
                  </a:lnTo>
                  <a:lnTo>
                    <a:pt x="676" y="168"/>
                  </a:lnTo>
                  <a:lnTo>
                    <a:pt x="678" y="179"/>
                  </a:lnTo>
                  <a:lnTo>
                    <a:pt x="678" y="179"/>
                  </a:lnTo>
                  <a:lnTo>
                    <a:pt x="676" y="191"/>
                  </a:lnTo>
                  <a:lnTo>
                    <a:pt x="674" y="203"/>
                  </a:lnTo>
                  <a:lnTo>
                    <a:pt x="672" y="213"/>
                  </a:lnTo>
                  <a:lnTo>
                    <a:pt x="668" y="225"/>
                  </a:lnTo>
                  <a:lnTo>
                    <a:pt x="664" y="234"/>
                  </a:lnTo>
                  <a:lnTo>
                    <a:pt x="658" y="243"/>
                  </a:lnTo>
                  <a:lnTo>
                    <a:pt x="651" y="252"/>
                  </a:lnTo>
                  <a:lnTo>
                    <a:pt x="643" y="261"/>
                  </a:lnTo>
                  <a:lnTo>
                    <a:pt x="635" y="267"/>
                  </a:lnTo>
                  <a:lnTo>
                    <a:pt x="627" y="274"/>
                  </a:lnTo>
                  <a:lnTo>
                    <a:pt x="617" y="280"/>
                  </a:lnTo>
                  <a:lnTo>
                    <a:pt x="607" y="285"/>
                  </a:lnTo>
                  <a:lnTo>
                    <a:pt x="596" y="289"/>
                  </a:lnTo>
                  <a:lnTo>
                    <a:pt x="585" y="292"/>
                  </a:lnTo>
                  <a:lnTo>
                    <a:pt x="574" y="294"/>
                  </a:lnTo>
                  <a:lnTo>
                    <a:pt x="563" y="294"/>
                  </a:lnTo>
                  <a:lnTo>
                    <a:pt x="133" y="294"/>
                  </a:lnTo>
                  <a:lnTo>
                    <a:pt x="133" y="294"/>
                  </a:lnTo>
                  <a:lnTo>
                    <a:pt x="126" y="294"/>
                  </a:lnTo>
                  <a:lnTo>
                    <a:pt x="119" y="293"/>
                  </a:lnTo>
                  <a:lnTo>
                    <a:pt x="106" y="288"/>
                  </a:lnTo>
                  <a:lnTo>
                    <a:pt x="95" y="283"/>
                  </a:lnTo>
                  <a:lnTo>
                    <a:pt x="84" y="274"/>
                  </a:lnTo>
                  <a:lnTo>
                    <a:pt x="76" y="264"/>
                  </a:lnTo>
                  <a:lnTo>
                    <a:pt x="71" y="252"/>
                  </a:lnTo>
                  <a:lnTo>
                    <a:pt x="66" y="240"/>
                  </a:lnTo>
                  <a:lnTo>
                    <a:pt x="65" y="233"/>
                  </a:lnTo>
                  <a:lnTo>
                    <a:pt x="65" y="226"/>
                  </a:lnTo>
                  <a:lnTo>
                    <a:pt x="65" y="226"/>
                  </a:lnTo>
                  <a:lnTo>
                    <a:pt x="65" y="219"/>
                  </a:lnTo>
                  <a:lnTo>
                    <a:pt x="66" y="212"/>
                  </a:lnTo>
                  <a:lnTo>
                    <a:pt x="71" y="198"/>
                  </a:lnTo>
                  <a:lnTo>
                    <a:pt x="76" y="186"/>
                  </a:lnTo>
                  <a:lnTo>
                    <a:pt x="84" y="177"/>
                  </a:lnTo>
                  <a:lnTo>
                    <a:pt x="95" y="168"/>
                  </a:lnTo>
                  <a:lnTo>
                    <a:pt x="106" y="162"/>
                  </a:lnTo>
                  <a:lnTo>
                    <a:pt x="119" y="157"/>
                  </a:lnTo>
                  <a:lnTo>
                    <a:pt x="126" y="156"/>
                  </a:lnTo>
                  <a:lnTo>
                    <a:pt x="133" y="156"/>
                  </a:lnTo>
                  <a:lnTo>
                    <a:pt x="563" y="156"/>
                  </a:lnTo>
                  <a:lnTo>
                    <a:pt x="563" y="156"/>
                  </a:lnTo>
                  <a:lnTo>
                    <a:pt x="567" y="156"/>
                  </a:lnTo>
                  <a:lnTo>
                    <a:pt x="571" y="159"/>
                  </a:lnTo>
                  <a:lnTo>
                    <a:pt x="576" y="161"/>
                  </a:lnTo>
                  <a:lnTo>
                    <a:pt x="579" y="163"/>
                  </a:lnTo>
                  <a:lnTo>
                    <a:pt x="581" y="167"/>
                  </a:lnTo>
                  <a:lnTo>
                    <a:pt x="584" y="170"/>
                  </a:lnTo>
                  <a:lnTo>
                    <a:pt x="585" y="175"/>
                  </a:lnTo>
                  <a:lnTo>
                    <a:pt x="586" y="179"/>
                  </a:lnTo>
                  <a:lnTo>
                    <a:pt x="586" y="179"/>
                  </a:lnTo>
                  <a:lnTo>
                    <a:pt x="585" y="184"/>
                  </a:lnTo>
                  <a:lnTo>
                    <a:pt x="584" y="189"/>
                  </a:lnTo>
                  <a:lnTo>
                    <a:pt x="581" y="192"/>
                  </a:lnTo>
                  <a:lnTo>
                    <a:pt x="579" y="196"/>
                  </a:lnTo>
                  <a:lnTo>
                    <a:pt x="576" y="199"/>
                  </a:lnTo>
                  <a:lnTo>
                    <a:pt x="571" y="201"/>
                  </a:lnTo>
                  <a:lnTo>
                    <a:pt x="567" y="203"/>
                  </a:lnTo>
                  <a:lnTo>
                    <a:pt x="563" y="203"/>
                  </a:lnTo>
                  <a:lnTo>
                    <a:pt x="204" y="203"/>
                  </a:lnTo>
                  <a:lnTo>
                    <a:pt x="204" y="203"/>
                  </a:lnTo>
                  <a:lnTo>
                    <a:pt x="204" y="203"/>
                  </a:lnTo>
                  <a:lnTo>
                    <a:pt x="145" y="203"/>
                  </a:lnTo>
                  <a:lnTo>
                    <a:pt x="145" y="203"/>
                  </a:lnTo>
                  <a:lnTo>
                    <a:pt x="139" y="204"/>
                  </a:lnTo>
                  <a:lnTo>
                    <a:pt x="132" y="206"/>
                  </a:lnTo>
                  <a:lnTo>
                    <a:pt x="127" y="208"/>
                  </a:lnTo>
                  <a:lnTo>
                    <a:pt x="123" y="212"/>
                  </a:lnTo>
                  <a:lnTo>
                    <a:pt x="118" y="218"/>
                  </a:lnTo>
                  <a:lnTo>
                    <a:pt x="116" y="222"/>
                  </a:lnTo>
                  <a:lnTo>
                    <a:pt x="113" y="229"/>
                  </a:lnTo>
                  <a:lnTo>
                    <a:pt x="112" y="235"/>
                  </a:lnTo>
                  <a:lnTo>
                    <a:pt x="112" y="235"/>
                  </a:lnTo>
                  <a:lnTo>
                    <a:pt x="113" y="242"/>
                  </a:lnTo>
                  <a:lnTo>
                    <a:pt x="116" y="248"/>
                  </a:lnTo>
                  <a:lnTo>
                    <a:pt x="118" y="254"/>
                  </a:lnTo>
                  <a:lnTo>
                    <a:pt x="123" y="258"/>
                  </a:lnTo>
                  <a:lnTo>
                    <a:pt x="127" y="262"/>
                  </a:lnTo>
                  <a:lnTo>
                    <a:pt x="132" y="265"/>
                  </a:lnTo>
                  <a:lnTo>
                    <a:pt x="139" y="266"/>
                  </a:lnTo>
                  <a:lnTo>
                    <a:pt x="145" y="267"/>
                  </a:lnTo>
                  <a:lnTo>
                    <a:pt x="145" y="267"/>
                  </a:lnTo>
                  <a:lnTo>
                    <a:pt x="563" y="267"/>
                  </a:lnTo>
                  <a:lnTo>
                    <a:pt x="563" y="267"/>
                  </a:lnTo>
                  <a:lnTo>
                    <a:pt x="571" y="267"/>
                  </a:lnTo>
                  <a:lnTo>
                    <a:pt x="580" y="266"/>
                  </a:lnTo>
                  <a:lnTo>
                    <a:pt x="588" y="264"/>
                  </a:lnTo>
                  <a:lnTo>
                    <a:pt x="596" y="261"/>
                  </a:lnTo>
                  <a:lnTo>
                    <a:pt x="605" y="257"/>
                  </a:lnTo>
                  <a:lnTo>
                    <a:pt x="611" y="252"/>
                  </a:lnTo>
                  <a:lnTo>
                    <a:pt x="618" y="248"/>
                  </a:lnTo>
                  <a:lnTo>
                    <a:pt x="624" y="242"/>
                  </a:lnTo>
                  <a:lnTo>
                    <a:pt x="630" y="235"/>
                  </a:lnTo>
                  <a:lnTo>
                    <a:pt x="635" y="229"/>
                  </a:lnTo>
                  <a:lnTo>
                    <a:pt x="639" y="221"/>
                  </a:lnTo>
                  <a:lnTo>
                    <a:pt x="643" y="214"/>
                  </a:lnTo>
                  <a:lnTo>
                    <a:pt x="646" y="206"/>
                  </a:lnTo>
                  <a:lnTo>
                    <a:pt x="649" y="197"/>
                  </a:lnTo>
                  <a:lnTo>
                    <a:pt x="650" y="189"/>
                  </a:lnTo>
                  <a:lnTo>
                    <a:pt x="650" y="179"/>
                  </a:lnTo>
                  <a:lnTo>
                    <a:pt x="650" y="179"/>
                  </a:lnTo>
                  <a:lnTo>
                    <a:pt x="650" y="170"/>
                  </a:lnTo>
                  <a:lnTo>
                    <a:pt x="649" y="162"/>
                  </a:lnTo>
                  <a:lnTo>
                    <a:pt x="646" y="154"/>
                  </a:lnTo>
                  <a:lnTo>
                    <a:pt x="643" y="146"/>
                  </a:lnTo>
                  <a:lnTo>
                    <a:pt x="639" y="138"/>
                  </a:lnTo>
                  <a:lnTo>
                    <a:pt x="635" y="131"/>
                  </a:lnTo>
                  <a:lnTo>
                    <a:pt x="630" y="124"/>
                  </a:lnTo>
                  <a:lnTo>
                    <a:pt x="624" y="118"/>
                  </a:lnTo>
                  <a:lnTo>
                    <a:pt x="618" y="112"/>
                  </a:lnTo>
                  <a:lnTo>
                    <a:pt x="611" y="106"/>
                  </a:lnTo>
                  <a:lnTo>
                    <a:pt x="605" y="103"/>
                  </a:lnTo>
                  <a:lnTo>
                    <a:pt x="596" y="98"/>
                  </a:lnTo>
                  <a:lnTo>
                    <a:pt x="588" y="96"/>
                  </a:lnTo>
                  <a:lnTo>
                    <a:pt x="580" y="94"/>
                  </a:lnTo>
                  <a:lnTo>
                    <a:pt x="571" y="93"/>
                  </a:lnTo>
                  <a:lnTo>
                    <a:pt x="563" y="91"/>
                  </a:lnTo>
                  <a:lnTo>
                    <a:pt x="133" y="91"/>
                  </a:lnTo>
                  <a:lnTo>
                    <a:pt x="133" y="91"/>
                  </a:lnTo>
                  <a:lnTo>
                    <a:pt x="120" y="93"/>
                  </a:lnTo>
                  <a:lnTo>
                    <a:pt x="106" y="95"/>
                  </a:lnTo>
                  <a:lnTo>
                    <a:pt x="94" y="98"/>
                  </a:lnTo>
                  <a:lnTo>
                    <a:pt x="82" y="102"/>
                  </a:lnTo>
                  <a:lnTo>
                    <a:pt x="69" y="108"/>
                  </a:lnTo>
                  <a:lnTo>
                    <a:pt x="59" y="115"/>
                  </a:lnTo>
                  <a:lnTo>
                    <a:pt x="49" y="123"/>
                  </a:lnTo>
                  <a:lnTo>
                    <a:pt x="39" y="131"/>
                  </a:lnTo>
                  <a:lnTo>
                    <a:pt x="30" y="140"/>
                  </a:lnTo>
                  <a:lnTo>
                    <a:pt x="23" y="150"/>
                  </a:lnTo>
                  <a:lnTo>
                    <a:pt x="16" y="162"/>
                  </a:lnTo>
                  <a:lnTo>
                    <a:pt x="10" y="174"/>
                  </a:lnTo>
                  <a:lnTo>
                    <a:pt x="6" y="185"/>
                  </a:lnTo>
                  <a:lnTo>
                    <a:pt x="2" y="198"/>
                  </a:lnTo>
                  <a:lnTo>
                    <a:pt x="1" y="212"/>
                  </a:lnTo>
                  <a:lnTo>
                    <a:pt x="0" y="226"/>
                  </a:lnTo>
                  <a:lnTo>
                    <a:pt x="0" y="226"/>
                  </a:lnTo>
                  <a:lnTo>
                    <a:pt x="1" y="239"/>
                  </a:lnTo>
                  <a:lnTo>
                    <a:pt x="2" y="252"/>
                  </a:lnTo>
                  <a:lnTo>
                    <a:pt x="6" y="265"/>
                  </a:lnTo>
                  <a:lnTo>
                    <a:pt x="10" y="277"/>
                  </a:lnTo>
                  <a:lnTo>
                    <a:pt x="16" y="288"/>
                  </a:lnTo>
                  <a:lnTo>
                    <a:pt x="23" y="300"/>
                  </a:lnTo>
                  <a:lnTo>
                    <a:pt x="30" y="310"/>
                  </a:lnTo>
                  <a:lnTo>
                    <a:pt x="39" y="320"/>
                  </a:lnTo>
                  <a:lnTo>
                    <a:pt x="49" y="328"/>
                  </a:lnTo>
                  <a:lnTo>
                    <a:pt x="59" y="336"/>
                  </a:lnTo>
                  <a:lnTo>
                    <a:pt x="69" y="343"/>
                  </a:lnTo>
                  <a:lnTo>
                    <a:pt x="82" y="349"/>
                  </a:lnTo>
                  <a:lnTo>
                    <a:pt x="94" y="353"/>
                  </a:lnTo>
                  <a:lnTo>
                    <a:pt x="106" y="356"/>
                  </a:lnTo>
                  <a:lnTo>
                    <a:pt x="120" y="358"/>
                  </a:lnTo>
                  <a:lnTo>
                    <a:pt x="133" y="359"/>
                  </a:lnTo>
                  <a:lnTo>
                    <a:pt x="563" y="359"/>
                  </a:lnTo>
                  <a:lnTo>
                    <a:pt x="563" y="359"/>
                  </a:lnTo>
                  <a:lnTo>
                    <a:pt x="580" y="358"/>
                  </a:lnTo>
                  <a:lnTo>
                    <a:pt x="599" y="356"/>
                  </a:lnTo>
                  <a:lnTo>
                    <a:pt x="616" y="351"/>
                  </a:lnTo>
                  <a:lnTo>
                    <a:pt x="632" y="345"/>
                  </a:lnTo>
                  <a:lnTo>
                    <a:pt x="647" y="337"/>
                  </a:lnTo>
                  <a:lnTo>
                    <a:pt x="662" y="328"/>
                  </a:lnTo>
                  <a:lnTo>
                    <a:pt x="676" y="317"/>
                  </a:lnTo>
                  <a:lnTo>
                    <a:pt x="689" y="306"/>
                  </a:lnTo>
                  <a:lnTo>
                    <a:pt x="701" y="293"/>
                  </a:lnTo>
                  <a:lnTo>
                    <a:pt x="711" y="280"/>
                  </a:lnTo>
                  <a:lnTo>
                    <a:pt x="720" y="265"/>
                  </a:lnTo>
                  <a:lnTo>
                    <a:pt x="727" y="249"/>
                  </a:lnTo>
                  <a:lnTo>
                    <a:pt x="733" y="233"/>
                  </a:lnTo>
                  <a:lnTo>
                    <a:pt x="738" y="215"/>
                  </a:lnTo>
                  <a:lnTo>
                    <a:pt x="740" y="198"/>
                  </a:lnTo>
                  <a:lnTo>
                    <a:pt x="741" y="179"/>
                  </a:lnTo>
                  <a:lnTo>
                    <a:pt x="741" y="179"/>
                  </a:lnTo>
                  <a:lnTo>
                    <a:pt x="740" y="161"/>
                  </a:lnTo>
                  <a:lnTo>
                    <a:pt x="738" y="143"/>
                  </a:lnTo>
                  <a:lnTo>
                    <a:pt x="733" y="126"/>
                  </a:lnTo>
                  <a:lnTo>
                    <a:pt x="727" y="110"/>
                  </a:lnTo>
                  <a:lnTo>
                    <a:pt x="720" y="94"/>
                  </a:lnTo>
                  <a:lnTo>
                    <a:pt x="711" y="80"/>
                  </a:lnTo>
                  <a:lnTo>
                    <a:pt x="701" y="66"/>
                  </a:lnTo>
                  <a:lnTo>
                    <a:pt x="689" y="53"/>
                  </a:lnTo>
                  <a:lnTo>
                    <a:pt x="676" y="42"/>
                  </a:lnTo>
                  <a:lnTo>
                    <a:pt x="662" y="31"/>
                  </a:lnTo>
                  <a:lnTo>
                    <a:pt x="647" y="22"/>
                  </a:lnTo>
                  <a:lnTo>
                    <a:pt x="632" y="15"/>
                  </a:lnTo>
                  <a:lnTo>
                    <a:pt x="616" y="8"/>
                  </a:lnTo>
                  <a:lnTo>
                    <a:pt x="599" y="4"/>
                  </a:lnTo>
                  <a:lnTo>
                    <a:pt x="580" y="1"/>
                  </a:lnTo>
                  <a:lnTo>
                    <a:pt x="563" y="0"/>
                  </a:lnTo>
                  <a:lnTo>
                    <a:pt x="563" y="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9" name="Freeform 126"/>
            <p:cNvSpPr>
              <a:spLocks/>
            </p:cNvSpPr>
            <p:nvPr/>
          </p:nvSpPr>
          <p:spPr bwMode="auto">
            <a:xfrm>
              <a:off x="7554913" y="3971280"/>
              <a:ext cx="269875" cy="174625"/>
            </a:xfrm>
            <a:custGeom>
              <a:avLst/>
              <a:gdLst>
                <a:gd name="T0" fmla="*/ 0 w 341"/>
                <a:gd name="T1" fmla="*/ 0 h 222"/>
                <a:gd name="T2" fmla="*/ 0 w 341"/>
                <a:gd name="T3" fmla="*/ 47 h 222"/>
                <a:gd name="T4" fmla="*/ 0 w 341"/>
                <a:gd name="T5" fmla="*/ 47 h 222"/>
                <a:gd name="T6" fmla="*/ 0 w 341"/>
                <a:gd name="T7" fmla="*/ 59 h 222"/>
                <a:gd name="T8" fmla="*/ 1 w 341"/>
                <a:gd name="T9" fmla="*/ 72 h 222"/>
                <a:gd name="T10" fmla="*/ 5 w 341"/>
                <a:gd name="T11" fmla="*/ 85 h 222"/>
                <a:gd name="T12" fmla="*/ 7 w 341"/>
                <a:gd name="T13" fmla="*/ 98 h 222"/>
                <a:gd name="T14" fmla="*/ 12 w 341"/>
                <a:gd name="T15" fmla="*/ 109 h 222"/>
                <a:gd name="T16" fmla="*/ 16 w 341"/>
                <a:gd name="T17" fmla="*/ 121 h 222"/>
                <a:gd name="T18" fmla="*/ 22 w 341"/>
                <a:gd name="T19" fmla="*/ 131 h 222"/>
                <a:gd name="T20" fmla="*/ 29 w 341"/>
                <a:gd name="T21" fmla="*/ 142 h 222"/>
                <a:gd name="T22" fmla="*/ 36 w 341"/>
                <a:gd name="T23" fmla="*/ 152 h 222"/>
                <a:gd name="T24" fmla="*/ 44 w 341"/>
                <a:gd name="T25" fmla="*/ 161 h 222"/>
                <a:gd name="T26" fmla="*/ 52 w 341"/>
                <a:gd name="T27" fmla="*/ 169 h 222"/>
                <a:gd name="T28" fmla="*/ 62 w 341"/>
                <a:gd name="T29" fmla="*/ 178 h 222"/>
                <a:gd name="T30" fmla="*/ 72 w 341"/>
                <a:gd name="T31" fmla="*/ 186 h 222"/>
                <a:gd name="T32" fmla="*/ 81 w 341"/>
                <a:gd name="T33" fmla="*/ 193 h 222"/>
                <a:gd name="T34" fmla="*/ 93 w 341"/>
                <a:gd name="T35" fmla="*/ 198 h 222"/>
                <a:gd name="T36" fmla="*/ 103 w 341"/>
                <a:gd name="T37" fmla="*/ 203 h 222"/>
                <a:gd name="T38" fmla="*/ 103 w 341"/>
                <a:gd name="T39" fmla="*/ 203 h 222"/>
                <a:gd name="T40" fmla="*/ 118 w 341"/>
                <a:gd name="T41" fmla="*/ 211 h 222"/>
                <a:gd name="T42" fmla="*/ 134 w 341"/>
                <a:gd name="T43" fmla="*/ 217 h 222"/>
                <a:gd name="T44" fmla="*/ 152 w 341"/>
                <a:gd name="T45" fmla="*/ 220 h 222"/>
                <a:gd name="T46" fmla="*/ 170 w 341"/>
                <a:gd name="T47" fmla="*/ 222 h 222"/>
                <a:gd name="T48" fmla="*/ 170 w 341"/>
                <a:gd name="T49" fmla="*/ 222 h 222"/>
                <a:gd name="T50" fmla="*/ 189 w 341"/>
                <a:gd name="T51" fmla="*/ 220 h 222"/>
                <a:gd name="T52" fmla="*/ 206 w 341"/>
                <a:gd name="T53" fmla="*/ 217 h 222"/>
                <a:gd name="T54" fmla="*/ 223 w 341"/>
                <a:gd name="T55" fmla="*/ 211 h 222"/>
                <a:gd name="T56" fmla="*/ 236 w 341"/>
                <a:gd name="T57" fmla="*/ 203 h 222"/>
                <a:gd name="T58" fmla="*/ 236 w 341"/>
                <a:gd name="T59" fmla="*/ 203 h 222"/>
                <a:gd name="T60" fmla="*/ 248 w 341"/>
                <a:gd name="T61" fmla="*/ 198 h 222"/>
                <a:gd name="T62" fmla="*/ 258 w 341"/>
                <a:gd name="T63" fmla="*/ 193 h 222"/>
                <a:gd name="T64" fmla="*/ 269 w 341"/>
                <a:gd name="T65" fmla="*/ 186 h 222"/>
                <a:gd name="T66" fmla="*/ 279 w 341"/>
                <a:gd name="T67" fmla="*/ 178 h 222"/>
                <a:gd name="T68" fmla="*/ 289 w 341"/>
                <a:gd name="T69" fmla="*/ 169 h 222"/>
                <a:gd name="T70" fmla="*/ 297 w 341"/>
                <a:gd name="T71" fmla="*/ 161 h 222"/>
                <a:gd name="T72" fmla="*/ 305 w 341"/>
                <a:gd name="T73" fmla="*/ 152 h 222"/>
                <a:gd name="T74" fmla="*/ 312 w 341"/>
                <a:gd name="T75" fmla="*/ 142 h 222"/>
                <a:gd name="T76" fmla="*/ 319 w 341"/>
                <a:gd name="T77" fmla="*/ 131 h 222"/>
                <a:gd name="T78" fmla="*/ 324 w 341"/>
                <a:gd name="T79" fmla="*/ 121 h 222"/>
                <a:gd name="T80" fmla="*/ 329 w 341"/>
                <a:gd name="T81" fmla="*/ 109 h 222"/>
                <a:gd name="T82" fmla="*/ 333 w 341"/>
                <a:gd name="T83" fmla="*/ 98 h 222"/>
                <a:gd name="T84" fmla="*/ 336 w 341"/>
                <a:gd name="T85" fmla="*/ 85 h 222"/>
                <a:gd name="T86" fmla="*/ 338 w 341"/>
                <a:gd name="T87" fmla="*/ 72 h 222"/>
                <a:gd name="T88" fmla="*/ 341 w 341"/>
                <a:gd name="T89" fmla="*/ 59 h 222"/>
                <a:gd name="T90" fmla="*/ 341 w 341"/>
                <a:gd name="T91" fmla="*/ 47 h 222"/>
                <a:gd name="T92" fmla="*/ 341 w 341"/>
                <a:gd name="T93" fmla="*/ 0 h 222"/>
                <a:gd name="T94" fmla="*/ 0 w 341"/>
                <a:gd name="T95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41" h="222">
                  <a:moveTo>
                    <a:pt x="0" y="0"/>
                  </a:moveTo>
                  <a:lnTo>
                    <a:pt x="0" y="47"/>
                  </a:lnTo>
                  <a:lnTo>
                    <a:pt x="0" y="47"/>
                  </a:lnTo>
                  <a:lnTo>
                    <a:pt x="0" y="59"/>
                  </a:lnTo>
                  <a:lnTo>
                    <a:pt x="1" y="72"/>
                  </a:lnTo>
                  <a:lnTo>
                    <a:pt x="5" y="85"/>
                  </a:lnTo>
                  <a:lnTo>
                    <a:pt x="7" y="98"/>
                  </a:lnTo>
                  <a:lnTo>
                    <a:pt x="12" y="109"/>
                  </a:lnTo>
                  <a:lnTo>
                    <a:pt x="16" y="121"/>
                  </a:lnTo>
                  <a:lnTo>
                    <a:pt x="22" y="131"/>
                  </a:lnTo>
                  <a:lnTo>
                    <a:pt x="29" y="142"/>
                  </a:lnTo>
                  <a:lnTo>
                    <a:pt x="36" y="152"/>
                  </a:lnTo>
                  <a:lnTo>
                    <a:pt x="44" y="161"/>
                  </a:lnTo>
                  <a:lnTo>
                    <a:pt x="52" y="169"/>
                  </a:lnTo>
                  <a:lnTo>
                    <a:pt x="62" y="178"/>
                  </a:lnTo>
                  <a:lnTo>
                    <a:pt x="72" y="186"/>
                  </a:lnTo>
                  <a:lnTo>
                    <a:pt x="81" y="193"/>
                  </a:lnTo>
                  <a:lnTo>
                    <a:pt x="93" y="198"/>
                  </a:lnTo>
                  <a:lnTo>
                    <a:pt x="103" y="203"/>
                  </a:lnTo>
                  <a:lnTo>
                    <a:pt x="103" y="203"/>
                  </a:lnTo>
                  <a:lnTo>
                    <a:pt x="118" y="211"/>
                  </a:lnTo>
                  <a:lnTo>
                    <a:pt x="134" y="217"/>
                  </a:lnTo>
                  <a:lnTo>
                    <a:pt x="152" y="220"/>
                  </a:lnTo>
                  <a:lnTo>
                    <a:pt x="170" y="222"/>
                  </a:lnTo>
                  <a:lnTo>
                    <a:pt x="170" y="222"/>
                  </a:lnTo>
                  <a:lnTo>
                    <a:pt x="189" y="220"/>
                  </a:lnTo>
                  <a:lnTo>
                    <a:pt x="206" y="217"/>
                  </a:lnTo>
                  <a:lnTo>
                    <a:pt x="223" y="211"/>
                  </a:lnTo>
                  <a:lnTo>
                    <a:pt x="236" y="203"/>
                  </a:lnTo>
                  <a:lnTo>
                    <a:pt x="236" y="203"/>
                  </a:lnTo>
                  <a:lnTo>
                    <a:pt x="248" y="198"/>
                  </a:lnTo>
                  <a:lnTo>
                    <a:pt x="258" y="193"/>
                  </a:lnTo>
                  <a:lnTo>
                    <a:pt x="269" y="186"/>
                  </a:lnTo>
                  <a:lnTo>
                    <a:pt x="279" y="178"/>
                  </a:lnTo>
                  <a:lnTo>
                    <a:pt x="289" y="169"/>
                  </a:lnTo>
                  <a:lnTo>
                    <a:pt x="297" y="161"/>
                  </a:lnTo>
                  <a:lnTo>
                    <a:pt x="305" y="152"/>
                  </a:lnTo>
                  <a:lnTo>
                    <a:pt x="312" y="142"/>
                  </a:lnTo>
                  <a:lnTo>
                    <a:pt x="319" y="131"/>
                  </a:lnTo>
                  <a:lnTo>
                    <a:pt x="324" y="121"/>
                  </a:lnTo>
                  <a:lnTo>
                    <a:pt x="329" y="109"/>
                  </a:lnTo>
                  <a:lnTo>
                    <a:pt x="333" y="98"/>
                  </a:lnTo>
                  <a:lnTo>
                    <a:pt x="336" y="85"/>
                  </a:lnTo>
                  <a:lnTo>
                    <a:pt x="338" y="72"/>
                  </a:lnTo>
                  <a:lnTo>
                    <a:pt x="341" y="59"/>
                  </a:lnTo>
                  <a:lnTo>
                    <a:pt x="341" y="47"/>
                  </a:lnTo>
                  <a:lnTo>
                    <a:pt x="3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6A1C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0" name="Freeform 127"/>
            <p:cNvSpPr>
              <a:spLocks noEditPoints="1"/>
            </p:cNvSpPr>
            <p:nvPr/>
          </p:nvSpPr>
          <p:spPr bwMode="auto">
            <a:xfrm>
              <a:off x="7527926" y="3945880"/>
              <a:ext cx="322263" cy="227013"/>
            </a:xfrm>
            <a:custGeom>
              <a:avLst/>
              <a:gdLst>
                <a:gd name="T0" fmla="*/ 202 w 405"/>
                <a:gd name="T1" fmla="*/ 285 h 285"/>
                <a:gd name="T2" fmla="*/ 179 w 405"/>
                <a:gd name="T3" fmla="*/ 284 h 285"/>
                <a:gd name="T4" fmla="*/ 158 w 405"/>
                <a:gd name="T5" fmla="*/ 279 h 285"/>
                <a:gd name="T6" fmla="*/ 139 w 405"/>
                <a:gd name="T7" fmla="*/ 272 h 285"/>
                <a:gd name="T8" fmla="*/ 120 w 405"/>
                <a:gd name="T9" fmla="*/ 263 h 285"/>
                <a:gd name="T10" fmla="*/ 107 w 405"/>
                <a:gd name="T11" fmla="*/ 256 h 285"/>
                <a:gd name="T12" fmla="*/ 82 w 405"/>
                <a:gd name="T13" fmla="*/ 240 h 285"/>
                <a:gd name="T14" fmla="*/ 60 w 405"/>
                <a:gd name="T15" fmla="*/ 221 h 285"/>
                <a:gd name="T16" fmla="*/ 41 w 405"/>
                <a:gd name="T17" fmla="*/ 199 h 285"/>
                <a:gd name="T18" fmla="*/ 25 w 405"/>
                <a:gd name="T19" fmla="*/ 176 h 285"/>
                <a:gd name="T20" fmla="*/ 14 w 405"/>
                <a:gd name="T21" fmla="*/ 149 h 285"/>
                <a:gd name="T22" fmla="*/ 4 w 405"/>
                <a:gd name="T23" fmla="*/ 122 h 285"/>
                <a:gd name="T24" fmla="*/ 1 w 405"/>
                <a:gd name="T25" fmla="*/ 93 h 285"/>
                <a:gd name="T26" fmla="*/ 0 w 405"/>
                <a:gd name="T27" fmla="*/ 0 h 285"/>
                <a:gd name="T28" fmla="*/ 405 w 405"/>
                <a:gd name="T29" fmla="*/ 78 h 285"/>
                <a:gd name="T30" fmla="*/ 404 w 405"/>
                <a:gd name="T31" fmla="*/ 93 h 285"/>
                <a:gd name="T32" fmla="*/ 399 w 405"/>
                <a:gd name="T33" fmla="*/ 122 h 285"/>
                <a:gd name="T34" fmla="*/ 391 w 405"/>
                <a:gd name="T35" fmla="*/ 149 h 285"/>
                <a:gd name="T36" fmla="*/ 380 w 405"/>
                <a:gd name="T37" fmla="*/ 176 h 285"/>
                <a:gd name="T38" fmla="*/ 363 w 405"/>
                <a:gd name="T39" fmla="*/ 199 h 285"/>
                <a:gd name="T40" fmla="*/ 345 w 405"/>
                <a:gd name="T41" fmla="*/ 221 h 285"/>
                <a:gd name="T42" fmla="*/ 323 w 405"/>
                <a:gd name="T43" fmla="*/ 240 h 285"/>
                <a:gd name="T44" fmla="*/ 297 w 405"/>
                <a:gd name="T45" fmla="*/ 256 h 285"/>
                <a:gd name="T46" fmla="*/ 283 w 405"/>
                <a:gd name="T47" fmla="*/ 263 h 285"/>
                <a:gd name="T48" fmla="*/ 266 w 405"/>
                <a:gd name="T49" fmla="*/ 272 h 285"/>
                <a:gd name="T50" fmla="*/ 246 w 405"/>
                <a:gd name="T51" fmla="*/ 279 h 285"/>
                <a:gd name="T52" fmla="*/ 224 w 405"/>
                <a:gd name="T53" fmla="*/ 284 h 285"/>
                <a:gd name="T54" fmla="*/ 202 w 405"/>
                <a:gd name="T55" fmla="*/ 285 h 285"/>
                <a:gd name="T56" fmla="*/ 63 w 405"/>
                <a:gd name="T57" fmla="*/ 64 h 285"/>
                <a:gd name="T58" fmla="*/ 63 w 405"/>
                <a:gd name="T59" fmla="*/ 78 h 285"/>
                <a:gd name="T60" fmla="*/ 66 w 405"/>
                <a:gd name="T61" fmla="*/ 99 h 285"/>
                <a:gd name="T62" fmla="*/ 69 w 405"/>
                <a:gd name="T63" fmla="*/ 118 h 285"/>
                <a:gd name="T64" fmla="*/ 77 w 405"/>
                <a:gd name="T65" fmla="*/ 137 h 285"/>
                <a:gd name="T66" fmla="*/ 87 w 405"/>
                <a:gd name="T67" fmla="*/ 154 h 285"/>
                <a:gd name="T68" fmla="*/ 99 w 405"/>
                <a:gd name="T69" fmla="*/ 170 h 285"/>
                <a:gd name="T70" fmla="*/ 113 w 405"/>
                <a:gd name="T71" fmla="*/ 184 h 285"/>
                <a:gd name="T72" fmla="*/ 129 w 405"/>
                <a:gd name="T73" fmla="*/ 196 h 285"/>
                <a:gd name="T74" fmla="*/ 148 w 405"/>
                <a:gd name="T75" fmla="*/ 205 h 285"/>
                <a:gd name="T76" fmla="*/ 154 w 405"/>
                <a:gd name="T77" fmla="*/ 207 h 285"/>
                <a:gd name="T78" fmla="*/ 176 w 405"/>
                <a:gd name="T79" fmla="*/ 218 h 285"/>
                <a:gd name="T80" fmla="*/ 202 w 405"/>
                <a:gd name="T81" fmla="*/ 221 h 285"/>
                <a:gd name="T82" fmla="*/ 216 w 405"/>
                <a:gd name="T83" fmla="*/ 220 h 285"/>
                <a:gd name="T84" fmla="*/ 241 w 405"/>
                <a:gd name="T85" fmla="*/ 213 h 285"/>
                <a:gd name="T86" fmla="*/ 257 w 405"/>
                <a:gd name="T87" fmla="*/ 205 h 285"/>
                <a:gd name="T88" fmla="*/ 266 w 405"/>
                <a:gd name="T89" fmla="*/ 200 h 285"/>
                <a:gd name="T90" fmla="*/ 283 w 405"/>
                <a:gd name="T91" fmla="*/ 190 h 285"/>
                <a:gd name="T92" fmla="*/ 299 w 405"/>
                <a:gd name="T93" fmla="*/ 177 h 285"/>
                <a:gd name="T94" fmla="*/ 312 w 405"/>
                <a:gd name="T95" fmla="*/ 162 h 285"/>
                <a:gd name="T96" fmla="*/ 323 w 405"/>
                <a:gd name="T97" fmla="*/ 146 h 285"/>
                <a:gd name="T98" fmla="*/ 332 w 405"/>
                <a:gd name="T99" fmla="*/ 127 h 285"/>
                <a:gd name="T100" fmla="*/ 338 w 405"/>
                <a:gd name="T101" fmla="*/ 108 h 285"/>
                <a:gd name="T102" fmla="*/ 340 w 405"/>
                <a:gd name="T103" fmla="*/ 88 h 285"/>
                <a:gd name="T104" fmla="*/ 341 w 405"/>
                <a:gd name="T105" fmla="*/ 64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05" h="285">
                  <a:moveTo>
                    <a:pt x="202" y="285"/>
                  </a:moveTo>
                  <a:lnTo>
                    <a:pt x="202" y="285"/>
                  </a:lnTo>
                  <a:lnTo>
                    <a:pt x="191" y="284"/>
                  </a:lnTo>
                  <a:lnTo>
                    <a:pt x="179" y="284"/>
                  </a:lnTo>
                  <a:lnTo>
                    <a:pt x="169" y="282"/>
                  </a:lnTo>
                  <a:lnTo>
                    <a:pt x="158" y="279"/>
                  </a:lnTo>
                  <a:lnTo>
                    <a:pt x="149" y="276"/>
                  </a:lnTo>
                  <a:lnTo>
                    <a:pt x="139" y="272"/>
                  </a:lnTo>
                  <a:lnTo>
                    <a:pt x="129" y="268"/>
                  </a:lnTo>
                  <a:lnTo>
                    <a:pt x="120" y="263"/>
                  </a:lnTo>
                  <a:lnTo>
                    <a:pt x="120" y="263"/>
                  </a:lnTo>
                  <a:lnTo>
                    <a:pt x="107" y="256"/>
                  </a:lnTo>
                  <a:lnTo>
                    <a:pt x="95" y="249"/>
                  </a:lnTo>
                  <a:lnTo>
                    <a:pt x="82" y="240"/>
                  </a:lnTo>
                  <a:lnTo>
                    <a:pt x="70" y="232"/>
                  </a:lnTo>
                  <a:lnTo>
                    <a:pt x="60" y="221"/>
                  </a:lnTo>
                  <a:lnTo>
                    <a:pt x="51" y="211"/>
                  </a:lnTo>
                  <a:lnTo>
                    <a:pt x="41" y="199"/>
                  </a:lnTo>
                  <a:lnTo>
                    <a:pt x="33" y="188"/>
                  </a:lnTo>
                  <a:lnTo>
                    <a:pt x="25" y="176"/>
                  </a:lnTo>
                  <a:lnTo>
                    <a:pt x="19" y="162"/>
                  </a:lnTo>
                  <a:lnTo>
                    <a:pt x="14" y="149"/>
                  </a:lnTo>
                  <a:lnTo>
                    <a:pt x="9" y="136"/>
                  </a:lnTo>
                  <a:lnTo>
                    <a:pt x="4" y="122"/>
                  </a:lnTo>
                  <a:lnTo>
                    <a:pt x="2" y="107"/>
                  </a:lnTo>
                  <a:lnTo>
                    <a:pt x="1" y="93"/>
                  </a:lnTo>
                  <a:lnTo>
                    <a:pt x="0" y="78"/>
                  </a:lnTo>
                  <a:lnTo>
                    <a:pt x="0" y="0"/>
                  </a:lnTo>
                  <a:lnTo>
                    <a:pt x="405" y="0"/>
                  </a:lnTo>
                  <a:lnTo>
                    <a:pt x="405" y="78"/>
                  </a:lnTo>
                  <a:lnTo>
                    <a:pt x="405" y="78"/>
                  </a:lnTo>
                  <a:lnTo>
                    <a:pt x="404" y="93"/>
                  </a:lnTo>
                  <a:lnTo>
                    <a:pt x="403" y="107"/>
                  </a:lnTo>
                  <a:lnTo>
                    <a:pt x="399" y="122"/>
                  </a:lnTo>
                  <a:lnTo>
                    <a:pt x="396" y="136"/>
                  </a:lnTo>
                  <a:lnTo>
                    <a:pt x="391" y="149"/>
                  </a:lnTo>
                  <a:lnTo>
                    <a:pt x="385" y="162"/>
                  </a:lnTo>
                  <a:lnTo>
                    <a:pt x="380" y="176"/>
                  </a:lnTo>
                  <a:lnTo>
                    <a:pt x="372" y="188"/>
                  </a:lnTo>
                  <a:lnTo>
                    <a:pt x="363" y="199"/>
                  </a:lnTo>
                  <a:lnTo>
                    <a:pt x="354" y="211"/>
                  </a:lnTo>
                  <a:lnTo>
                    <a:pt x="345" y="221"/>
                  </a:lnTo>
                  <a:lnTo>
                    <a:pt x="333" y="232"/>
                  </a:lnTo>
                  <a:lnTo>
                    <a:pt x="323" y="240"/>
                  </a:lnTo>
                  <a:lnTo>
                    <a:pt x="310" y="249"/>
                  </a:lnTo>
                  <a:lnTo>
                    <a:pt x="297" y="256"/>
                  </a:lnTo>
                  <a:lnTo>
                    <a:pt x="283" y="263"/>
                  </a:lnTo>
                  <a:lnTo>
                    <a:pt x="283" y="263"/>
                  </a:lnTo>
                  <a:lnTo>
                    <a:pt x="275" y="268"/>
                  </a:lnTo>
                  <a:lnTo>
                    <a:pt x="266" y="272"/>
                  </a:lnTo>
                  <a:lnTo>
                    <a:pt x="256" y="276"/>
                  </a:lnTo>
                  <a:lnTo>
                    <a:pt x="246" y="279"/>
                  </a:lnTo>
                  <a:lnTo>
                    <a:pt x="236" y="282"/>
                  </a:lnTo>
                  <a:lnTo>
                    <a:pt x="224" y="284"/>
                  </a:lnTo>
                  <a:lnTo>
                    <a:pt x="214" y="284"/>
                  </a:lnTo>
                  <a:lnTo>
                    <a:pt x="202" y="285"/>
                  </a:lnTo>
                  <a:lnTo>
                    <a:pt x="202" y="285"/>
                  </a:lnTo>
                  <a:close/>
                  <a:moveTo>
                    <a:pt x="63" y="64"/>
                  </a:moveTo>
                  <a:lnTo>
                    <a:pt x="63" y="78"/>
                  </a:lnTo>
                  <a:lnTo>
                    <a:pt x="63" y="78"/>
                  </a:lnTo>
                  <a:lnTo>
                    <a:pt x="65" y="88"/>
                  </a:lnTo>
                  <a:lnTo>
                    <a:pt x="66" y="99"/>
                  </a:lnTo>
                  <a:lnTo>
                    <a:pt x="67" y="108"/>
                  </a:lnTo>
                  <a:lnTo>
                    <a:pt x="69" y="118"/>
                  </a:lnTo>
                  <a:lnTo>
                    <a:pt x="73" y="127"/>
                  </a:lnTo>
                  <a:lnTo>
                    <a:pt x="77" y="137"/>
                  </a:lnTo>
                  <a:lnTo>
                    <a:pt x="82" y="146"/>
                  </a:lnTo>
                  <a:lnTo>
                    <a:pt x="87" y="154"/>
                  </a:lnTo>
                  <a:lnTo>
                    <a:pt x="92" y="162"/>
                  </a:lnTo>
                  <a:lnTo>
                    <a:pt x="99" y="170"/>
                  </a:lnTo>
                  <a:lnTo>
                    <a:pt x="106" y="177"/>
                  </a:lnTo>
                  <a:lnTo>
                    <a:pt x="113" y="184"/>
                  </a:lnTo>
                  <a:lnTo>
                    <a:pt x="121" y="190"/>
                  </a:lnTo>
                  <a:lnTo>
                    <a:pt x="129" y="196"/>
                  </a:lnTo>
                  <a:lnTo>
                    <a:pt x="139" y="200"/>
                  </a:lnTo>
                  <a:lnTo>
                    <a:pt x="148" y="205"/>
                  </a:lnTo>
                  <a:lnTo>
                    <a:pt x="154" y="207"/>
                  </a:lnTo>
                  <a:lnTo>
                    <a:pt x="154" y="207"/>
                  </a:lnTo>
                  <a:lnTo>
                    <a:pt x="164" y="213"/>
                  </a:lnTo>
                  <a:lnTo>
                    <a:pt x="176" y="218"/>
                  </a:lnTo>
                  <a:lnTo>
                    <a:pt x="189" y="220"/>
                  </a:lnTo>
                  <a:lnTo>
                    <a:pt x="202" y="221"/>
                  </a:lnTo>
                  <a:lnTo>
                    <a:pt x="202" y="221"/>
                  </a:lnTo>
                  <a:lnTo>
                    <a:pt x="216" y="220"/>
                  </a:lnTo>
                  <a:lnTo>
                    <a:pt x="229" y="218"/>
                  </a:lnTo>
                  <a:lnTo>
                    <a:pt x="241" y="213"/>
                  </a:lnTo>
                  <a:lnTo>
                    <a:pt x="251" y="207"/>
                  </a:lnTo>
                  <a:lnTo>
                    <a:pt x="257" y="205"/>
                  </a:lnTo>
                  <a:lnTo>
                    <a:pt x="257" y="205"/>
                  </a:lnTo>
                  <a:lnTo>
                    <a:pt x="266" y="200"/>
                  </a:lnTo>
                  <a:lnTo>
                    <a:pt x="275" y="196"/>
                  </a:lnTo>
                  <a:lnTo>
                    <a:pt x="283" y="190"/>
                  </a:lnTo>
                  <a:lnTo>
                    <a:pt x="292" y="184"/>
                  </a:lnTo>
                  <a:lnTo>
                    <a:pt x="299" y="177"/>
                  </a:lnTo>
                  <a:lnTo>
                    <a:pt x="305" y="170"/>
                  </a:lnTo>
                  <a:lnTo>
                    <a:pt x="312" y="162"/>
                  </a:lnTo>
                  <a:lnTo>
                    <a:pt x="318" y="154"/>
                  </a:lnTo>
                  <a:lnTo>
                    <a:pt x="323" y="146"/>
                  </a:lnTo>
                  <a:lnTo>
                    <a:pt x="328" y="137"/>
                  </a:lnTo>
                  <a:lnTo>
                    <a:pt x="332" y="127"/>
                  </a:lnTo>
                  <a:lnTo>
                    <a:pt x="334" y="118"/>
                  </a:lnTo>
                  <a:lnTo>
                    <a:pt x="338" y="108"/>
                  </a:lnTo>
                  <a:lnTo>
                    <a:pt x="339" y="99"/>
                  </a:lnTo>
                  <a:lnTo>
                    <a:pt x="340" y="88"/>
                  </a:lnTo>
                  <a:lnTo>
                    <a:pt x="341" y="78"/>
                  </a:lnTo>
                  <a:lnTo>
                    <a:pt x="341" y="64"/>
                  </a:lnTo>
                  <a:lnTo>
                    <a:pt x="63" y="64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1" name="Freeform 128"/>
            <p:cNvSpPr>
              <a:spLocks/>
            </p:cNvSpPr>
            <p:nvPr/>
          </p:nvSpPr>
          <p:spPr bwMode="auto">
            <a:xfrm>
              <a:off x="7423151" y="3369618"/>
              <a:ext cx="533400" cy="601663"/>
            </a:xfrm>
            <a:custGeom>
              <a:avLst/>
              <a:gdLst>
                <a:gd name="T0" fmla="*/ 336 w 672"/>
                <a:gd name="T1" fmla="*/ 0 h 757"/>
                <a:gd name="T2" fmla="*/ 302 w 672"/>
                <a:gd name="T3" fmla="*/ 1 h 757"/>
                <a:gd name="T4" fmla="*/ 268 w 672"/>
                <a:gd name="T5" fmla="*/ 5 h 757"/>
                <a:gd name="T6" fmla="*/ 237 w 672"/>
                <a:gd name="T7" fmla="*/ 15 h 757"/>
                <a:gd name="T8" fmla="*/ 206 w 672"/>
                <a:gd name="T9" fmla="*/ 25 h 757"/>
                <a:gd name="T10" fmla="*/ 177 w 672"/>
                <a:gd name="T11" fmla="*/ 40 h 757"/>
                <a:gd name="T12" fmla="*/ 149 w 672"/>
                <a:gd name="T13" fmla="*/ 56 h 757"/>
                <a:gd name="T14" fmla="*/ 122 w 672"/>
                <a:gd name="T15" fmla="*/ 76 h 757"/>
                <a:gd name="T16" fmla="*/ 99 w 672"/>
                <a:gd name="T17" fmla="*/ 98 h 757"/>
                <a:gd name="T18" fmla="*/ 77 w 672"/>
                <a:gd name="T19" fmla="*/ 121 h 757"/>
                <a:gd name="T20" fmla="*/ 57 w 672"/>
                <a:gd name="T21" fmla="*/ 147 h 757"/>
                <a:gd name="T22" fmla="*/ 41 w 672"/>
                <a:gd name="T23" fmla="*/ 175 h 757"/>
                <a:gd name="T24" fmla="*/ 27 w 672"/>
                <a:gd name="T25" fmla="*/ 205 h 757"/>
                <a:gd name="T26" fmla="*/ 16 w 672"/>
                <a:gd name="T27" fmla="*/ 235 h 757"/>
                <a:gd name="T28" fmla="*/ 7 w 672"/>
                <a:gd name="T29" fmla="*/ 267 h 757"/>
                <a:gd name="T30" fmla="*/ 2 w 672"/>
                <a:gd name="T31" fmla="*/ 301 h 757"/>
                <a:gd name="T32" fmla="*/ 0 w 672"/>
                <a:gd name="T33" fmla="*/ 336 h 757"/>
                <a:gd name="T34" fmla="*/ 0 w 672"/>
                <a:gd name="T35" fmla="*/ 356 h 757"/>
                <a:gd name="T36" fmla="*/ 4 w 672"/>
                <a:gd name="T37" fmla="*/ 396 h 757"/>
                <a:gd name="T38" fmla="*/ 11 w 672"/>
                <a:gd name="T39" fmla="*/ 431 h 757"/>
                <a:gd name="T40" fmla="*/ 20 w 672"/>
                <a:gd name="T41" fmla="*/ 464 h 757"/>
                <a:gd name="T42" fmla="*/ 39 w 672"/>
                <a:gd name="T43" fmla="*/ 508 h 757"/>
                <a:gd name="T44" fmla="*/ 68 w 672"/>
                <a:gd name="T45" fmla="*/ 559 h 757"/>
                <a:gd name="T46" fmla="*/ 114 w 672"/>
                <a:gd name="T47" fmla="*/ 626 h 757"/>
                <a:gd name="T48" fmla="*/ 139 w 672"/>
                <a:gd name="T49" fmla="*/ 668 h 757"/>
                <a:gd name="T50" fmla="*/ 155 w 672"/>
                <a:gd name="T51" fmla="*/ 699 h 757"/>
                <a:gd name="T52" fmla="*/ 161 w 672"/>
                <a:gd name="T53" fmla="*/ 723 h 757"/>
                <a:gd name="T54" fmla="*/ 165 w 672"/>
                <a:gd name="T55" fmla="*/ 746 h 757"/>
                <a:gd name="T56" fmla="*/ 507 w 672"/>
                <a:gd name="T57" fmla="*/ 757 h 757"/>
                <a:gd name="T58" fmla="*/ 508 w 672"/>
                <a:gd name="T59" fmla="*/ 746 h 757"/>
                <a:gd name="T60" fmla="*/ 511 w 672"/>
                <a:gd name="T61" fmla="*/ 723 h 757"/>
                <a:gd name="T62" fmla="*/ 517 w 672"/>
                <a:gd name="T63" fmla="*/ 699 h 757"/>
                <a:gd name="T64" fmla="*/ 532 w 672"/>
                <a:gd name="T65" fmla="*/ 668 h 757"/>
                <a:gd name="T66" fmla="*/ 559 w 672"/>
                <a:gd name="T67" fmla="*/ 626 h 757"/>
                <a:gd name="T68" fmla="*/ 605 w 672"/>
                <a:gd name="T69" fmla="*/ 559 h 757"/>
                <a:gd name="T70" fmla="*/ 634 w 672"/>
                <a:gd name="T71" fmla="*/ 508 h 757"/>
                <a:gd name="T72" fmla="*/ 651 w 672"/>
                <a:gd name="T73" fmla="*/ 464 h 757"/>
                <a:gd name="T74" fmla="*/ 662 w 672"/>
                <a:gd name="T75" fmla="*/ 431 h 757"/>
                <a:gd name="T76" fmla="*/ 668 w 672"/>
                <a:gd name="T77" fmla="*/ 396 h 757"/>
                <a:gd name="T78" fmla="*/ 672 w 672"/>
                <a:gd name="T79" fmla="*/ 356 h 757"/>
                <a:gd name="T80" fmla="*/ 672 w 672"/>
                <a:gd name="T81" fmla="*/ 336 h 757"/>
                <a:gd name="T82" fmla="*/ 670 w 672"/>
                <a:gd name="T83" fmla="*/ 301 h 757"/>
                <a:gd name="T84" fmla="*/ 665 w 672"/>
                <a:gd name="T85" fmla="*/ 267 h 757"/>
                <a:gd name="T86" fmla="*/ 657 w 672"/>
                <a:gd name="T87" fmla="*/ 235 h 757"/>
                <a:gd name="T88" fmla="*/ 646 w 672"/>
                <a:gd name="T89" fmla="*/ 205 h 757"/>
                <a:gd name="T90" fmla="*/ 632 w 672"/>
                <a:gd name="T91" fmla="*/ 175 h 757"/>
                <a:gd name="T92" fmla="*/ 614 w 672"/>
                <a:gd name="T93" fmla="*/ 147 h 757"/>
                <a:gd name="T94" fmla="*/ 596 w 672"/>
                <a:gd name="T95" fmla="*/ 121 h 757"/>
                <a:gd name="T96" fmla="*/ 574 w 672"/>
                <a:gd name="T97" fmla="*/ 98 h 757"/>
                <a:gd name="T98" fmla="*/ 550 w 672"/>
                <a:gd name="T99" fmla="*/ 76 h 757"/>
                <a:gd name="T100" fmla="*/ 524 w 672"/>
                <a:gd name="T101" fmla="*/ 56 h 757"/>
                <a:gd name="T102" fmla="*/ 496 w 672"/>
                <a:gd name="T103" fmla="*/ 40 h 757"/>
                <a:gd name="T104" fmla="*/ 467 w 672"/>
                <a:gd name="T105" fmla="*/ 25 h 757"/>
                <a:gd name="T106" fmla="*/ 436 w 672"/>
                <a:gd name="T107" fmla="*/ 15 h 757"/>
                <a:gd name="T108" fmla="*/ 404 w 672"/>
                <a:gd name="T109" fmla="*/ 5 h 757"/>
                <a:gd name="T110" fmla="*/ 371 w 672"/>
                <a:gd name="T111" fmla="*/ 1 h 757"/>
                <a:gd name="T112" fmla="*/ 336 w 672"/>
                <a:gd name="T113" fmla="*/ 0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72" h="757">
                  <a:moveTo>
                    <a:pt x="336" y="0"/>
                  </a:moveTo>
                  <a:lnTo>
                    <a:pt x="336" y="0"/>
                  </a:lnTo>
                  <a:lnTo>
                    <a:pt x="319" y="0"/>
                  </a:lnTo>
                  <a:lnTo>
                    <a:pt x="302" y="1"/>
                  </a:lnTo>
                  <a:lnTo>
                    <a:pt x="285" y="3"/>
                  </a:lnTo>
                  <a:lnTo>
                    <a:pt x="268" y="5"/>
                  </a:lnTo>
                  <a:lnTo>
                    <a:pt x="252" y="10"/>
                  </a:lnTo>
                  <a:lnTo>
                    <a:pt x="237" y="15"/>
                  </a:lnTo>
                  <a:lnTo>
                    <a:pt x="221" y="19"/>
                  </a:lnTo>
                  <a:lnTo>
                    <a:pt x="206" y="25"/>
                  </a:lnTo>
                  <a:lnTo>
                    <a:pt x="190" y="32"/>
                  </a:lnTo>
                  <a:lnTo>
                    <a:pt x="177" y="40"/>
                  </a:lnTo>
                  <a:lnTo>
                    <a:pt x="163" y="48"/>
                  </a:lnTo>
                  <a:lnTo>
                    <a:pt x="149" y="56"/>
                  </a:lnTo>
                  <a:lnTo>
                    <a:pt x="135" y="66"/>
                  </a:lnTo>
                  <a:lnTo>
                    <a:pt x="122" y="76"/>
                  </a:lnTo>
                  <a:lnTo>
                    <a:pt x="111" y="86"/>
                  </a:lnTo>
                  <a:lnTo>
                    <a:pt x="99" y="98"/>
                  </a:lnTo>
                  <a:lnTo>
                    <a:pt x="87" y="110"/>
                  </a:lnTo>
                  <a:lnTo>
                    <a:pt x="77" y="121"/>
                  </a:lnTo>
                  <a:lnTo>
                    <a:pt x="68" y="134"/>
                  </a:lnTo>
                  <a:lnTo>
                    <a:pt x="57" y="147"/>
                  </a:lnTo>
                  <a:lnTo>
                    <a:pt x="49" y="161"/>
                  </a:lnTo>
                  <a:lnTo>
                    <a:pt x="41" y="175"/>
                  </a:lnTo>
                  <a:lnTo>
                    <a:pt x="33" y="190"/>
                  </a:lnTo>
                  <a:lnTo>
                    <a:pt x="27" y="205"/>
                  </a:lnTo>
                  <a:lnTo>
                    <a:pt x="20" y="220"/>
                  </a:lnTo>
                  <a:lnTo>
                    <a:pt x="16" y="235"/>
                  </a:lnTo>
                  <a:lnTo>
                    <a:pt x="11" y="251"/>
                  </a:lnTo>
                  <a:lnTo>
                    <a:pt x="7" y="267"/>
                  </a:lnTo>
                  <a:lnTo>
                    <a:pt x="4" y="283"/>
                  </a:lnTo>
                  <a:lnTo>
                    <a:pt x="2" y="301"/>
                  </a:lnTo>
                  <a:lnTo>
                    <a:pt x="0" y="318"/>
                  </a:lnTo>
                  <a:lnTo>
                    <a:pt x="0" y="336"/>
                  </a:lnTo>
                  <a:lnTo>
                    <a:pt x="0" y="336"/>
                  </a:lnTo>
                  <a:lnTo>
                    <a:pt x="0" y="356"/>
                  </a:lnTo>
                  <a:lnTo>
                    <a:pt x="2" y="376"/>
                  </a:lnTo>
                  <a:lnTo>
                    <a:pt x="4" y="396"/>
                  </a:lnTo>
                  <a:lnTo>
                    <a:pt x="7" y="413"/>
                  </a:lnTo>
                  <a:lnTo>
                    <a:pt x="11" y="431"/>
                  </a:lnTo>
                  <a:lnTo>
                    <a:pt x="16" y="448"/>
                  </a:lnTo>
                  <a:lnTo>
                    <a:pt x="20" y="464"/>
                  </a:lnTo>
                  <a:lnTo>
                    <a:pt x="26" y="479"/>
                  </a:lnTo>
                  <a:lnTo>
                    <a:pt x="39" y="508"/>
                  </a:lnTo>
                  <a:lnTo>
                    <a:pt x="53" y="535"/>
                  </a:lnTo>
                  <a:lnTo>
                    <a:pt x="68" y="559"/>
                  </a:lnTo>
                  <a:lnTo>
                    <a:pt x="83" y="582"/>
                  </a:lnTo>
                  <a:lnTo>
                    <a:pt x="114" y="626"/>
                  </a:lnTo>
                  <a:lnTo>
                    <a:pt x="128" y="647"/>
                  </a:lnTo>
                  <a:lnTo>
                    <a:pt x="139" y="668"/>
                  </a:lnTo>
                  <a:lnTo>
                    <a:pt x="151" y="689"/>
                  </a:lnTo>
                  <a:lnTo>
                    <a:pt x="155" y="699"/>
                  </a:lnTo>
                  <a:lnTo>
                    <a:pt x="159" y="711"/>
                  </a:lnTo>
                  <a:lnTo>
                    <a:pt x="161" y="723"/>
                  </a:lnTo>
                  <a:lnTo>
                    <a:pt x="164" y="733"/>
                  </a:lnTo>
                  <a:lnTo>
                    <a:pt x="165" y="746"/>
                  </a:lnTo>
                  <a:lnTo>
                    <a:pt x="166" y="757"/>
                  </a:lnTo>
                  <a:lnTo>
                    <a:pt x="507" y="757"/>
                  </a:lnTo>
                  <a:lnTo>
                    <a:pt x="507" y="757"/>
                  </a:lnTo>
                  <a:lnTo>
                    <a:pt x="508" y="746"/>
                  </a:lnTo>
                  <a:lnTo>
                    <a:pt x="509" y="733"/>
                  </a:lnTo>
                  <a:lnTo>
                    <a:pt x="511" y="723"/>
                  </a:lnTo>
                  <a:lnTo>
                    <a:pt x="514" y="711"/>
                  </a:lnTo>
                  <a:lnTo>
                    <a:pt x="517" y="699"/>
                  </a:lnTo>
                  <a:lnTo>
                    <a:pt x="522" y="689"/>
                  </a:lnTo>
                  <a:lnTo>
                    <a:pt x="532" y="668"/>
                  </a:lnTo>
                  <a:lnTo>
                    <a:pt x="545" y="647"/>
                  </a:lnTo>
                  <a:lnTo>
                    <a:pt x="559" y="626"/>
                  </a:lnTo>
                  <a:lnTo>
                    <a:pt x="590" y="582"/>
                  </a:lnTo>
                  <a:lnTo>
                    <a:pt x="605" y="559"/>
                  </a:lnTo>
                  <a:lnTo>
                    <a:pt x="620" y="535"/>
                  </a:lnTo>
                  <a:lnTo>
                    <a:pt x="634" y="508"/>
                  </a:lnTo>
                  <a:lnTo>
                    <a:pt x="647" y="479"/>
                  </a:lnTo>
                  <a:lnTo>
                    <a:pt x="651" y="464"/>
                  </a:lnTo>
                  <a:lnTo>
                    <a:pt x="657" y="448"/>
                  </a:lnTo>
                  <a:lnTo>
                    <a:pt x="662" y="431"/>
                  </a:lnTo>
                  <a:lnTo>
                    <a:pt x="665" y="413"/>
                  </a:lnTo>
                  <a:lnTo>
                    <a:pt x="668" y="396"/>
                  </a:lnTo>
                  <a:lnTo>
                    <a:pt x="670" y="376"/>
                  </a:lnTo>
                  <a:lnTo>
                    <a:pt x="672" y="356"/>
                  </a:lnTo>
                  <a:lnTo>
                    <a:pt x="672" y="336"/>
                  </a:lnTo>
                  <a:lnTo>
                    <a:pt x="672" y="336"/>
                  </a:lnTo>
                  <a:lnTo>
                    <a:pt x="672" y="318"/>
                  </a:lnTo>
                  <a:lnTo>
                    <a:pt x="670" y="301"/>
                  </a:lnTo>
                  <a:lnTo>
                    <a:pt x="669" y="283"/>
                  </a:lnTo>
                  <a:lnTo>
                    <a:pt x="665" y="267"/>
                  </a:lnTo>
                  <a:lnTo>
                    <a:pt x="662" y="251"/>
                  </a:lnTo>
                  <a:lnTo>
                    <a:pt x="657" y="235"/>
                  </a:lnTo>
                  <a:lnTo>
                    <a:pt x="651" y="220"/>
                  </a:lnTo>
                  <a:lnTo>
                    <a:pt x="646" y="205"/>
                  </a:lnTo>
                  <a:lnTo>
                    <a:pt x="639" y="190"/>
                  </a:lnTo>
                  <a:lnTo>
                    <a:pt x="632" y="175"/>
                  </a:lnTo>
                  <a:lnTo>
                    <a:pt x="624" y="161"/>
                  </a:lnTo>
                  <a:lnTo>
                    <a:pt x="614" y="147"/>
                  </a:lnTo>
                  <a:lnTo>
                    <a:pt x="605" y="134"/>
                  </a:lnTo>
                  <a:lnTo>
                    <a:pt x="596" y="121"/>
                  </a:lnTo>
                  <a:lnTo>
                    <a:pt x="585" y="110"/>
                  </a:lnTo>
                  <a:lnTo>
                    <a:pt x="574" y="98"/>
                  </a:lnTo>
                  <a:lnTo>
                    <a:pt x="562" y="86"/>
                  </a:lnTo>
                  <a:lnTo>
                    <a:pt x="550" y="76"/>
                  </a:lnTo>
                  <a:lnTo>
                    <a:pt x="537" y="66"/>
                  </a:lnTo>
                  <a:lnTo>
                    <a:pt x="524" y="56"/>
                  </a:lnTo>
                  <a:lnTo>
                    <a:pt x="510" y="48"/>
                  </a:lnTo>
                  <a:lnTo>
                    <a:pt x="496" y="40"/>
                  </a:lnTo>
                  <a:lnTo>
                    <a:pt x="482" y="32"/>
                  </a:lnTo>
                  <a:lnTo>
                    <a:pt x="467" y="25"/>
                  </a:lnTo>
                  <a:lnTo>
                    <a:pt x="452" y="19"/>
                  </a:lnTo>
                  <a:lnTo>
                    <a:pt x="436" y="15"/>
                  </a:lnTo>
                  <a:lnTo>
                    <a:pt x="420" y="10"/>
                  </a:lnTo>
                  <a:lnTo>
                    <a:pt x="404" y="5"/>
                  </a:lnTo>
                  <a:lnTo>
                    <a:pt x="387" y="3"/>
                  </a:lnTo>
                  <a:lnTo>
                    <a:pt x="371" y="1"/>
                  </a:lnTo>
                  <a:lnTo>
                    <a:pt x="354" y="0"/>
                  </a:lnTo>
                  <a:lnTo>
                    <a:pt x="336" y="0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2" name="Freeform 129"/>
            <p:cNvSpPr>
              <a:spLocks noEditPoints="1"/>
            </p:cNvSpPr>
            <p:nvPr/>
          </p:nvSpPr>
          <p:spPr bwMode="auto">
            <a:xfrm>
              <a:off x="7397751" y="3344218"/>
              <a:ext cx="582613" cy="652463"/>
            </a:xfrm>
            <a:custGeom>
              <a:avLst/>
              <a:gdLst>
                <a:gd name="T0" fmla="*/ 166 w 736"/>
                <a:gd name="T1" fmla="*/ 790 h 823"/>
                <a:gd name="T2" fmla="*/ 148 w 736"/>
                <a:gd name="T3" fmla="*/ 724 h 823"/>
                <a:gd name="T4" fmla="*/ 105 w 736"/>
                <a:gd name="T5" fmla="*/ 658 h 823"/>
                <a:gd name="T6" fmla="*/ 44 w 736"/>
                <a:gd name="T7" fmla="*/ 557 h 823"/>
                <a:gd name="T8" fmla="*/ 15 w 736"/>
                <a:gd name="T9" fmla="*/ 484 h 823"/>
                <a:gd name="T10" fmla="*/ 1 w 736"/>
                <a:gd name="T11" fmla="*/ 394 h 823"/>
                <a:gd name="T12" fmla="*/ 2 w 736"/>
                <a:gd name="T13" fmla="*/ 330 h 823"/>
                <a:gd name="T14" fmla="*/ 17 w 736"/>
                <a:gd name="T15" fmla="*/ 258 h 823"/>
                <a:gd name="T16" fmla="*/ 45 w 736"/>
                <a:gd name="T17" fmla="*/ 192 h 823"/>
                <a:gd name="T18" fmla="*/ 85 w 736"/>
                <a:gd name="T19" fmla="*/ 135 h 823"/>
                <a:gd name="T20" fmla="*/ 134 w 736"/>
                <a:gd name="T21" fmla="*/ 85 h 823"/>
                <a:gd name="T22" fmla="*/ 193 w 736"/>
                <a:gd name="T23" fmla="*/ 44 h 823"/>
                <a:gd name="T24" fmla="*/ 260 w 736"/>
                <a:gd name="T25" fmla="*/ 16 h 823"/>
                <a:gd name="T26" fmla="*/ 331 w 736"/>
                <a:gd name="T27" fmla="*/ 2 h 823"/>
                <a:gd name="T28" fmla="*/ 387 w 736"/>
                <a:gd name="T29" fmla="*/ 1 h 823"/>
                <a:gd name="T30" fmla="*/ 460 w 736"/>
                <a:gd name="T31" fmla="*/ 12 h 823"/>
                <a:gd name="T32" fmla="*/ 527 w 736"/>
                <a:gd name="T33" fmla="*/ 36 h 823"/>
                <a:gd name="T34" fmla="*/ 588 w 736"/>
                <a:gd name="T35" fmla="*/ 73 h 823"/>
                <a:gd name="T36" fmla="*/ 641 w 736"/>
                <a:gd name="T37" fmla="*/ 121 h 823"/>
                <a:gd name="T38" fmla="*/ 682 w 736"/>
                <a:gd name="T39" fmla="*/ 177 h 823"/>
                <a:gd name="T40" fmla="*/ 714 w 736"/>
                <a:gd name="T41" fmla="*/ 242 h 823"/>
                <a:gd name="T42" fmla="*/ 732 w 736"/>
                <a:gd name="T43" fmla="*/ 312 h 823"/>
                <a:gd name="T44" fmla="*/ 736 w 736"/>
                <a:gd name="T45" fmla="*/ 369 h 823"/>
                <a:gd name="T46" fmla="*/ 726 w 736"/>
                <a:gd name="T47" fmla="*/ 464 h 823"/>
                <a:gd name="T48" fmla="*/ 701 w 736"/>
                <a:gd name="T49" fmla="*/ 541 h 823"/>
                <a:gd name="T50" fmla="*/ 649 w 736"/>
                <a:gd name="T51" fmla="*/ 632 h 823"/>
                <a:gd name="T52" fmla="*/ 597 w 736"/>
                <a:gd name="T53" fmla="*/ 708 h 823"/>
                <a:gd name="T54" fmla="*/ 572 w 736"/>
                <a:gd name="T55" fmla="*/ 773 h 823"/>
                <a:gd name="T56" fmla="*/ 510 w 736"/>
                <a:gd name="T57" fmla="*/ 759 h 823"/>
                <a:gd name="T58" fmla="*/ 527 w 736"/>
                <a:gd name="T59" fmla="*/ 705 h 823"/>
                <a:gd name="T60" fmla="*/ 579 w 736"/>
                <a:gd name="T61" fmla="*/ 621 h 823"/>
                <a:gd name="T62" fmla="*/ 629 w 736"/>
                <a:gd name="T63" fmla="*/ 545 h 823"/>
                <a:gd name="T64" fmla="*/ 655 w 736"/>
                <a:gd name="T65" fmla="*/ 483 h 823"/>
                <a:gd name="T66" fmla="*/ 671 w 736"/>
                <a:gd name="T67" fmla="*/ 410 h 823"/>
                <a:gd name="T68" fmla="*/ 672 w 736"/>
                <a:gd name="T69" fmla="*/ 352 h 823"/>
                <a:gd name="T70" fmla="*/ 663 w 736"/>
                <a:gd name="T71" fmla="*/ 292 h 823"/>
                <a:gd name="T72" fmla="*/ 643 w 736"/>
                <a:gd name="T73" fmla="*/ 236 h 823"/>
                <a:gd name="T74" fmla="*/ 612 w 736"/>
                <a:gd name="T75" fmla="*/ 187 h 823"/>
                <a:gd name="T76" fmla="*/ 572 w 736"/>
                <a:gd name="T77" fmla="*/ 143 h 823"/>
                <a:gd name="T78" fmla="*/ 526 w 736"/>
                <a:gd name="T79" fmla="*/ 108 h 823"/>
                <a:gd name="T80" fmla="*/ 473 w 736"/>
                <a:gd name="T81" fmla="*/ 82 h 823"/>
                <a:gd name="T82" fmla="*/ 415 w 736"/>
                <a:gd name="T83" fmla="*/ 67 h 823"/>
                <a:gd name="T84" fmla="*/ 368 w 736"/>
                <a:gd name="T85" fmla="*/ 64 h 823"/>
                <a:gd name="T86" fmla="*/ 307 w 736"/>
                <a:gd name="T87" fmla="*/ 70 h 823"/>
                <a:gd name="T88" fmla="*/ 250 w 736"/>
                <a:gd name="T89" fmla="*/ 88 h 823"/>
                <a:gd name="T90" fmla="*/ 198 w 736"/>
                <a:gd name="T91" fmla="*/ 116 h 823"/>
                <a:gd name="T92" fmla="*/ 153 w 736"/>
                <a:gd name="T93" fmla="*/ 153 h 823"/>
                <a:gd name="T94" fmla="*/ 116 w 736"/>
                <a:gd name="T95" fmla="*/ 198 h 823"/>
                <a:gd name="T96" fmla="*/ 88 w 736"/>
                <a:gd name="T97" fmla="*/ 249 h 823"/>
                <a:gd name="T98" fmla="*/ 71 w 736"/>
                <a:gd name="T99" fmla="*/ 307 h 823"/>
                <a:gd name="T100" fmla="*/ 64 w 736"/>
                <a:gd name="T101" fmla="*/ 369 h 823"/>
                <a:gd name="T102" fmla="*/ 68 w 736"/>
                <a:gd name="T103" fmla="*/ 430 h 823"/>
                <a:gd name="T104" fmla="*/ 87 w 736"/>
                <a:gd name="T105" fmla="*/ 499 h 823"/>
                <a:gd name="T106" fmla="*/ 124 w 736"/>
                <a:gd name="T107" fmla="*/ 571 h 823"/>
                <a:gd name="T108" fmla="*/ 181 w 736"/>
                <a:gd name="T109" fmla="*/ 654 h 823"/>
                <a:gd name="T110" fmla="*/ 217 w 736"/>
                <a:gd name="T111" fmla="*/ 722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36" h="823">
                  <a:moveTo>
                    <a:pt x="571" y="823"/>
                  </a:moveTo>
                  <a:lnTo>
                    <a:pt x="166" y="823"/>
                  </a:lnTo>
                  <a:lnTo>
                    <a:pt x="166" y="790"/>
                  </a:lnTo>
                  <a:lnTo>
                    <a:pt x="166" y="790"/>
                  </a:lnTo>
                  <a:lnTo>
                    <a:pt x="165" y="773"/>
                  </a:lnTo>
                  <a:lnTo>
                    <a:pt x="161" y="757"/>
                  </a:lnTo>
                  <a:lnTo>
                    <a:pt x="156" y="740"/>
                  </a:lnTo>
                  <a:lnTo>
                    <a:pt x="148" y="724"/>
                  </a:lnTo>
                  <a:lnTo>
                    <a:pt x="140" y="708"/>
                  </a:lnTo>
                  <a:lnTo>
                    <a:pt x="130" y="692"/>
                  </a:lnTo>
                  <a:lnTo>
                    <a:pt x="105" y="658"/>
                  </a:lnTo>
                  <a:lnTo>
                    <a:pt x="105" y="658"/>
                  </a:lnTo>
                  <a:lnTo>
                    <a:pt x="88" y="632"/>
                  </a:lnTo>
                  <a:lnTo>
                    <a:pt x="70" y="604"/>
                  </a:lnTo>
                  <a:lnTo>
                    <a:pt x="52" y="574"/>
                  </a:lnTo>
                  <a:lnTo>
                    <a:pt x="44" y="557"/>
                  </a:lnTo>
                  <a:lnTo>
                    <a:pt x="36" y="541"/>
                  </a:lnTo>
                  <a:lnTo>
                    <a:pt x="28" y="523"/>
                  </a:lnTo>
                  <a:lnTo>
                    <a:pt x="22" y="504"/>
                  </a:lnTo>
                  <a:lnTo>
                    <a:pt x="15" y="484"/>
                  </a:lnTo>
                  <a:lnTo>
                    <a:pt x="10" y="464"/>
                  </a:lnTo>
                  <a:lnTo>
                    <a:pt x="6" y="442"/>
                  </a:lnTo>
                  <a:lnTo>
                    <a:pt x="4" y="418"/>
                  </a:lnTo>
                  <a:lnTo>
                    <a:pt x="1" y="394"/>
                  </a:lnTo>
                  <a:lnTo>
                    <a:pt x="0" y="369"/>
                  </a:lnTo>
                  <a:lnTo>
                    <a:pt x="0" y="369"/>
                  </a:lnTo>
                  <a:lnTo>
                    <a:pt x="1" y="349"/>
                  </a:lnTo>
                  <a:lnTo>
                    <a:pt x="2" y="330"/>
                  </a:lnTo>
                  <a:lnTo>
                    <a:pt x="5" y="312"/>
                  </a:lnTo>
                  <a:lnTo>
                    <a:pt x="8" y="294"/>
                  </a:lnTo>
                  <a:lnTo>
                    <a:pt x="12" y="276"/>
                  </a:lnTo>
                  <a:lnTo>
                    <a:pt x="17" y="258"/>
                  </a:lnTo>
                  <a:lnTo>
                    <a:pt x="23" y="242"/>
                  </a:lnTo>
                  <a:lnTo>
                    <a:pt x="29" y="225"/>
                  </a:lnTo>
                  <a:lnTo>
                    <a:pt x="37" y="209"/>
                  </a:lnTo>
                  <a:lnTo>
                    <a:pt x="45" y="192"/>
                  </a:lnTo>
                  <a:lnTo>
                    <a:pt x="53" y="177"/>
                  </a:lnTo>
                  <a:lnTo>
                    <a:pt x="64" y="162"/>
                  </a:lnTo>
                  <a:lnTo>
                    <a:pt x="74" y="148"/>
                  </a:lnTo>
                  <a:lnTo>
                    <a:pt x="85" y="135"/>
                  </a:lnTo>
                  <a:lnTo>
                    <a:pt x="96" y="121"/>
                  </a:lnTo>
                  <a:lnTo>
                    <a:pt x="109" y="108"/>
                  </a:lnTo>
                  <a:lnTo>
                    <a:pt x="122" y="96"/>
                  </a:lnTo>
                  <a:lnTo>
                    <a:pt x="134" y="85"/>
                  </a:lnTo>
                  <a:lnTo>
                    <a:pt x="148" y="73"/>
                  </a:lnTo>
                  <a:lnTo>
                    <a:pt x="163" y="63"/>
                  </a:lnTo>
                  <a:lnTo>
                    <a:pt x="177" y="53"/>
                  </a:lnTo>
                  <a:lnTo>
                    <a:pt x="193" y="44"/>
                  </a:lnTo>
                  <a:lnTo>
                    <a:pt x="209" y="36"/>
                  </a:lnTo>
                  <a:lnTo>
                    <a:pt x="225" y="29"/>
                  </a:lnTo>
                  <a:lnTo>
                    <a:pt x="242" y="22"/>
                  </a:lnTo>
                  <a:lnTo>
                    <a:pt x="260" y="16"/>
                  </a:lnTo>
                  <a:lnTo>
                    <a:pt x="277" y="12"/>
                  </a:lnTo>
                  <a:lnTo>
                    <a:pt x="294" y="8"/>
                  </a:lnTo>
                  <a:lnTo>
                    <a:pt x="313" y="5"/>
                  </a:lnTo>
                  <a:lnTo>
                    <a:pt x="331" y="2"/>
                  </a:lnTo>
                  <a:lnTo>
                    <a:pt x="350" y="1"/>
                  </a:lnTo>
                  <a:lnTo>
                    <a:pt x="368" y="0"/>
                  </a:lnTo>
                  <a:lnTo>
                    <a:pt x="368" y="0"/>
                  </a:lnTo>
                  <a:lnTo>
                    <a:pt x="387" y="1"/>
                  </a:lnTo>
                  <a:lnTo>
                    <a:pt x="405" y="2"/>
                  </a:lnTo>
                  <a:lnTo>
                    <a:pt x="424" y="5"/>
                  </a:lnTo>
                  <a:lnTo>
                    <a:pt x="443" y="8"/>
                  </a:lnTo>
                  <a:lnTo>
                    <a:pt x="460" y="12"/>
                  </a:lnTo>
                  <a:lnTo>
                    <a:pt x="477" y="16"/>
                  </a:lnTo>
                  <a:lnTo>
                    <a:pt x="495" y="22"/>
                  </a:lnTo>
                  <a:lnTo>
                    <a:pt x="511" y="29"/>
                  </a:lnTo>
                  <a:lnTo>
                    <a:pt x="527" y="36"/>
                  </a:lnTo>
                  <a:lnTo>
                    <a:pt x="543" y="44"/>
                  </a:lnTo>
                  <a:lnTo>
                    <a:pt x="558" y="53"/>
                  </a:lnTo>
                  <a:lnTo>
                    <a:pt x="573" y="63"/>
                  </a:lnTo>
                  <a:lnTo>
                    <a:pt x="588" y="73"/>
                  </a:lnTo>
                  <a:lnTo>
                    <a:pt x="602" y="85"/>
                  </a:lnTo>
                  <a:lnTo>
                    <a:pt x="615" y="96"/>
                  </a:lnTo>
                  <a:lnTo>
                    <a:pt x="628" y="108"/>
                  </a:lnTo>
                  <a:lnTo>
                    <a:pt x="641" y="121"/>
                  </a:lnTo>
                  <a:lnTo>
                    <a:pt x="652" y="135"/>
                  </a:lnTo>
                  <a:lnTo>
                    <a:pt x="663" y="148"/>
                  </a:lnTo>
                  <a:lnTo>
                    <a:pt x="673" y="162"/>
                  </a:lnTo>
                  <a:lnTo>
                    <a:pt x="682" y="177"/>
                  </a:lnTo>
                  <a:lnTo>
                    <a:pt x="692" y="192"/>
                  </a:lnTo>
                  <a:lnTo>
                    <a:pt x="700" y="209"/>
                  </a:lnTo>
                  <a:lnTo>
                    <a:pt x="707" y="225"/>
                  </a:lnTo>
                  <a:lnTo>
                    <a:pt x="714" y="242"/>
                  </a:lnTo>
                  <a:lnTo>
                    <a:pt x="719" y="258"/>
                  </a:lnTo>
                  <a:lnTo>
                    <a:pt x="724" y="276"/>
                  </a:lnTo>
                  <a:lnTo>
                    <a:pt x="729" y="294"/>
                  </a:lnTo>
                  <a:lnTo>
                    <a:pt x="732" y="312"/>
                  </a:lnTo>
                  <a:lnTo>
                    <a:pt x="734" y="330"/>
                  </a:lnTo>
                  <a:lnTo>
                    <a:pt x="736" y="349"/>
                  </a:lnTo>
                  <a:lnTo>
                    <a:pt x="736" y="369"/>
                  </a:lnTo>
                  <a:lnTo>
                    <a:pt x="736" y="369"/>
                  </a:lnTo>
                  <a:lnTo>
                    <a:pt x="736" y="394"/>
                  </a:lnTo>
                  <a:lnTo>
                    <a:pt x="733" y="418"/>
                  </a:lnTo>
                  <a:lnTo>
                    <a:pt x="731" y="442"/>
                  </a:lnTo>
                  <a:lnTo>
                    <a:pt x="726" y="464"/>
                  </a:lnTo>
                  <a:lnTo>
                    <a:pt x="722" y="484"/>
                  </a:lnTo>
                  <a:lnTo>
                    <a:pt x="715" y="504"/>
                  </a:lnTo>
                  <a:lnTo>
                    <a:pt x="709" y="523"/>
                  </a:lnTo>
                  <a:lnTo>
                    <a:pt x="701" y="541"/>
                  </a:lnTo>
                  <a:lnTo>
                    <a:pt x="693" y="557"/>
                  </a:lnTo>
                  <a:lnTo>
                    <a:pt x="685" y="574"/>
                  </a:lnTo>
                  <a:lnTo>
                    <a:pt x="667" y="604"/>
                  </a:lnTo>
                  <a:lnTo>
                    <a:pt x="649" y="632"/>
                  </a:lnTo>
                  <a:lnTo>
                    <a:pt x="630" y="658"/>
                  </a:lnTo>
                  <a:lnTo>
                    <a:pt x="630" y="658"/>
                  </a:lnTo>
                  <a:lnTo>
                    <a:pt x="607" y="692"/>
                  </a:lnTo>
                  <a:lnTo>
                    <a:pt x="597" y="708"/>
                  </a:lnTo>
                  <a:lnTo>
                    <a:pt x="588" y="724"/>
                  </a:lnTo>
                  <a:lnTo>
                    <a:pt x="580" y="740"/>
                  </a:lnTo>
                  <a:lnTo>
                    <a:pt x="576" y="757"/>
                  </a:lnTo>
                  <a:lnTo>
                    <a:pt x="572" y="773"/>
                  </a:lnTo>
                  <a:lnTo>
                    <a:pt x="571" y="790"/>
                  </a:lnTo>
                  <a:lnTo>
                    <a:pt x="571" y="823"/>
                  </a:lnTo>
                  <a:close/>
                  <a:moveTo>
                    <a:pt x="227" y="759"/>
                  </a:moveTo>
                  <a:lnTo>
                    <a:pt x="510" y="759"/>
                  </a:lnTo>
                  <a:lnTo>
                    <a:pt x="510" y="759"/>
                  </a:lnTo>
                  <a:lnTo>
                    <a:pt x="514" y="739"/>
                  </a:lnTo>
                  <a:lnTo>
                    <a:pt x="520" y="722"/>
                  </a:lnTo>
                  <a:lnTo>
                    <a:pt x="527" y="705"/>
                  </a:lnTo>
                  <a:lnTo>
                    <a:pt x="536" y="687"/>
                  </a:lnTo>
                  <a:lnTo>
                    <a:pt x="546" y="670"/>
                  </a:lnTo>
                  <a:lnTo>
                    <a:pt x="556" y="654"/>
                  </a:lnTo>
                  <a:lnTo>
                    <a:pt x="579" y="621"/>
                  </a:lnTo>
                  <a:lnTo>
                    <a:pt x="579" y="621"/>
                  </a:lnTo>
                  <a:lnTo>
                    <a:pt x="595" y="597"/>
                  </a:lnTo>
                  <a:lnTo>
                    <a:pt x="613" y="571"/>
                  </a:lnTo>
                  <a:lnTo>
                    <a:pt x="629" y="545"/>
                  </a:lnTo>
                  <a:lnTo>
                    <a:pt x="636" y="530"/>
                  </a:lnTo>
                  <a:lnTo>
                    <a:pt x="643" y="516"/>
                  </a:lnTo>
                  <a:lnTo>
                    <a:pt x="649" y="499"/>
                  </a:lnTo>
                  <a:lnTo>
                    <a:pt x="655" y="483"/>
                  </a:lnTo>
                  <a:lnTo>
                    <a:pt x="660" y="467"/>
                  </a:lnTo>
                  <a:lnTo>
                    <a:pt x="664" y="450"/>
                  </a:lnTo>
                  <a:lnTo>
                    <a:pt x="667" y="430"/>
                  </a:lnTo>
                  <a:lnTo>
                    <a:pt x="671" y="410"/>
                  </a:lnTo>
                  <a:lnTo>
                    <a:pt x="672" y="391"/>
                  </a:lnTo>
                  <a:lnTo>
                    <a:pt x="672" y="369"/>
                  </a:lnTo>
                  <a:lnTo>
                    <a:pt x="672" y="369"/>
                  </a:lnTo>
                  <a:lnTo>
                    <a:pt x="672" y="352"/>
                  </a:lnTo>
                  <a:lnTo>
                    <a:pt x="671" y="337"/>
                  </a:lnTo>
                  <a:lnTo>
                    <a:pt x="668" y="322"/>
                  </a:lnTo>
                  <a:lnTo>
                    <a:pt x="666" y="307"/>
                  </a:lnTo>
                  <a:lnTo>
                    <a:pt x="663" y="292"/>
                  </a:lnTo>
                  <a:lnTo>
                    <a:pt x="659" y="278"/>
                  </a:lnTo>
                  <a:lnTo>
                    <a:pt x="655" y="263"/>
                  </a:lnTo>
                  <a:lnTo>
                    <a:pt x="649" y="249"/>
                  </a:lnTo>
                  <a:lnTo>
                    <a:pt x="643" y="236"/>
                  </a:lnTo>
                  <a:lnTo>
                    <a:pt x="636" y="224"/>
                  </a:lnTo>
                  <a:lnTo>
                    <a:pt x="628" y="211"/>
                  </a:lnTo>
                  <a:lnTo>
                    <a:pt x="621" y="198"/>
                  </a:lnTo>
                  <a:lnTo>
                    <a:pt x="612" y="187"/>
                  </a:lnTo>
                  <a:lnTo>
                    <a:pt x="602" y="175"/>
                  </a:lnTo>
                  <a:lnTo>
                    <a:pt x="593" y="163"/>
                  </a:lnTo>
                  <a:lnTo>
                    <a:pt x="583" y="153"/>
                  </a:lnTo>
                  <a:lnTo>
                    <a:pt x="572" y="143"/>
                  </a:lnTo>
                  <a:lnTo>
                    <a:pt x="562" y="133"/>
                  </a:lnTo>
                  <a:lnTo>
                    <a:pt x="550" y="124"/>
                  </a:lnTo>
                  <a:lnTo>
                    <a:pt x="539" y="116"/>
                  </a:lnTo>
                  <a:lnTo>
                    <a:pt x="526" y="108"/>
                  </a:lnTo>
                  <a:lnTo>
                    <a:pt x="513" y="101"/>
                  </a:lnTo>
                  <a:lnTo>
                    <a:pt x="500" y="94"/>
                  </a:lnTo>
                  <a:lnTo>
                    <a:pt x="487" y="88"/>
                  </a:lnTo>
                  <a:lnTo>
                    <a:pt x="473" y="82"/>
                  </a:lnTo>
                  <a:lnTo>
                    <a:pt x="459" y="78"/>
                  </a:lnTo>
                  <a:lnTo>
                    <a:pt x="444" y="73"/>
                  </a:lnTo>
                  <a:lnTo>
                    <a:pt x="430" y="70"/>
                  </a:lnTo>
                  <a:lnTo>
                    <a:pt x="415" y="67"/>
                  </a:lnTo>
                  <a:lnTo>
                    <a:pt x="400" y="65"/>
                  </a:lnTo>
                  <a:lnTo>
                    <a:pt x="383" y="64"/>
                  </a:lnTo>
                  <a:lnTo>
                    <a:pt x="368" y="64"/>
                  </a:lnTo>
                  <a:lnTo>
                    <a:pt x="368" y="64"/>
                  </a:lnTo>
                  <a:lnTo>
                    <a:pt x="352" y="64"/>
                  </a:lnTo>
                  <a:lnTo>
                    <a:pt x="337" y="65"/>
                  </a:lnTo>
                  <a:lnTo>
                    <a:pt x="322" y="67"/>
                  </a:lnTo>
                  <a:lnTo>
                    <a:pt x="307" y="70"/>
                  </a:lnTo>
                  <a:lnTo>
                    <a:pt x="292" y="73"/>
                  </a:lnTo>
                  <a:lnTo>
                    <a:pt x="278" y="78"/>
                  </a:lnTo>
                  <a:lnTo>
                    <a:pt x="264" y="82"/>
                  </a:lnTo>
                  <a:lnTo>
                    <a:pt x="250" y="88"/>
                  </a:lnTo>
                  <a:lnTo>
                    <a:pt x="236" y="94"/>
                  </a:lnTo>
                  <a:lnTo>
                    <a:pt x="224" y="101"/>
                  </a:lnTo>
                  <a:lnTo>
                    <a:pt x="211" y="108"/>
                  </a:lnTo>
                  <a:lnTo>
                    <a:pt x="198" y="116"/>
                  </a:lnTo>
                  <a:lnTo>
                    <a:pt x="187" y="124"/>
                  </a:lnTo>
                  <a:lnTo>
                    <a:pt x="175" y="133"/>
                  </a:lnTo>
                  <a:lnTo>
                    <a:pt x="163" y="143"/>
                  </a:lnTo>
                  <a:lnTo>
                    <a:pt x="153" y="153"/>
                  </a:lnTo>
                  <a:lnTo>
                    <a:pt x="144" y="163"/>
                  </a:lnTo>
                  <a:lnTo>
                    <a:pt x="133" y="175"/>
                  </a:lnTo>
                  <a:lnTo>
                    <a:pt x="125" y="187"/>
                  </a:lnTo>
                  <a:lnTo>
                    <a:pt x="116" y="198"/>
                  </a:lnTo>
                  <a:lnTo>
                    <a:pt x="108" y="211"/>
                  </a:lnTo>
                  <a:lnTo>
                    <a:pt x="101" y="224"/>
                  </a:lnTo>
                  <a:lnTo>
                    <a:pt x="94" y="236"/>
                  </a:lnTo>
                  <a:lnTo>
                    <a:pt x="88" y="249"/>
                  </a:lnTo>
                  <a:lnTo>
                    <a:pt x="82" y="263"/>
                  </a:lnTo>
                  <a:lnTo>
                    <a:pt x="78" y="278"/>
                  </a:lnTo>
                  <a:lnTo>
                    <a:pt x="74" y="292"/>
                  </a:lnTo>
                  <a:lnTo>
                    <a:pt x="71" y="307"/>
                  </a:lnTo>
                  <a:lnTo>
                    <a:pt x="67" y="322"/>
                  </a:lnTo>
                  <a:lnTo>
                    <a:pt x="66" y="337"/>
                  </a:lnTo>
                  <a:lnTo>
                    <a:pt x="65" y="352"/>
                  </a:lnTo>
                  <a:lnTo>
                    <a:pt x="64" y="369"/>
                  </a:lnTo>
                  <a:lnTo>
                    <a:pt x="64" y="369"/>
                  </a:lnTo>
                  <a:lnTo>
                    <a:pt x="65" y="391"/>
                  </a:lnTo>
                  <a:lnTo>
                    <a:pt x="66" y="410"/>
                  </a:lnTo>
                  <a:lnTo>
                    <a:pt x="68" y="430"/>
                  </a:lnTo>
                  <a:lnTo>
                    <a:pt x="72" y="450"/>
                  </a:lnTo>
                  <a:lnTo>
                    <a:pt x="76" y="467"/>
                  </a:lnTo>
                  <a:lnTo>
                    <a:pt x="81" y="483"/>
                  </a:lnTo>
                  <a:lnTo>
                    <a:pt x="87" y="499"/>
                  </a:lnTo>
                  <a:lnTo>
                    <a:pt x="94" y="516"/>
                  </a:lnTo>
                  <a:lnTo>
                    <a:pt x="101" y="530"/>
                  </a:lnTo>
                  <a:lnTo>
                    <a:pt x="108" y="545"/>
                  </a:lnTo>
                  <a:lnTo>
                    <a:pt x="124" y="571"/>
                  </a:lnTo>
                  <a:lnTo>
                    <a:pt x="140" y="597"/>
                  </a:lnTo>
                  <a:lnTo>
                    <a:pt x="158" y="621"/>
                  </a:lnTo>
                  <a:lnTo>
                    <a:pt x="158" y="621"/>
                  </a:lnTo>
                  <a:lnTo>
                    <a:pt x="181" y="654"/>
                  </a:lnTo>
                  <a:lnTo>
                    <a:pt x="191" y="670"/>
                  </a:lnTo>
                  <a:lnTo>
                    <a:pt x="200" y="687"/>
                  </a:lnTo>
                  <a:lnTo>
                    <a:pt x="210" y="705"/>
                  </a:lnTo>
                  <a:lnTo>
                    <a:pt x="217" y="722"/>
                  </a:lnTo>
                  <a:lnTo>
                    <a:pt x="222" y="739"/>
                  </a:lnTo>
                  <a:lnTo>
                    <a:pt x="227" y="759"/>
                  </a:lnTo>
                  <a:lnTo>
                    <a:pt x="227" y="759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3" name="Freeform 130"/>
            <p:cNvSpPr>
              <a:spLocks/>
            </p:cNvSpPr>
            <p:nvPr/>
          </p:nvSpPr>
          <p:spPr bwMode="auto">
            <a:xfrm>
              <a:off x="7626351" y="3693468"/>
              <a:ext cx="125413" cy="277813"/>
            </a:xfrm>
            <a:custGeom>
              <a:avLst/>
              <a:gdLst>
                <a:gd name="T0" fmla="*/ 78 w 157"/>
                <a:gd name="T1" fmla="*/ 0 h 350"/>
                <a:gd name="T2" fmla="*/ 78 w 157"/>
                <a:gd name="T3" fmla="*/ 0 h 350"/>
                <a:gd name="T4" fmla="*/ 62 w 157"/>
                <a:gd name="T5" fmla="*/ 2 h 350"/>
                <a:gd name="T6" fmla="*/ 48 w 157"/>
                <a:gd name="T7" fmla="*/ 3 h 350"/>
                <a:gd name="T8" fmla="*/ 34 w 157"/>
                <a:gd name="T9" fmla="*/ 6 h 350"/>
                <a:gd name="T10" fmla="*/ 23 w 157"/>
                <a:gd name="T11" fmla="*/ 10 h 350"/>
                <a:gd name="T12" fmla="*/ 14 w 157"/>
                <a:gd name="T13" fmla="*/ 15 h 350"/>
                <a:gd name="T14" fmla="*/ 5 w 157"/>
                <a:gd name="T15" fmla="*/ 20 h 350"/>
                <a:gd name="T16" fmla="*/ 1 w 157"/>
                <a:gd name="T17" fmla="*/ 27 h 350"/>
                <a:gd name="T18" fmla="*/ 0 w 157"/>
                <a:gd name="T19" fmla="*/ 31 h 350"/>
                <a:gd name="T20" fmla="*/ 0 w 157"/>
                <a:gd name="T21" fmla="*/ 34 h 350"/>
                <a:gd name="T22" fmla="*/ 49 w 157"/>
                <a:gd name="T23" fmla="*/ 350 h 350"/>
                <a:gd name="T24" fmla="*/ 107 w 157"/>
                <a:gd name="T25" fmla="*/ 350 h 350"/>
                <a:gd name="T26" fmla="*/ 157 w 157"/>
                <a:gd name="T27" fmla="*/ 34 h 350"/>
                <a:gd name="T28" fmla="*/ 157 w 157"/>
                <a:gd name="T29" fmla="*/ 34 h 350"/>
                <a:gd name="T30" fmla="*/ 156 w 157"/>
                <a:gd name="T31" fmla="*/ 31 h 350"/>
                <a:gd name="T32" fmla="*/ 155 w 157"/>
                <a:gd name="T33" fmla="*/ 27 h 350"/>
                <a:gd name="T34" fmla="*/ 150 w 157"/>
                <a:gd name="T35" fmla="*/ 20 h 350"/>
                <a:gd name="T36" fmla="*/ 143 w 157"/>
                <a:gd name="T37" fmla="*/ 15 h 350"/>
                <a:gd name="T38" fmla="*/ 134 w 157"/>
                <a:gd name="T39" fmla="*/ 10 h 350"/>
                <a:gd name="T40" fmla="*/ 122 w 157"/>
                <a:gd name="T41" fmla="*/ 6 h 350"/>
                <a:gd name="T42" fmla="*/ 109 w 157"/>
                <a:gd name="T43" fmla="*/ 3 h 350"/>
                <a:gd name="T44" fmla="*/ 95 w 157"/>
                <a:gd name="T45" fmla="*/ 2 h 350"/>
                <a:gd name="T46" fmla="*/ 78 w 157"/>
                <a:gd name="T47" fmla="*/ 0 h 350"/>
                <a:gd name="T48" fmla="*/ 78 w 157"/>
                <a:gd name="T49" fmla="*/ 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7" h="350">
                  <a:moveTo>
                    <a:pt x="78" y="0"/>
                  </a:moveTo>
                  <a:lnTo>
                    <a:pt x="78" y="0"/>
                  </a:lnTo>
                  <a:lnTo>
                    <a:pt x="62" y="2"/>
                  </a:lnTo>
                  <a:lnTo>
                    <a:pt x="48" y="3"/>
                  </a:lnTo>
                  <a:lnTo>
                    <a:pt x="34" y="6"/>
                  </a:lnTo>
                  <a:lnTo>
                    <a:pt x="23" y="10"/>
                  </a:lnTo>
                  <a:lnTo>
                    <a:pt x="14" y="15"/>
                  </a:lnTo>
                  <a:lnTo>
                    <a:pt x="5" y="20"/>
                  </a:lnTo>
                  <a:lnTo>
                    <a:pt x="1" y="27"/>
                  </a:lnTo>
                  <a:lnTo>
                    <a:pt x="0" y="31"/>
                  </a:lnTo>
                  <a:lnTo>
                    <a:pt x="0" y="34"/>
                  </a:lnTo>
                  <a:lnTo>
                    <a:pt x="49" y="350"/>
                  </a:lnTo>
                  <a:lnTo>
                    <a:pt x="107" y="350"/>
                  </a:lnTo>
                  <a:lnTo>
                    <a:pt x="157" y="34"/>
                  </a:lnTo>
                  <a:lnTo>
                    <a:pt x="157" y="34"/>
                  </a:lnTo>
                  <a:lnTo>
                    <a:pt x="156" y="31"/>
                  </a:lnTo>
                  <a:lnTo>
                    <a:pt x="155" y="27"/>
                  </a:lnTo>
                  <a:lnTo>
                    <a:pt x="150" y="20"/>
                  </a:lnTo>
                  <a:lnTo>
                    <a:pt x="143" y="15"/>
                  </a:lnTo>
                  <a:lnTo>
                    <a:pt x="134" y="10"/>
                  </a:lnTo>
                  <a:lnTo>
                    <a:pt x="122" y="6"/>
                  </a:lnTo>
                  <a:lnTo>
                    <a:pt x="109" y="3"/>
                  </a:lnTo>
                  <a:lnTo>
                    <a:pt x="95" y="2"/>
                  </a:lnTo>
                  <a:lnTo>
                    <a:pt x="78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b="0" cap="none" spc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24" name="Freeform 131"/>
            <p:cNvSpPr>
              <a:spLocks noEditPoints="1"/>
            </p:cNvSpPr>
            <p:nvPr/>
          </p:nvSpPr>
          <p:spPr bwMode="auto">
            <a:xfrm>
              <a:off x="7602538" y="3666480"/>
              <a:ext cx="174625" cy="330200"/>
            </a:xfrm>
            <a:custGeom>
              <a:avLst/>
              <a:gdLst>
                <a:gd name="T0" fmla="*/ 166 w 220"/>
                <a:gd name="T1" fmla="*/ 415 h 415"/>
                <a:gd name="T2" fmla="*/ 54 w 220"/>
                <a:gd name="T3" fmla="*/ 415 h 415"/>
                <a:gd name="T4" fmla="*/ 0 w 220"/>
                <a:gd name="T5" fmla="*/ 66 h 415"/>
                <a:gd name="T6" fmla="*/ 0 w 220"/>
                <a:gd name="T7" fmla="*/ 66 h 415"/>
                <a:gd name="T8" fmla="*/ 0 w 220"/>
                <a:gd name="T9" fmla="*/ 58 h 415"/>
                <a:gd name="T10" fmla="*/ 2 w 220"/>
                <a:gd name="T11" fmla="*/ 52 h 415"/>
                <a:gd name="T12" fmla="*/ 5 w 220"/>
                <a:gd name="T13" fmla="*/ 45 h 415"/>
                <a:gd name="T14" fmla="*/ 8 w 220"/>
                <a:gd name="T15" fmla="*/ 39 h 415"/>
                <a:gd name="T16" fmla="*/ 12 w 220"/>
                <a:gd name="T17" fmla="*/ 34 h 415"/>
                <a:gd name="T18" fmla="*/ 18 w 220"/>
                <a:gd name="T19" fmla="*/ 28 h 415"/>
                <a:gd name="T20" fmla="*/ 24 w 220"/>
                <a:gd name="T21" fmla="*/ 23 h 415"/>
                <a:gd name="T22" fmla="*/ 30 w 220"/>
                <a:gd name="T23" fmla="*/ 18 h 415"/>
                <a:gd name="T24" fmla="*/ 39 w 220"/>
                <a:gd name="T25" fmla="*/ 15 h 415"/>
                <a:gd name="T26" fmla="*/ 47 w 220"/>
                <a:gd name="T27" fmla="*/ 12 h 415"/>
                <a:gd name="T28" fmla="*/ 65 w 220"/>
                <a:gd name="T29" fmla="*/ 6 h 415"/>
                <a:gd name="T30" fmla="*/ 87 w 220"/>
                <a:gd name="T31" fmla="*/ 2 h 415"/>
                <a:gd name="T32" fmla="*/ 110 w 220"/>
                <a:gd name="T33" fmla="*/ 0 h 415"/>
                <a:gd name="T34" fmla="*/ 110 w 220"/>
                <a:gd name="T35" fmla="*/ 0 h 415"/>
                <a:gd name="T36" fmla="*/ 134 w 220"/>
                <a:gd name="T37" fmla="*/ 2 h 415"/>
                <a:gd name="T38" fmla="*/ 156 w 220"/>
                <a:gd name="T39" fmla="*/ 6 h 415"/>
                <a:gd name="T40" fmla="*/ 174 w 220"/>
                <a:gd name="T41" fmla="*/ 12 h 415"/>
                <a:gd name="T42" fmla="*/ 182 w 220"/>
                <a:gd name="T43" fmla="*/ 15 h 415"/>
                <a:gd name="T44" fmla="*/ 190 w 220"/>
                <a:gd name="T45" fmla="*/ 18 h 415"/>
                <a:gd name="T46" fmla="*/ 197 w 220"/>
                <a:gd name="T47" fmla="*/ 23 h 415"/>
                <a:gd name="T48" fmla="*/ 203 w 220"/>
                <a:gd name="T49" fmla="*/ 28 h 415"/>
                <a:gd name="T50" fmla="*/ 208 w 220"/>
                <a:gd name="T51" fmla="*/ 34 h 415"/>
                <a:gd name="T52" fmla="*/ 212 w 220"/>
                <a:gd name="T53" fmla="*/ 39 h 415"/>
                <a:gd name="T54" fmla="*/ 216 w 220"/>
                <a:gd name="T55" fmla="*/ 45 h 415"/>
                <a:gd name="T56" fmla="*/ 218 w 220"/>
                <a:gd name="T57" fmla="*/ 52 h 415"/>
                <a:gd name="T58" fmla="*/ 220 w 220"/>
                <a:gd name="T59" fmla="*/ 58 h 415"/>
                <a:gd name="T60" fmla="*/ 220 w 220"/>
                <a:gd name="T61" fmla="*/ 66 h 415"/>
                <a:gd name="T62" fmla="*/ 220 w 220"/>
                <a:gd name="T63" fmla="*/ 71 h 415"/>
                <a:gd name="T64" fmla="*/ 166 w 220"/>
                <a:gd name="T65" fmla="*/ 415 h 415"/>
                <a:gd name="T66" fmla="*/ 108 w 220"/>
                <a:gd name="T67" fmla="*/ 351 h 415"/>
                <a:gd name="T68" fmla="*/ 112 w 220"/>
                <a:gd name="T69" fmla="*/ 351 h 415"/>
                <a:gd name="T70" fmla="*/ 156 w 220"/>
                <a:gd name="T71" fmla="*/ 72 h 415"/>
                <a:gd name="T72" fmla="*/ 156 w 220"/>
                <a:gd name="T73" fmla="*/ 72 h 415"/>
                <a:gd name="T74" fmla="*/ 149 w 220"/>
                <a:gd name="T75" fmla="*/ 69 h 415"/>
                <a:gd name="T76" fmla="*/ 138 w 220"/>
                <a:gd name="T77" fmla="*/ 67 h 415"/>
                <a:gd name="T78" fmla="*/ 125 w 220"/>
                <a:gd name="T79" fmla="*/ 65 h 415"/>
                <a:gd name="T80" fmla="*/ 110 w 220"/>
                <a:gd name="T81" fmla="*/ 64 h 415"/>
                <a:gd name="T82" fmla="*/ 110 w 220"/>
                <a:gd name="T83" fmla="*/ 64 h 415"/>
                <a:gd name="T84" fmla="*/ 95 w 220"/>
                <a:gd name="T85" fmla="*/ 65 h 415"/>
                <a:gd name="T86" fmla="*/ 83 w 220"/>
                <a:gd name="T87" fmla="*/ 67 h 415"/>
                <a:gd name="T88" fmla="*/ 72 w 220"/>
                <a:gd name="T89" fmla="*/ 69 h 415"/>
                <a:gd name="T90" fmla="*/ 65 w 220"/>
                <a:gd name="T91" fmla="*/ 72 h 415"/>
                <a:gd name="T92" fmla="*/ 108 w 220"/>
                <a:gd name="T93" fmla="*/ 351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0" h="415">
                  <a:moveTo>
                    <a:pt x="166" y="415"/>
                  </a:moveTo>
                  <a:lnTo>
                    <a:pt x="54" y="415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58"/>
                  </a:lnTo>
                  <a:lnTo>
                    <a:pt x="2" y="52"/>
                  </a:lnTo>
                  <a:lnTo>
                    <a:pt x="5" y="45"/>
                  </a:lnTo>
                  <a:lnTo>
                    <a:pt x="8" y="39"/>
                  </a:lnTo>
                  <a:lnTo>
                    <a:pt x="12" y="34"/>
                  </a:lnTo>
                  <a:lnTo>
                    <a:pt x="18" y="28"/>
                  </a:lnTo>
                  <a:lnTo>
                    <a:pt x="24" y="23"/>
                  </a:lnTo>
                  <a:lnTo>
                    <a:pt x="30" y="18"/>
                  </a:lnTo>
                  <a:lnTo>
                    <a:pt x="39" y="15"/>
                  </a:lnTo>
                  <a:lnTo>
                    <a:pt x="47" y="12"/>
                  </a:lnTo>
                  <a:lnTo>
                    <a:pt x="65" y="6"/>
                  </a:lnTo>
                  <a:lnTo>
                    <a:pt x="87" y="2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134" y="2"/>
                  </a:lnTo>
                  <a:lnTo>
                    <a:pt x="156" y="6"/>
                  </a:lnTo>
                  <a:lnTo>
                    <a:pt x="174" y="12"/>
                  </a:lnTo>
                  <a:lnTo>
                    <a:pt x="182" y="15"/>
                  </a:lnTo>
                  <a:lnTo>
                    <a:pt x="190" y="18"/>
                  </a:lnTo>
                  <a:lnTo>
                    <a:pt x="197" y="23"/>
                  </a:lnTo>
                  <a:lnTo>
                    <a:pt x="203" y="28"/>
                  </a:lnTo>
                  <a:lnTo>
                    <a:pt x="208" y="34"/>
                  </a:lnTo>
                  <a:lnTo>
                    <a:pt x="212" y="39"/>
                  </a:lnTo>
                  <a:lnTo>
                    <a:pt x="216" y="45"/>
                  </a:lnTo>
                  <a:lnTo>
                    <a:pt x="218" y="52"/>
                  </a:lnTo>
                  <a:lnTo>
                    <a:pt x="220" y="58"/>
                  </a:lnTo>
                  <a:lnTo>
                    <a:pt x="220" y="66"/>
                  </a:lnTo>
                  <a:lnTo>
                    <a:pt x="220" y="71"/>
                  </a:lnTo>
                  <a:lnTo>
                    <a:pt x="166" y="415"/>
                  </a:lnTo>
                  <a:close/>
                  <a:moveTo>
                    <a:pt x="108" y="351"/>
                  </a:moveTo>
                  <a:lnTo>
                    <a:pt x="112" y="351"/>
                  </a:lnTo>
                  <a:lnTo>
                    <a:pt x="156" y="72"/>
                  </a:lnTo>
                  <a:lnTo>
                    <a:pt x="156" y="72"/>
                  </a:lnTo>
                  <a:lnTo>
                    <a:pt x="149" y="69"/>
                  </a:lnTo>
                  <a:lnTo>
                    <a:pt x="138" y="67"/>
                  </a:lnTo>
                  <a:lnTo>
                    <a:pt x="125" y="65"/>
                  </a:lnTo>
                  <a:lnTo>
                    <a:pt x="110" y="64"/>
                  </a:lnTo>
                  <a:lnTo>
                    <a:pt x="110" y="64"/>
                  </a:lnTo>
                  <a:lnTo>
                    <a:pt x="95" y="65"/>
                  </a:lnTo>
                  <a:lnTo>
                    <a:pt x="83" y="67"/>
                  </a:lnTo>
                  <a:lnTo>
                    <a:pt x="72" y="69"/>
                  </a:lnTo>
                  <a:lnTo>
                    <a:pt x="65" y="72"/>
                  </a:lnTo>
                  <a:lnTo>
                    <a:pt x="108" y="351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grpSp>
          <p:nvGrpSpPr>
            <p:cNvPr id="3" name="그룹 224"/>
            <p:cNvGrpSpPr/>
            <p:nvPr userDrawn="1"/>
          </p:nvGrpSpPr>
          <p:grpSpPr>
            <a:xfrm>
              <a:off x="6742113" y="1924993"/>
              <a:ext cx="1059257" cy="104400"/>
              <a:chOff x="6742113" y="1924993"/>
              <a:chExt cx="1059257" cy="104400"/>
            </a:xfrm>
            <a:solidFill>
              <a:schemeClr val="tx1"/>
            </a:solidFill>
          </p:grpSpPr>
          <p:sp>
            <p:nvSpPr>
              <p:cNvPr id="226" name="모서리가 둥근 직사각형 225"/>
              <p:cNvSpPr/>
              <p:nvPr userDrawn="1"/>
            </p:nvSpPr>
            <p:spPr>
              <a:xfrm>
                <a:off x="6742113" y="1924993"/>
                <a:ext cx="50400" cy="1044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7" name="모서리가 둥근 직사각형 226"/>
              <p:cNvSpPr/>
              <p:nvPr userDrawn="1"/>
            </p:nvSpPr>
            <p:spPr>
              <a:xfrm>
                <a:off x="6854208" y="1924993"/>
                <a:ext cx="50400" cy="1044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8" name="모서리가 둥근 직사각형 227"/>
              <p:cNvSpPr/>
              <p:nvPr userDrawn="1"/>
            </p:nvSpPr>
            <p:spPr>
              <a:xfrm>
                <a:off x="7750970" y="1924993"/>
                <a:ext cx="50400" cy="1044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9" name="모서리가 둥근 직사각형 228"/>
              <p:cNvSpPr/>
              <p:nvPr userDrawn="1"/>
            </p:nvSpPr>
            <p:spPr>
              <a:xfrm>
                <a:off x="6966303" y="1924993"/>
                <a:ext cx="50400" cy="1044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0" name="모서리가 둥근 직사각형 229"/>
              <p:cNvSpPr/>
              <p:nvPr userDrawn="1"/>
            </p:nvSpPr>
            <p:spPr>
              <a:xfrm>
                <a:off x="7078398" y="1924993"/>
                <a:ext cx="50400" cy="1044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1" name="모서리가 둥근 직사각형 230"/>
              <p:cNvSpPr/>
              <p:nvPr userDrawn="1"/>
            </p:nvSpPr>
            <p:spPr>
              <a:xfrm>
                <a:off x="7190493" y="1924993"/>
                <a:ext cx="50400" cy="1044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2" name="모서리가 둥근 직사각형 231"/>
              <p:cNvSpPr/>
              <p:nvPr userDrawn="1"/>
            </p:nvSpPr>
            <p:spPr>
              <a:xfrm>
                <a:off x="7302588" y="1924993"/>
                <a:ext cx="50400" cy="1044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3" name="모서리가 둥근 직사각형 232"/>
              <p:cNvSpPr/>
              <p:nvPr userDrawn="1"/>
            </p:nvSpPr>
            <p:spPr>
              <a:xfrm>
                <a:off x="7414683" y="1924993"/>
                <a:ext cx="50400" cy="1044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4" name="모서리가 둥근 직사각형 233"/>
              <p:cNvSpPr/>
              <p:nvPr userDrawn="1"/>
            </p:nvSpPr>
            <p:spPr>
              <a:xfrm>
                <a:off x="7526778" y="1924993"/>
                <a:ext cx="50400" cy="1044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5" name="모서리가 둥근 직사각형 234"/>
              <p:cNvSpPr/>
              <p:nvPr userDrawn="1"/>
            </p:nvSpPr>
            <p:spPr>
              <a:xfrm>
                <a:off x="7638873" y="1924993"/>
                <a:ext cx="50400" cy="1044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타원 12"/>
          <p:cNvSpPr/>
          <p:nvPr userDrawn="1"/>
        </p:nvSpPr>
        <p:spPr>
          <a:xfrm>
            <a:off x="142844" y="158080"/>
            <a:ext cx="619968" cy="61996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Rectangle 2"/>
          <p:cNvSpPr>
            <a:spLocks noChangeArrowheads="1"/>
          </p:cNvSpPr>
          <p:nvPr userDrawn="1"/>
        </p:nvSpPr>
        <p:spPr bwMode="auto">
          <a:xfrm>
            <a:off x="0" y="-498527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>
            <a:off x="0" y="-498527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" name="타원 10"/>
          <p:cNvSpPr/>
          <p:nvPr userDrawn="1"/>
        </p:nvSpPr>
        <p:spPr>
          <a:xfrm>
            <a:off x="661589" y="142852"/>
            <a:ext cx="124197" cy="12419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/>
          <p:cNvSpPr/>
          <p:nvPr userDrawn="1"/>
        </p:nvSpPr>
        <p:spPr>
          <a:xfrm>
            <a:off x="367127" y="36776"/>
            <a:ext cx="104361" cy="10436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/>
          <p:cNvSpPr/>
          <p:nvPr userDrawn="1"/>
        </p:nvSpPr>
        <p:spPr>
          <a:xfrm>
            <a:off x="214282" y="857232"/>
            <a:ext cx="184559" cy="184559"/>
          </a:xfrm>
          <a:prstGeom prst="ellipse">
            <a:avLst/>
          </a:prstGeom>
          <a:solidFill>
            <a:srgbClr val="155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타원 15"/>
          <p:cNvSpPr/>
          <p:nvPr userDrawn="1"/>
        </p:nvSpPr>
        <p:spPr>
          <a:xfrm>
            <a:off x="1213546" y="22413"/>
            <a:ext cx="477629" cy="4776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/>
          <p:cNvSpPr/>
          <p:nvPr userDrawn="1"/>
        </p:nvSpPr>
        <p:spPr>
          <a:xfrm>
            <a:off x="571472" y="1071546"/>
            <a:ext cx="135423" cy="13542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모서리가 둥근 직사각형 17"/>
          <p:cNvSpPr/>
          <p:nvPr userDrawn="1"/>
        </p:nvSpPr>
        <p:spPr>
          <a:xfrm>
            <a:off x="1214414" y="430143"/>
            <a:ext cx="7786742" cy="642942"/>
          </a:xfrm>
          <a:prstGeom prst="roundRect">
            <a:avLst>
              <a:gd name="adj" fmla="val 50000"/>
            </a:avLst>
          </a:prstGeom>
          <a:solidFill>
            <a:srgbClr val="155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타원 18"/>
          <p:cNvSpPr/>
          <p:nvPr userDrawn="1"/>
        </p:nvSpPr>
        <p:spPr>
          <a:xfrm>
            <a:off x="471488" y="113033"/>
            <a:ext cx="1243012" cy="1243012"/>
          </a:xfrm>
          <a:prstGeom prst="ellipse">
            <a:avLst/>
          </a:prstGeom>
          <a:solidFill>
            <a:srgbClr val="155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타원 19"/>
          <p:cNvSpPr/>
          <p:nvPr userDrawn="1"/>
        </p:nvSpPr>
        <p:spPr>
          <a:xfrm>
            <a:off x="597218" y="238763"/>
            <a:ext cx="991552" cy="99155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제목 1"/>
          <p:cNvSpPr>
            <a:spLocks noGrp="1"/>
          </p:cNvSpPr>
          <p:nvPr>
            <p:ph type="title"/>
          </p:nvPr>
        </p:nvSpPr>
        <p:spPr>
          <a:xfrm>
            <a:off x="1750589" y="430167"/>
            <a:ext cx="5250303" cy="683044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A85DC-EC40-4189-AB9C-60EB442D3E74}" type="datetimeFigureOut">
              <a:rPr lang="ko-KR" altLang="en-US" smtClean="0"/>
              <a:pPr/>
              <a:t>2023-11-01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6A6EF-988A-4A04-8368-3B6F555AACD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A85DC-EC40-4189-AB9C-60EB442D3E74}" type="datetimeFigureOut">
              <a:rPr lang="ko-KR" altLang="en-US" smtClean="0"/>
              <a:pPr/>
              <a:t>2023-11-01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6A6EF-988A-4A04-8368-3B6F555AACD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CF524-1611-4733-AFC3-185BB074B275}" type="datetimeFigureOut">
              <a:rPr lang="ko-KR" altLang="en-US" smtClean="0"/>
              <a:pPr/>
              <a:t>2023-11-01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2DE47-44CF-4DFC-9196-53D95094927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0" r:id="rId4"/>
    <p:sldLayoutId id="2147483653" r:id="rId5"/>
    <p:sldLayoutId id="2147483666" r:id="rId6"/>
    <p:sldLayoutId id="2147483667" r:id="rId7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A85DC-EC40-4189-AB9C-60EB442D3E74}" type="datetimeFigureOut">
              <a:rPr lang="ko-KR" altLang="en-US" smtClean="0"/>
              <a:pPr/>
              <a:t>2023-11-01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6A6EF-988A-4A04-8368-3B6F555AACD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직사각형 5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4D2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3" name="텍스트 개체 틀 9"/>
          <p:cNvSpPr txBox="1">
            <a:spLocks/>
          </p:cNvSpPr>
          <p:nvPr/>
        </p:nvSpPr>
        <p:spPr>
          <a:xfrm>
            <a:off x="469540" y="4645023"/>
            <a:ext cx="3500462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ko-KR" altLang="en-US" sz="5500" b="1" dirty="0" smtClean="0">
                <a:solidFill>
                  <a:schemeClr val="tx1"/>
                </a:solidFill>
                <a:latin typeface="Calibri" pitchFamily="34" charset="0"/>
                <a:cs typeface="Tahoma" pitchFamily="34" charset="0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en-US" sz="4400" dirty="0" smtClean="0">
                <a:latin typeface="Segoe UI Black" pitchFamily="34" charset="0"/>
                <a:ea typeface="Segoe UI Black" pitchFamily="34" charset="0"/>
              </a:rPr>
              <a:t>UglyBot</a:t>
            </a:r>
          </a:p>
        </p:txBody>
      </p:sp>
      <p:grpSp>
        <p:nvGrpSpPr>
          <p:cNvPr id="186" name="그룹 185"/>
          <p:cNvGrpSpPr/>
          <p:nvPr/>
        </p:nvGrpSpPr>
        <p:grpSpPr>
          <a:xfrm>
            <a:off x="1966031" y="928670"/>
            <a:ext cx="5177737" cy="3071834"/>
            <a:chOff x="1857356" y="857232"/>
            <a:chExt cx="5177737" cy="3071834"/>
          </a:xfrm>
        </p:grpSpPr>
        <p:sp>
          <p:nvSpPr>
            <p:cNvPr id="55" name="Freeform 5"/>
            <p:cNvSpPr>
              <a:spLocks/>
            </p:cNvSpPr>
            <p:nvPr/>
          </p:nvSpPr>
          <p:spPr bwMode="auto">
            <a:xfrm>
              <a:off x="3515103" y="2558489"/>
              <a:ext cx="1928961" cy="1224092"/>
            </a:xfrm>
            <a:custGeom>
              <a:avLst/>
              <a:gdLst>
                <a:gd name="T0" fmla="*/ 1481 w 2661"/>
                <a:gd name="T1" fmla="*/ 1688 h 1688"/>
                <a:gd name="T2" fmla="*/ 1481 w 2661"/>
                <a:gd name="T3" fmla="*/ 1688 h 1688"/>
                <a:gd name="T4" fmla="*/ 1485 w 2661"/>
                <a:gd name="T5" fmla="*/ 1688 h 1688"/>
                <a:gd name="T6" fmla="*/ 1491 w 2661"/>
                <a:gd name="T7" fmla="*/ 1686 h 1688"/>
                <a:gd name="T8" fmla="*/ 1496 w 2661"/>
                <a:gd name="T9" fmla="*/ 1685 h 1688"/>
                <a:gd name="T10" fmla="*/ 1500 w 2661"/>
                <a:gd name="T11" fmla="*/ 1681 h 1688"/>
                <a:gd name="T12" fmla="*/ 1504 w 2661"/>
                <a:gd name="T13" fmla="*/ 1678 h 1688"/>
                <a:gd name="T14" fmla="*/ 1507 w 2661"/>
                <a:gd name="T15" fmla="*/ 1673 h 1688"/>
                <a:gd name="T16" fmla="*/ 1510 w 2661"/>
                <a:gd name="T17" fmla="*/ 1669 h 1688"/>
                <a:gd name="T18" fmla="*/ 1512 w 2661"/>
                <a:gd name="T19" fmla="*/ 1664 h 1688"/>
                <a:gd name="T20" fmla="*/ 2636 w 2661"/>
                <a:gd name="T21" fmla="*/ 1664 h 1688"/>
                <a:gd name="T22" fmla="*/ 2636 w 2661"/>
                <a:gd name="T23" fmla="*/ 1664 h 1688"/>
                <a:gd name="T24" fmla="*/ 2640 w 2661"/>
                <a:gd name="T25" fmla="*/ 1664 h 1688"/>
                <a:gd name="T26" fmla="*/ 2645 w 2661"/>
                <a:gd name="T27" fmla="*/ 1662 h 1688"/>
                <a:gd name="T28" fmla="*/ 2650 w 2661"/>
                <a:gd name="T29" fmla="*/ 1659 h 1688"/>
                <a:gd name="T30" fmla="*/ 2653 w 2661"/>
                <a:gd name="T31" fmla="*/ 1657 h 1688"/>
                <a:gd name="T32" fmla="*/ 2656 w 2661"/>
                <a:gd name="T33" fmla="*/ 1652 h 1688"/>
                <a:gd name="T34" fmla="*/ 2659 w 2661"/>
                <a:gd name="T35" fmla="*/ 1649 h 1688"/>
                <a:gd name="T36" fmla="*/ 2660 w 2661"/>
                <a:gd name="T37" fmla="*/ 1643 h 1688"/>
                <a:gd name="T38" fmla="*/ 2661 w 2661"/>
                <a:gd name="T39" fmla="*/ 1638 h 1688"/>
                <a:gd name="T40" fmla="*/ 2661 w 2661"/>
                <a:gd name="T41" fmla="*/ 26 h 1688"/>
                <a:gd name="T42" fmla="*/ 2661 w 2661"/>
                <a:gd name="T43" fmla="*/ 26 h 1688"/>
                <a:gd name="T44" fmla="*/ 2660 w 2661"/>
                <a:gd name="T45" fmla="*/ 20 h 1688"/>
                <a:gd name="T46" fmla="*/ 2659 w 2661"/>
                <a:gd name="T47" fmla="*/ 15 h 1688"/>
                <a:gd name="T48" fmla="*/ 2656 w 2661"/>
                <a:gd name="T49" fmla="*/ 11 h 1688"/>
                <a:gd name="T50" fmla="*/ 2653 w 2661"/>
                <a:gd name="T51" fmla="*/ 7 h 1688"/>
                <a:gd name="T52" fmla="*/ 2650 w 2661"/>
                <a:gd name="T53" fmla="*/ 4 h 1688"/>
                <a:gd name="T54" fmla="*/ 2645 w 2661"/>
                <a:gd name="T55" fmla="*/ 1 h 1688"/>
                <a:gd name="T56" fmla="*/ 2640 w 2661"/>
                <a:gd name="T57" fmla="*/ 0 h 1688"/>
                <a:gd name="T58" fmla="*/ 2636 w 2661"/>
                <a:gd name="T59" fmla="*/ 0 h 1688"/>
                <a:gd name="T60" fmla="*/ 26 w 2661"/>
                <a:gd name="T61" fmla="*/ 0 h 1688"/>
                <a:gd name="T62" fmla="*/ 26 w 2661"/>
                <a:gd name="T63" fmla="*/ 0 h 1688"/>
                <a:gd name="T64" fmla="*/ 21 w 2661"/>
                <a:gd name="T65" fmla="*/ 0 h 1688"/>
                <a:gd name="T66" fmla="*/ 15 w 2661"/>
                <a:gd name="T67" fmla="*/ 1 h 1688"/>
                <a:gd name="T68" fmla="*/ 12 w 2661"/>
                <a:gd name="T69" fmla="*/ 4 h 1688"/>
                <a:gd name="T70" fmla="*/ 7 w 2661"/>
                <a:gd name="T71" fmla="*/ 7 h 1688"/>
                <a:gd name="T72" fmla="*/ 5 w 2661"/>
                <a:gd name="T73" fmla="*/ 11 h 1688"/>
                <a:gd name="T74" fmla="*/ 3 w 2661"/>
                <a:gd name="T75" fmla="*/ 15 h 1688"/>
                <a:gd name="T76" fmla="*/ 0 w 2661"/>
                <a:gd name="T77" fmla="*/ 20 h 1688"/>
                <a:gd name="T78" fmla="*/ 0 w 2661"/>
                <a:gd name="T79" fmla="*/ 26 h 1688"/>
                <a:gd name="T80" fmla="*/ 0 w 2661"/>
                <a:gd name="T81" fmla="*/ 1638 h 1688"/>
                <a:gd name="T82" fmla="*/ 0 w 2661"/>
                <a:gd name="T83" fmla="*/ 1638 h 1688"/>
                <a:gd name="T84" fmla="*/ 0 w 2661"/>
                <a:gd name="T85" fmla="*/ 1643 h 1688"/>
                <a:gd name="T86" fmla="*/ 3 w 2661"/>
                <a:gd name="T87" fmla="*/ 1649 h 1688"/>
                <a:gd name="T88" fmla="*/ 5 w 2661"/>
                <a:gd name="T89" fmla="*/ 1652 h 1688"/>
                <a:gd name="T90" fmla="*/ 7 w 2661"/>
                <a:gd name="T91" fmla="*/ 1657 h 1688"/>
                <a:gd name="T92" fmla="*/ 12 w 2661"/>
                <a:gd name="T93" fmla="*/ 1659 h 1688"/>
                <a:gd name="T94" fmla="*/ 15 w 2661"/>
                <a:gd name="T95" fmla="*/ 1662 h 1688"/>
                <a:gd name="T96" fmla="*/ 21 w 2661"/>
                <a:gd name="T97" fmla="*/ 1664 h 1688"/>
                <a:gd name="T98" fmla="*/ 26 w 2661"/>
                <a:gd name="T99" fmla="*/ 1664 h 1688"/>
                <a:gd name="T100" fmla="*/ 1149 w 2661"/>
                <a:gd name="T101" fmla="*/ 1664 h 1688"/>
                <a:gd name="T102" fmla="*/ 1149 w 2661"/>
                <a:gd name="T103" fmla="*/ 1664 h 1688"/>
                <a:gd name="T104" fmla="*/ 1151 w 2661"/>
                <a:gd name="T105" fmla="*/ 1669 h 1688"/>
                <a:gd name="T106" fmla="*/ 1154 w 2661"/>
                <a:gd name="T107" fmla="*/ 1673 h 1688"/>
                <a:gd name="T108" fmla="*/ 1156 w 2661"/>
                <a:gd name="T109" fmla="*/ 1678 h 1688"/>
                <a:gd name="T110" fmla="*/ 1161 w 2661"/>
                <a:gd name="T111" fmla="*/ 1681 h 1688"/>
                <a:gd name="T112" fmla="*/ 1166 w 2661"/>
                <a:gd name="T113" fmla="*/ 1685 h 1688"/>
                <a:gd name="T114" fmla="*/ 1170 w 2661"/>
                <a:gd name="T115" fmla="*/ 1686 h 1688"/>
                <a:gd name="T116" fmla="*/ 1175 w 2661"/>
                <a:gd name="T117" fmla="*/ 1688 h 1688"/>
                <a:gd name="T118" fmla="*/ 1181 w 2661"/>
                <a:gd name="T119" fmla="*/ 1688 h 1688"/>
                <a:gd name="T120" fmla="*/ 1481 w 2661"/>
                <a:gd name="T121" fmla="*/ 1688 h 1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661" h="1688">
                  <a:moveTo>
                    <a:pt x="1481" y="1688"/>
                  </a:moveTo>
                  <a:lnTo>
                    <a:pt x="1481" y="1688"/>
                  </a:lnTo>
                  <a:lnTo>
                    <a:pt x="1485" y="1688"/>
                  </a:lnTo>
                  <a:lnTo>
                    <a:pt x="1491" y="1686"/>
                  </a:lnTo>
                  <a:lnTo>
                    <a:pt x="1496" y="1685"/>
                  </a:lnTo>
                  <a:lnTo>
                    <a:pt x="1500" y="1681"/>
                  </a:lnTo>
                  <a:lnTo>
                    <a:pt x="1504" y="1678"/>
                  </a:lnTo>
                  <a:lnTo>
                    <a:pt x="1507" y="1673"/>
                  </a:lnTo>
                  <a:lnTo>
                    <a:pt x="1510" y="1669"/>
                  </a:lnTo>
                  <a:lnTo>
                    <a:pt x="1512" y="1664"/>
                  </a:lnTo>
                  <a:lnTo>
                    <a:pt x="2636" y="1664"/>
                  </a:lnTo>
                  <a:lnTo>
                    <a:pt x="2636" y="1664"/>
                  </a:lnTo>
                  <a:lnTo>
                    <a:pt x="2640" y="1664"/>
                  </a:lnTo>
                  <a:lnTo>
                    <a:pt x="2645" y="1662"/>
                  </a:lnTo>
                  <a:lnTo>
                    <a:pt x="2650" y="1659"/>
                  </a:lnTo>
                  <a:lnTo>
                    <a:pt x="2653" y="1657"/>
                  </a:lnTo>
                  <a:lnTo>
                    <a:pt x="2656" y="1652"/>
                  </a:lnTo>
                  <a:lnTo>
                    <a:pt x="2659" y="1649"/>
                  </a:lnTo>
                  <a:lnTo>
                    <a:pt x="2660" y="1643"/>
                  </a:lnTo>
                  <a:lnTo>
                    <a:pt x="2661" y="1638"/>
                  </a:lnTo>
                  <a:lnTo>
                    <a:pt x="2661" y="26"/>
                  </a:lnTo>
                  <a:lnTo>
                    <a:pt x="2661" y="26"/>
                  </a:lnTo>
                  <a:lnTo>
                    <a:pt x="2660" y="20"/>
                  </a:lnTo>
                  <a:lnTo>
                    <a:pt x="2659" y="15"/>
                  </a:lnTo>
                  <a:lnTo>
                    <a:pt x="2656" y="11"/>
                  </a:lnTo>
                  <a:lnTo>
                    <a:pt x="2653" y="7"/>
                  </a:lnTo>
                  <a:lnTo>
                    <a:pt x="2650" y="4"/>
                  </a:lnTo>
                  <a:lnTo>
                    <a:pt x="2645" y="1"/>
                  </a:lnTo>
                  <a:lnTo>
                    <a:pt x="2640" y="0"/>
                  </a:lnTo>
                  <a:lnTo>
                    <a:pt x="263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1" y="0"/>
                  </a:lnTo>
                  <a:lnTo>
                    <a:pt x="15" y="1"/>
                  </a:lnTo>
                  <a:lnTo>
                    <a:pt x="12" y="4"/>
                  </a:lnTo>
                  <a:lnTo>
                    <a:pt x="7" y="7"/>
                  </a:lnTo>
                  <a:lnTo>
                    <a:pt x="5" y="11"/>
                  </a:lnTo>
                  <a:lnTo>
                    <a:pt x="3" y="15"/>
                  </a:lnTo>
                  <a:lnTo>
                    <a:pt x="0" y="20"/>
                  </a:lnTo>
                  <a:lnTo>
                    <a:pt x="0" y="26"/>
                  </a:lnTo>
                  <a:lnTo>
                    <a:pt x="0" y="1638"/>
                  </a:lnTo>
                  <a:lnTo>
                    <a:pt x="0" y="1638"/>
                  </a:lnTo>
                  <a:lnTo>
                    <a:pt x="0" y="1643"/>
                  </a:lnTo>
                  <a:lnTo>
                    <a:pt x="3" y="1649"/>
                  </a:lnTo>
                  <a:lnTo>
                    <a:pt x="5" y="1652"/>
                  </a:lnTo>
                  <a:lnTo>
                    <a:pt x="7" y="1657"/>
                  </a:lnTo>
                  <a:lnTo>
                    <a:pt x="12" y="1659"/>
                  </a:lnTo>
                  <a:lnTo>
                    <a:pt x="15" y="1662"/>
                  </a:lnTo>
                  <a:lnTo>
                    <a:pt x="21" y="1664"/>
                  </a:lnTo>
                  <a:lnTo>
                    <a:pt x="26" y="1664"/>
                  </a:lnTo>
                  <a:lnTo>
                    <a:pt x="1149" y="1664"/>
                  </a:lnTo>
                  <a:lnTo>
                    <a:pt x="1149" y="1664"/>
                  </a:lnTo>
                  <a:lnTo>
                    <a:pt x="1151" y="1669"/>
                  </a:lnTo>
                  <a:lnTo>
                    <a:pt x="1154" y="1673"/>
                  </a:lnTo>
                  <a:lnTo>
                    <a:pt x="1156" y="1678"/>
                  </a:lnTo>
                  <a:lnTo>
                    <a:pt x="1161" y="1681"/>
                  </a:lnTo>
                  <a:lnTo>
                    <a:pt x="1166" y="1685"/>
                  </a:lnTo>
                  <a:lnTo>
                    <a:pt x="1170" y="1686"/>
                  </a:lnTo>
                  <a:lnTo>
                    <a:pt x="1175" y="1688"/>
                  </a:lnTo>
                  <a:lnTo>
                    <a:pt x="1181" y="1688"/>
                  </a:lnTo>
                  <a:lnTo>
                    <a:pt x="1481" y="1688"/>
                  </a:lnTo>
                  <a:close/>
                </a:path>
              </a:pathLst>
            </a:custGeom>
            <a:solidFill>
              <a:srgbClr val="06A1C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6" name="Freeform 6"/>
            <p:cNvSpPr>
              <a:spLocks noEditPoints="1"/>
            </p:cNvSpPr>
            <p:nvPr/>
          </p:nvSpPr>
          <p:spPr bwMode="auto">
            <a:xfrm>
              <a:off x="3490446" y="2533833"/>
              <a:ext cx="1976823" cy="1271954"/>
            </a:xfrm>
            <a:custGeom>
              <a:avLst/>
              <a:gdLst>
                <a:gd name="T0" fmla="*/ 1213 w 2724"/>
                <a:gd name="T1" fmla="*/ 1753 h 1753"/>
                <a:gd name="T2" fmla="*/ 1206 w 2724"/>
                <a:gd name="T3" fmla="*/ 1752 h 1753"/>
                <a:gd name="T4" fmla="*/ 1191 w 2724"/>
                <a:gd name="T5" fmla="*/ 1749 h 1753"/>
                <a:gd name="T6" fmla="*/ 1178 w 2724"/>
                <a:gd name="T7" fmla="*/ 1742 h 1753"/>
                <a:gd name="T8" fmla="*/ 1168 w 2724"/>
                <a:gd name="T9" fmla="*/ 1734 h 1753"/>
                <a:gd name="T10" fmla="*/ 58 w 2724"/>
                <a:gd name="T11" fmla="*/ 1728 h 1753"/>
                <a:gd name="T12" fmla="*/ 46 w 2724"/>
                <a:gd name="T13" fmla="*/ 1727 h 1753"/>
                <a:gd name="T14" fmla="*/ 25 w 2724"/>
                <a:gd name="T15" fmla="*/ 1718 h 1753"/>
                <a:gd name="T16" fmla="*/ 10 w 2724"/>
                <a:gd name="T17" fmla="*/ 1703 h 1753"/>
                <a:gd name="T18" fmla="*/ 1 w 2724"/>
                <a:gd name="T19" fmla="*/ 1682 h 1753"/>
                <a:gd name="T20" fmla="*/ 0 w 2724"/>
                <a:gd name="T21" fmla="*/ 58 h 1753"/>
                <a:gd name="T22" fmla="*/ 1 w 2724"/>
                <a:gd name="T23" fmla="*/ 46 h 1753"/>
                <a:gd name="T24" fmla="*/ 10 w 2724"/>
                <a:gd name="T25" fmla="*/ 25 h 1753"/>
                <a:gd name="T26" fmla="*/ 25 w 2724"/>
                <a:gd name="T27" fmla="*/ 9 h 1753"/>
                <a:gd name="T28" fmla="*/ 46 w 2724"/>
                <a:gd name="T29" fmla="*/ 1 h 1753"/>
                <a:gd name="T30" fmla="*/ 2668 w 2724"/>
                <a:gd name="T31" fmla="*/ 0 h 1753"/>
                <a:gd name="T32" fmla="*/ 2679 w 2724"/>
                <a:gd name="T33" fmla="*/ 1 h 1753"/>
                <a:gd name="T34" fmla="*/ 2699 w 2724"/>
                <a:gd name="T35" fmla="*/ 9 h 1753"/>
                <a:gd name="T36" fmla="*/ 2715 w 2724"/>
                <a:gd name="T37" fmla="*/ 25 h 1753"/>
                <a:gd name="T38" fmla="*/ 2723 w 2724"/>
                <a:gd name="T39" fmla="*/ 46 h 1753"/>
                <a:gd name="T40" fmla="*/ 2724 w 2724"/>
                <a:gd name="T41" fmla="*/ 1670 h 1753"/>
                <a:gd name="T42" fmla="*/ 2723 w 2724"/>
                <a:gd name="T43" fmla="*/ 1682 h 1753"/>
                <a:gd name="T44" fmla="*/ 2715 w 2724"/>
                <a:gd name="T45" fmla="*/ 1703 h 1753"/>
                <a:gd name="T46" fmla="*/ 2699 w 2724"/>
                <a:gd name="T47" fmla="*/ 1718 h 1753"/>
                <a:gd name="T48" fmla="*/ 2679 w 2724"/>
                <a:gd name="T49" fmla="*/ 1727 h 1753"/>
                <a:gd name="T50" fmla="*/ 1563 w 2724"/>
                <a:gd name="T51" fmla="*/ 1728 h 1753"/>
                <a:gd name="T52" fmla="*/ 1558 w 2724"/>
                <a:gd name="T53" fmla="*/ 1734 h 1753"/>
                <a:gd name="T54" fmla="*/ 1546 w 2724"/>
                <a:gd name="T55" fmla="*/ 1742 h 1753"/>
                <a:gd name="T56" fmla="*/ 1534 w 2724"/>
                <a:gd name="T57" fmla="*/ 1749 h 1753"/>
                <a:gd name="T58" fmla="*/ 1520 w 2724"/>
                <a:gd name="T59" fmla="*/ 1752 h 1753"/>
                <a:gd name="T60" fmla="*/ 1513 w 2724"/>
                <a:gd name="T61" fmla="*/ 1753 h 1753"/>
                <a:gd name="T62" fmla="*/ 1206 w 2724"/>
                <a:gd name="T63" fmla="*/ 1663 h 1753"/>
                <a:gd name="T64" fmla="*/ 1513 w 2724"/>
                <a:gd name="T65" fmla="*/ 1688 h 1753"/>
                <a:gd name="T66" fmla="*/ 1513 w 2724"/>
                <a:gd name="T67" fmla="*/ 1688 h 1753"/>
                <a:gd name="T68" fmla="*/ 1544 w 2724"/>
                <a:gd name="T69" fmla="*/ 1663 h 1753"/>
                <a:gd name="T70" fmla="*/ 2661 w 2724"/>
                <a:gd name="T71" fmla="*/ 63 h 1753"/>
                <a:gd name="T72" fmla="*/ 65 w 2724"/>
                <a:gd name="T73" fmla="*/ 1663 h 1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724" h="1753">
                  <a:moveTo>
                    <a:pt x="1513" y="1753"/>
                  </a:moveTo>
                  <a:lnTo>
                    <a:pt x="1213" y="1753"/>
                  </a:lnTo>
                  <a:lnTo>
                    <a:pt x="1213" y="1753"/>
                  </a:lnTo>
                  <a:lnTo>
                    <a:pt x="1206" y="1752"/>
                  </a:lnTo>
                  <a:lnTo>
                    <a:pt x="1198" y="1750"/>
                  </a:lnTo>
                  <a:lnTo>
                    <a:pt x="1191" y="1749"/>
                  </a:lnTo>
                  <a:lnTo>
                    <a:pt x="1185" y="1746"/>
                  </a:lnTo>
                  <a:lnTo>
                    <a:pt x="1178" y="1742"/>
                  </a:lnTo>
                  <a:lnTo>
                    <a:pt x="1172" y="1739"/>
                  </a:lnTo>
                  <a:lnTo>
                    <a:pt x="1168" y="1734"/>
                  </a:lnTo>
                  <a:lnTo>
                    <a:pt x="1162" y="1728"/>
                  </a:lnTo>
                  <a:lnTo>
                    <a:pt x="58" y="1728"/>
                  </a:lnTo>
                  <a:lnTo>
                    <a:pt x="58" y="1728"/>
                  </a:lnTo>
                  <a:lnTo>
                    <a:pt x="46" y="1727"/>
                  </a:lnTo>
                  <a:lnTo>
                    <a:pt x="36" y="1724"/>
                  </a:lnTo>
                  <a:lnTo>
                    <a:pt x="25" y="1718"/>
                  </a:lnTo>
                  <a:lnTo>
                    <a:pt x="17" y="1711"/>
                  </a:lnTo>
                  <a:lnTo>
                    <a:pt x="10" y="1703"/>
                  </a:lnTo>
                  <a:lnTo>
                    <a:pt x="5" y="1692"/>
                  </a:lnTo>
                  <a:lnTo>
                    <a:pt x="1" y="1682"/>
                  </a:lnTo>
                  <a:lnTo>
                    <a:pt x="0" y="1670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1" y="46"/>
                  </a:lnTo>
                  <a:lnTo>
                    <a:pt x="5" y="34"/>
                  </a:lnTo>
                  <a:lnTo>
                    <a:pt x="10" y="25"/>
                  </a:lnTo>
                  <a:lnTo>
                    <a:pt x="17" y="16"/>
                  </a:lnTo>
                  <a:lnTo>
                    <a:pt x="25" y="9"/>
                  </a:lnTo>
                  <a:lnTo>
                    <a:pt x="36" y="4"/>
                  </a:lnTo>
                  <a:lnTo>
                    <a:pt x="46" y="1"/>
                  </a:lnTo>
                  <a:lnTo>
                    <a:pt x="58" y="0"/>
                  </a:lnTo>
                  <a:lnTo>
                    <a:pt x="2668" y="0"/>
                  </a:lnTo>
                  <a:lnTo>
                    <a:pt x="2668" y="0"/>
                  </a:lnTo>
                  <a:lnTo>
                    <a:pt x="2679" y="1"/>
                  </a:lnTo>
                  <a:lnTo>
                    <a:pt x="2690" y="4"/>
                  </a:lnTo>
                  <a:lnTo>
                    <a:pt x="2699" y="9"/>
                  </a:lnTo>
                  <a:lnTo>
                    <a:pt x="2708" y="16"/>
                  </a:lnTo>
                  <a:lnTo>
                    <a:pt x="2715" y="25"/>
                  </a:lnTo>
                  <a:lnTo>
                    <a:pt x="2720" y="34"/>
                  </a:lnTo>
                  <a:lnTo>
                    <a:pt x="2723" y="46"/>
                  </a:lnTo>
                  <a:lnTo>
                    <a:pt x="2724" y="58"/>
                  </a:lnTo>
                  <a:lnTo>
                    <a:pt x="2724" y="1670"/>
                  </a:lnTo>
                  <a:lnTo>
                    <a:pt x="2724" y="1670"/>
                  </a:lnTo>
                  <a:lnTo>
                    <a:pt x="2723" y="1682"/>
                  </a:lnTo>
                  <a:lnTo>
                    <a:pt x="2720" y="1692"/>
                  </a:lnTo>
                  <a:lnTo>
                    <a:pt x="2715" y="1703"/>
                  </a:lnTo>
                  <a:lnTo>
                    <a:pt x="2708" y="1711"/>
                  </a:lnTo>
                  <a:lnTo>
                    <a:pt x="2699" y="1718"/>
                  </a:lnTo>
                  <a:lnTo>
                    <a:pt x="2690" y="1724"/>
                  </a:lnTo>
                  <a:lnTo>
                    <a:pt x="2679" y="1727"/>
                  </a:lnTo>
                  <a:lnTo>
                    <a:pt x="2668" y="1728"/>
                  </a:lnTo>
                  <a:lnTo>
                    <a:pt x="1563" y="1728"/>
                  </a:lnTo>
                  <a:lnTo>
                    <a:pt x="1563" y="1728"/>
                  </a:lnTo>
                  <a:lnTo>
                    <a:pt x="1558" y="1734"/>
                  </a:lnTo>
                  <a:lnTo>
                    <a:pt x="1552" y="1739"/>
                  </a:lnTo>
                  <a:lnTo>
                    <a:pt x="1546" y="1742"/>
                  </a:lnTo>
                  <a:lnTo>
                    <a:pt x="1541" y="1746"/>
                  </a:lnTo>
                  <a:lnTo>
                    <a:pt x="1534" y="1749"/>
                  </a:lnTo>
                  <a:lnTo>
                    <a:pt x="1527" y="1750"/>
                  </a:lnTo>
                  <a:lnTo>
                    <a:pt x="1520" y="1752"/>
                  </a:lnTo>
                  <a:lnTo>
                    <a:pt x="1513" y="1753"/>
                  </a:lnTo>
                  <a:lnTo>
                    <a:pt x="1513" y="1753"/>
                  </a:lnTo>
                  <a:close/>
                  <a:moveTo>
                    <a:pt x="65" y="1663"/>
                  </a:moveTo>
                  <a:lnTo>
                    <a:pt x="1206" y="1663"/>
                  </a:lnTo>
                  <a:lnTo>
                    <a:pt x="1213" y="1688"/>
                  </a:lnTo>
                  <a:lnTo>
                    <a:pt x="1513" y="1688"/>
                  </a:lnTo>
                  <a:lnTo>
                    <a:pt x="1513" y="1688"/>
                  </a:lnTo>
                  <a:lnTo>
                    <a:pt x="1513" y="1688"/>
                  </a:lnTo>
                  <a:lnTo>
                    <a:pt x="1519" y="1665"/>
                  </a:lnTo>
                  <a:lnTo>
                    <a:pt x="1544" y="1663"/>
                  </a:lnTo>
                  <a:lnTo>
                    <a:pt x="2661" y="1663"/>
                  </a:lnTo>
                  <a:lnTo>
                    <a:pt x="2661" y="63"/>
                  </a:lnTo>
                  <a:lnTo>
                    <a:pt x="65" y="63"/>
                  </a:lnTo>
                  <a:lnTo>
                    <a:pt x="65" y="1663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" name="Freeform 7"/>
            <p:cNvSpPr>
              <a:spLocks/>
            </p:cNvSpPr>
            <p:nvPr/>
          </p:nvSpPr>
          <p:spPr bwMode="auto">
            <a:xfrm>
              <a:off x="4479582" y="3582434"/>
              <a:ext cx="890513" cy="108776"/>
            </a:xfrm>
            <a:custGeom>
              <a:avLst/>
              <a:gdLst>
                <a:gd name="T0" fmla="*/ 182 w 1229"/>
                <a:gd name="T1" fmla="*/ 0 h 151"/>
                <a:gd name="T2" fmla="*/ 1229 w 1229"/>
                <a:gd name="T3" fmla="*/ 0 h 151"/>
                <a:gd name="T4" fmla="*/ 1229 w 1229"/>
                <a:gd name="T5" fmla="*/ 151 h 151"/>
                <a:gd name="T6" fmla="*/ 0 w 1229"/>
                <a:gd name="T7" fmla="*/ 151 h 151"/>
                <a:gd name="T8" fmla="*/ 0 w 1229"/>
                <a:gd name="T9" fmla="*/ 151 h 151"/>
                <a:gd name="T10" fmla="*/ 2 w 1229"/>
                <a:gd name="T11" fmla="*/ 137 h 151"/>
                <a:gd name="T12" fmla="*/ 6 w 1229"/>
                <a:gd name="T13" fmla="*/ 123 h 151"/>
                <a:gd name="T14" fmla="*/ 12 w 1229"/>
                <a:gd name="T15" fmla="*/ 109 h 151"/>
                <a:gd name="T16" fmla="*/ 19 w 1229"/>
                <a:gd name="T17" fmla="*/ 95 h 151"/>
                <a:gd name="T18" fmla="*/ 27 w 1229"/>
                <a:gd name="T19" fmla="*/ 83 h 151"/>
                <a:gd name="T20" fmla="*/ 36 w 1229"/>
                <a:gd name="T21" fmla="*/ 70 h 151"/>
                <a:gd name="T22" fmla="*/ 47 w 1229"/>
                <a:gd name="T23" fmla="*/ 58 h 151"/>
                <a:gd name="T24" fmla="*/ 58 w 1229"/>
                <a:gd name="T25" fmla="*/ 47 h 151"/>
                <a:gd name="T26" fmla="*/ 71 w 1229"/>
                <a:gd name="T27" fmla="*/ 36 h 151"/>
                <a:gd name="T28" fmla="*/ 85 w 1229"/>
                <a:gd name="T29" fmla="*/ 27 h 151"/>
                <a:gd name="T30" fmla="*/ 99 w 1229"/>
                <a:gd name="T31" fmla="*/ 20 h 151"/>
                <a:gd name="T32" fmla="*/ 115 w 1229"/>
                <a:gd name="T33" fmla="*/ 13 h 151"/>
                <a:gd name="T34" fmla="*/ 131 w 1229"/>
                <a:gd name="T35" fmla="*/ 7 h 151"/>
                <a:gd name="T36" fmla="*/ 147 w 1229"/>
                <a:gd name="T37" fmla="*/ 3 h 151"/>
                <a:gd name="T38" fmla="*/ 165 w 1229"/>
                <a:gd name="T39" fmla="*/ 0 h 151"/>
                <a:gd name="T40" fmla="*/ 182 w 1229"/>
                <a:gd name="T41" fmla="*/ 0 h 151"/>
                <a:gd name="T42" fmla="*/ 182 w 1229"/>
                <a:gd name="T43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29" h="151">
                  <a:moveTo>
                    <a:pt x="182" y="0"/>
                  </a:moveTo>
                  <a:lnTo>
                    <a:pt x="1229" y="0"/>
                  </a:lnTo>
                  <a:lnTo>
                    <a:pt x="1229" y="151"/>
                  </a:lnTo>
                  <a:lnTo>
                    <a:pt x="0" y="151"/>
                  </a:lnTo>
                  <a:lnTo>
                    <a:pt x="0" y="151"/>
                  </a:lnTo>
                  <a:lnTo>
                    <a:pt x="2" y="137"/>
                  </a:lnTo>
                  <a:lnTo>
                    <a:pt x="6" y="123"/>
                  </a:lnTo>
                  <a:lnTo>
                    <a:pt x="12" y="109"/>
                  </a:lnTo>
                  <a:lnTo>
                    <a:pt x="19" y="95"/>
                  </a:lnTo>
                  <a:lnTo>
                    <a:pt x="27" y="83"/>
                  </a:lnTo>
                  <a:lnTo>
                    <a:pt x="36" y="70"/>
                  </a:lnTo>
                  <a:lnTo>
                    <a:pt x="47" y="58"/>
                  </a:lnTo>
                  <a:lnTo>
                    <a:pt x="58" y="47"/>
                  </a:lnTo>
                  <a:lnTo>
                    <a:pt x="71" y="36"/>
                  </a:lnTo>
                  <a:lnTo>
                    <a:pt x="85" y="27"/>
                  </a:lnTo>
                  <a:lnTo>
                    <a:pt x="99" y="20"/>
                  </a:lnTo>
                  <a:lnTo>
                    <a:pt x="115" y="13"/>
                  </a:lnTo>
                  <a:lnTo>
                    <a:pt x="131" y="7"/>
                  </a:lnTo>
                  <a:lnTo>
                    <a:pt x="147" y="3"/>
                  </a:lnTo>
                  <a:lnTo>
                    <a:pt x="165" y="0"/>
                  </a:lnTo>
                  <a:lnTo>
                    <a:pt x="182" y="0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8" name="Freeform 8"/>
            <p:cNvSpPr>
              <a:spLocks noEditPoints="1"/>
            </p:cNvSpPr>
            <p:nvPr/>
          </p:nvSpPr>
          <p:spPr bwMode="auto">
            <a:xfrm>
              <a:off x="4456377" y="3559228"/>
              <a:ext cx="936924" cy="155188"/>
            </a:xfrm>
            <a:custGeom>
              <a:avLst/>
              <a:gdLst>
                <a:gd name="T0" fmla="*/ 31 w 1291"/>
                <a:gd name="T1" fmla="*/ 213 h 213"/>
                <a:gd name="T2" fmla="*/ 25 w 1291"/>
                <a:gd name="T3" fmla="*/ 213 h 213"/>
                <a:gd name="T4" fmla="*/ 14 w 1291"/>
                <a:gd name="T5" fmla="*/ 208 h 213"/>
                <a:gd name="T6" fmla="*/ 8 w 1291"/>
                <a:gd name="T7" fmla="*/ 204 h 213"/>
                <a:gd name="T8" fmla="*/ 2 w 1291"/>
                <a:gd name="T9" fmla="*/ 193 h 213"/>
                <a:gd name="T10" fmla="*/ 0 w 1291"/>
                <a:gd name="T11" fmla="*/ 180 h 213"/>
                <a:gd name="T12" fmla="*/ 3 w 1291"/>
                <a:gd name="T13" fmla="*/ 161 h 213"/>
                <a:gd name="T14" fmla="*/ 14 w 1291"/>
                <a:gd name="T15" fmla="*/ 126 h 213"/>
                <a:gd name="T16" fmla="*/ 32 w 1291"/>
                <a:gd name="T17" fmla="*/ 95 h 213"/>
                <a:gd name="T18" fmla="*/ 56 w 1291"/>
                <a:gd name="T19" fmla="*/ 66 h 213"/>
                <a:gd name="T20" fmla="*/ 86 w 1291"/>
                <a:gd name="T21" fmla="*/ 42 h 213"/>
                <a:gd name="T22" fmla="*/ 118 w 1291"/>
                <a:gd name="T23" fmla="*/ 22 h 213"/>
                <a:gd name="T24" fmla="*/ 155 w 1291"/>
                <a:gd name="T25" fmla="*/ 8 h 213"/>
                <a:gd name="T26" fmla="*/ 193 w 1291"/>
                <a:gd name="T27" fmla="*/ 0 h 213"/>
                <a:gd name="T28" fmla="*/ 1260 w 1291"/>
                <a:gd name="T29" fmla="*/ 0 h 213"/>
                <a:gd name="T30" fmla="*/ 1266 w 1291"/>
                <a:gd name="T31" fmla="*/ 0 h 213"/>
                <a:gd name="T32" fmla="*/ 1278 w 1291"/>
                <a:gd name="T33" fmla="*/ 5 h 213"/>
                <a:gd name="T34" fmla="*/ 1286 w 1291"/>
                <a:gd name="T35" fmla="*/ 13 h 213"/>
                <a:gd name="T36" fmla="*/ 1290 w 1291"/>
                <a:gd name="T37" fmla="*/ 25 h 213"/>
                <a:gd name="T38" fmla="*/ 1291 w 1291"/>
                <a:gd name="T39" fmla="*/ 182 h 213"/>
                <a:gd name="T40" fmla="*/ 1290 w 1291"/>
                <a:gd name="T41" fmla="*/ 189 h 213"/>
                <a:gd name="T42" fmla="*/ 1286 w 1291"/>
                <a:gd name="T43" fmla="*/ 201 h 213"/>
                <a:gd name="T44" fmla="*/ 1278 w 1291"/>
                <a:gd name="T45" fmla="*/ 209 h 213"/>
                <a:gd name="T46" fmla="*/ 1266 w 1291"/>
                <a:gd name="T47" fmla="*/ 213 h 213"/>
                <a:gd name="T48" fmla="*/ 1260 w 1291"/>
                <a:gd name="T49" fmla="*/ 213 h 213"/>
                <a:gd name="T50" fmla="*/ 1228 w 1291"/>
                <a:gd name="T51" fmla="*/ 151 h 213"/>
                <a:gd name="T52" fmla="*/ 213 w 1291"/>
                <a:gd name="T53" fmla="*/ 63 h 213"/>
                <a:gd name="T54" fmla="*/ 201 w 1291"/>
                <a:gd name="T55" fmla="*/ 63 h 213"/>
                <a:gd name="T56" fmla="*/ 177 w 1291"/>
                <a:gd name="T57" fmla="*/ 66 h 213"/>
                <a:gd name="T58" fmla="*/ 155 w 1291"/>
                <a:gd name="T59" fmla="*/ 73 h 213"/>
                <a:gd name="T60" fmla="*/ 135 w 1291"/>
                <a:gd name="T61" fmla="*/ 84 h 213"/>
                <a:gd name="T62" fmla="*/ 117 w 1291"/>
                <a:gd name="T63" fmla="*/ 95 h 213"/>
                <a:gd name="T64" fmla="*/ 101 w 1291"/>
                <a:gd name="T65" fmla="*/ 110 h 213"/>
                <a:gd name="T66" fmla="*/ 87 w 1291"/>
                <a:gd name="T67" fmla="*/ 125 h 213"/>
                <a:gd name="T68" fmla="*/ 76 w 1291"/>
                <a:gd name="T69" fmla="*/ 143 h 213"/>
                <a:gd name="T70" fmla="*/ 72 w 1291"/>
                <a:gd name="T71" fmla="*/ 151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91" h="213">
                  <a:moveTo>
                    <a:pt x="1260" y="213"/>
                  </a:moveTo>
                  <a:lnTo>
                    <a:pt x="31" y="213"/>
                  </a:lnTo>
                  <a:lnTo>
                    <a:pt x="31" y="213"/>
                  </a:lnTo>
                  <a:lnTo>
                    <a:pt x="25" y="213"/>
                  </a:lnTo>
                  <a:lnTo>
                    <a:pt x="18" y="211"/>
                  </a:lnTo>
                  <a:lnTo>
                    <a:pt x="14" y="208"/>
                  </a:lnTo>
                  <a:lnTo>
                    <a:pt x="8" y="204"/>
                  </a:lnTo>
                  <a:lnTo>
                    <a:pt x="8" y="204"/>
                  </a:lnTo>
                  <a:lnTo>
                    <a:pt x="5" y="198"/>
                  </a:lnTo>
                  <a:lnTo>
                    <a:pt x="2" y="193"/>
                  </a:lnTo>
                  <a:lnTo>
                    <a:pt x="0" y="187"/>
                  </a:lnTo>
                  <a:lnTo>
                    <a:pt x="0" y="180"/>
                  </a:lnTo>
                  <a:lnTo>
                    <a:pt x="0" y="180"/>
                  </a:lnTo>
                  <a:lnTo>
                    <a:pt x="3" y="161"/>
                  </a:lnTo>
                  <a:lnTo>
                    <a:pt x="8" y="144"/>
                  </a:lnTo>
                  <a:lnTo>
                    <a:pt x="14" y="126"/>
                  </a:lnTo>
                  <a:lnTo>
                    <a:pt x="22" y="110"/>
                  </a:lnTo>
                  <a:lnTo>
                    <a:pt x="32" y="95"/>
                  </a:lnTo>
                  <a:lnTo>
                    <a:pt x="43" y="80"/>
                  </a:lnTo>
                  <a:lnTo>
                    <a:pt x="56" y="66"/>
                  </a:lnTo>
                  <a:lnTo>
                    <a:pt x="69" y="53"/>
                  </a:lnTo>
                  <a:lnTo>
                    <a:pt x="86" y="42"/>
                  </a:lnTo>
                  <a:lnTo>
                    <a:pt x="102" y="30"/>
                  </a:lnTo>
                  <a:lnTo>
                    <a:pt x="118" y="22"/>
                  </a:lnTo>
                  <a:lnTo>
                    <a:pt x="137" y="14"/>
                  </a:lnTo>
                  <a:lnTo>
                    <a:pt x="155" y="8"/>
                  </a:lnTo>
                  <a:lnTo>
                    <a:pt x="174" y="4"/>
                  </a:lnTo>
                  <a:lnTo>
                    <a:pt x="193" y="0"/>
                  </a:lnTo>
                  <a:lnTo>
                    <a:pt x="213" y="0"/>
                  </a:lnTo>
                  <a:lnTo>
                    <a:pt x="1260" y="0"/>
                  </a:lnTo>
                  <a:lnTo>
                    <a:pt x="1260" y="0"/>
                  </a:lnTo>
                  <a:lnTo>
                    <a:pt x="1266" y="0"/>
                  </a:lnTo>
                  <a:lnTo>
                    <a:pt x="1272" y="3"/>
                  </a:lnTo>
                  <a:lnTo>
                    <a:pt x="1278" y="5"/>
                  </a:lnTo>
                  <a:lnTo>
                    <a:pt x="1282" y="8"/>
                  </a:lnTo>
                  <a:lnTo>
                    <a:pt x="1286" y="13"/>
                  </a:lnTo>
                  <a:lnTo>
                    <a:pt x="1288" y="19"/>
                  </a:lnTo>
                  <a:lnTo>
                    <a:pt x="1290" y="25"/>
                  </a:lnTo>
                  <a:lnTo>
                    <a:pt x="1291" y="31"/>
                  </a:lnTo>
                  <a:lnTo>
                    <a:pt x="1291" y="182"/>
                  </a:lnTo>
                  <a:lnTo>
                    <a:pt x="1291" y="182"/>
                  </a:lnTo>
                  <a:lnTo>
                    <a:pt x="1290" y="189"/>
                  </a:lnTo>
                  <a:lnTo>
                    <a:pt x="1288" y="195"/>
                  </a:lnTo>
                  <a:lnTo>
                    <a:pt x="1286" y="201"/>
                  </a:lnTo>
                  <a:lnTo>
                    <a:pt x="1282" y="205"/>
                  </a:lnTo>
                  <a:lnTo>
                    <a:pt x="1278" y="209"/>
                  </a:lnTo>
                  <a:lnTo>
                    <a:pt x="1272" y="211"/>
                  </a:lnTo>
                  <a:lnTo>
                    <a:pt x="1266" y="213"/>
                  </a:lnTo>
                  <a:lnTo>
                    <a:pt x="1260" y="213"/>
                  </a:lnTo>
                  <a:lnTo>
                    <a:pt x="1260" y="213"/>
                  </a:lnTo>
                  <a:close/>
                  <a:moveTo>
                    <a:pt x="72" y="151"/>
                  </a:moveTo>
                  <a:lnTo>
                    <a:pt x="1228" y="151"/>
                  </a:lnTo>
                  <a:lnTo>
                    <a:pt x="1228" y="63"/>
                  </a:lnTo>
                  <a:lnTo>
                    <a:pt x="213" y="63"/>
                  </a:lnTo>
                  <a:lnTo>
                    <a:pt x="213" y="63"/>
                  </a:lnTo>
                  <a:lnTo>
                    <a:pt x="201" y="63"/>
                  </a:lnTo>
                  <a:lnTo>
                    <a:pt x="189" y="64"/>
                  </a:lnTo>
                  <a:lnTo>
                    <a:pt x="177" y="66"/>
                  </a:lnTo>
                  <a:lnTo>
                    <a:pt x="167" y="70"/>
                  </a:lnTo>
                  <a:lnTo>
                    <a:pt x="155" y="73"/>
                  </a:lnTo>
                  <a:lnTo>
                    <a:pt x="145" y="78"/>
                  </a:lnTo>
                  <a:lnTo>
                    <a:pt x="135" y="84"/>
                  </a:lnTo>
                  <a:lnTo>
                    <a:pt x="126" y="89"/>
                  </a:lnTo>
                  <a:lnTo>
                    <a:pt x="117" y="95"/>
                  </a:lnTo>
                  <a:lnTo>
                    <a:pt x="109" y="102"/>
                  </a:lnTo>
                  <a:lnTo>
                    <a:pt x="101" y="110"/>
                  </a:lnTo>
                  <a:lnTo>
                    <a:pt x="94" y="117"/>
                  </a:lnTo>
                  <a:lnTo>
                    <a:pt x="87" y="125"/>
                  </a:lnTo>
                  <a:lnTo>
                    <a:pt x="81" y="133"/>
                  </a:lnTo>
                  <a:lnTo>
                    <a:pt x="76" y="143"/>
                  </a:lnTo>
                  <a:lnTo>
                    <a:pt x="72" y="151"/>
                  </a:lnTo>
                  <a:lnTo>
                    <a:pt x="72" y="1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9" name="Freeform 9"/>
            <p:cNvSpPr>
              <a:spLocks/>
            </p:cNvSpPr>
            <p:nvPr/>
          </p:nvSpPr>
          <p:spPr bwMode="auto">
            <a:xfrm>
              <a:off x="3589070" y="3582434"/>
              <a:ext cx="890513" cy="108776"/>
            </a:xfrm>
            <a:custGeom>
              <a:avLst/>
              <a:gdLst>
                <a:gd name="T0" fmla="*/ 1046 w 1228"/>
                <a:gd name="T1" fmla="*/ 0 h 151"/>
                <a:gd name="T2" fmla="*/ 0 w 1228"/>
                <a:gd name="T3" fmla="*/ 0 h 151"/>
                <a:gd name="T4" fmla="*/ 0 w 1228"/>
                <a:gd name="T5" fmla="*/ 151 h 151"/>
                <a:gd name="T6" fmla="*/ 1228 w 1228"/>
                <a:gd name="T7" fmla="*/ 151 h 151"/>
                <a:gd name="T8" fmla="*/ 1228 w 1228"/>
                <a:gd name="T9" fmla="*/ 151 h 151"/>
                <a:gd name="T10" fmla="*/ 1226 w 1228"/>
                <a:gd name="T11" fmla="*/ 137 h 151"/>
                <a:gd name="T12" fmla="*/ 1222 w 1228"/>
                <a:gd name="T13" fmla="*/ 123 h 151"/>
                <a:gd name="T14" fmla="*/ 1218 w 1228"/>
                <a:gd name="T15" fmla="*/ 109 h 151"/>
                <a:gd name="T16" fmla="*/ 1211 w 1228"/>
                <a:gd name="T17" fmla="*/ 95 h 151"/>
                <a:gd name="T18" fmla="*/ 1203 w 1228"/>
                <a:gd name="T19" fmla="*/ 83 h 151"/>
                <a:gd name="T20" fmla="*/ 1193 w 1228"/>
                <a:gd name="T21" fmla="*/ 70 h 151"/>
                <a:gd name="T22" fmla="*/ 1183 w 1228"/>
                <a:gd name="T23" fmla="*/ 58 h 151"/>
                <a:gd name="T24" fmla="*/ 1171 w 1228"/>
                <a:gd name="T25" fmla="*/ 47 h 151"/>
                <a:gd name="T26" fmla="*/ 1159 w 1228"/>
                <a:gd name="T27" fmla="*/ 36 h 151"/>
                <a:gd name="T28" fmla="*/ 1145 w 1228"/>
                <a:gd name="T29" fmla="*/ 27 h 151"/>
                <a:gd name="T30" fmla="*/ 1130 w 1228"/>
                <a:gd name="T31" fmla="*/ 20 h 151"/>
                <a:gd name="T32" fmla="*/ 1115 w 1228"/>
                <a:gd name="T33" fmla="*/ 13 h 151"/>
                <a:gd name="T34" fmla="*/ 1098 w 1228"/>
                <a:gd name="T35" fmla="*/ 7 h 151"/>
                <a:gd name="T36" fmla="*/ 1081 w 1228"/>
                <a:gd name="T37" fmla="*/ 3 h 151"/>
                <a:gd name="T38" fmla="*/ 1064 w 1228"/>
                <a:gd name="T39" fmla="*/ 0 h 151"/>
                <a:gd name="T40" fmla="*/ 1046 w 1228"/>
                <a:gd name="T41" fmla="*/ 0 h 151"/>
                <a:gd name="T42" fmla="*/ 1046 w 1228"/>
                <a:gd name="T43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28" h="151">
                  <a:moveTo>
                    <a:pt x="1046" y="0"/>
                  </a:moveTo>
                  <a:lnTo>
                    <a:pt x="0" y="0"/>
                  </a:lnTo>
                  <a:lnTo>
                    <a:pt x="0" y="151"/>
                  </a:lnTo>
                  <a:lnTo>
                    <a:pt x="1228" y="151"/>
                  </a:lnTo>
                  <a:lnTo>
                    <a:pt x="1228" y="151"/>
                  </a:lnTo>
                  <a:lnTo>
                    <a:pt x="1226" y="137"/>
                  </a:lnTo>
                  <a:lnTo>
                    <a:pt x="1222" y="123"/>
                  </a:lnTo>
                  <a:lnTo>
                    <a:pt x="1218" y="109"/>
                  </a:lnTo>
                  <a:lnTo>
                    <a:pt x="1211" y="95"/>
                  </a:lnTo>
                  <a:lnTo>
                    <a:pt x="1203" y="83"/>
                  </a:lnTo>
                  <a:lnTo>
                    <a:pt x="1193" y="70"/>
                  </a:lnTo>
                  <a:lnTo>
                    <a:pt x="1183" y="58"/>
                  </a:lnTo>
                  <a:lnTo>
                    <a:pt x="1171" y="47"/>
                  </a:lnTo>
                  <a:lnTo>
                    <a:pt x="1159" y="36"/>
                  </a:lnTo>
                  <a:lnTo>
                    <a:pt x="1145" y="27"/>
                  </a:lnTo>
                  <a:lnTo>
                    <a:pt x="1130" y="20"/>
                  </a:lnTo>
                  <a:lnTo>
                    <a:pt x="1115" y="13"/>
                  </a:lnTo>
                  <a:lnTo>
                    <a:pt x="1098" y="7"/>
                  </a:lnTo>
                  <a:lnTo>
                    <a:pt x="1081" y="3"/>
                  </a:lnTo>
                  <a:lnTo>
                    <a:pt x="1064" y="0"/>
                  </a:lnTo>
                  <a:lnTo>
                    <a:pt x="1046" y="0"/>
                  </a:lnTo>
                  <a:lnTo>
                    <a:pt x="10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" name="Freeform 10"/>
            <p:cNvSpPr>
              <a:spLocks noEditPoints="1"/>
            </p:cNvSpPr>
            <p:nvPr/>
          </p:nvSpPr>
          <p:spPr bwMode="auto">
            <a:xfrm>
              <a:off x="3565864" y="3559228"/>
              <a:ext cx="935474" cy="155188"/>
            </a:xfrm>
            <a:custGeom>
              <a:avLst/>
              <a:gdLst>
                <a:gd name="T0" fmla="*/ 31 w 1290"/>
                <a:gd name="T1" fmla="*/ 213 h 213"/>
                <a:gd name="T2" fmla="*/ 26 w 1290"/>
                <a:gd name="T3" fmla="*/ 213 h 213"/>
                <a:gd name="T4" fmla="*/ 14 w 1290"/>
                <a:gd name="T5" fmla="*/ 209 h 213"/>
                <a:gd name="T6" fmla="*/ 6 w 1290"/>
                <a:gd name="T7" fmla="*/ 201 h 213"/>
                <a:gd name="T8" fmla="*/ 0 w 1290"/>
                <a:gd name="T9" fmla="*/ 189 h 213"/>
                <a:gd name="T10" fmla="*/ 0 w 1290"/>
                <a:gd name="T11" fmla="*/ 31 h 213"/>
                <a:gd name="T12" fmla="*/ 0 w 1290"/>
                <a:gd name="T13" fmla="*/ 25 h 213"/>
                <a:gd name="T14" fmla="*/ 6 w 1290"/>
                <a:gd name="T15" fmla="*/ 13 h 213"/>
                <a:gd name="T16" fmla="*/ 14 w 1290"/>
                <a:gd name="T17" fmla="*/ 5 h 213"/>
                <a:gd name="T18" fmla="*/ 26 w 1290"/>
                <a:gd name="T19" fmla="*/ 0 h 213"/>
                <a:gd name="T20" fmla="*/ 1077 w 1290"/>
                <a:gd name="T21" fmla="*/ 0 h 213"/>
                <a:gd name="T22" fmla="*/ 1097 w 1290"/>
                <a:gd name="T23" fmla="*/ 0 h 213"/>
                <a:gd name="T24" fmla="*/ 1136 w 1290"/>
                <a:gd name="T25" fmla="*/ 8 h 213"/>
                <a:gd name="T26" fmla="*/ 1172 w 1290"/>
                <a:gd name="T27" fmla="*/ 22 h 213"/>
                <a:gd name="T28" fmla="*/ 1206 w 1290"/>
                <a:gd name="T29" fmla="*/ 42 h 213"/>
                <a:gd name="T30" fmla="*/ 1235 w 1290"/>
                <a:gd name="T31" fmla="*/ 66 h 213"/>
                <a:gd name="T32" fmla="*/ 1259 w 1290"/>
                <a:gd name="T33" fmla="*/ 95 h 213"/>
                <a:gd name="T34" fmla="*/ 1277 w 1290"/>
                <a:gd name="T35" fmla="*/ 126 h 213"/>
                <a:gd name="T36" fmla="*/ 1288 w 1290"/>
                <a:gd name="T37" fmla="*/ 161 h 213"/>
                <a:gd name="T38" fmla="*/ 1290 w 1290"/>
                <a:gd name="T39" fmla="*/ 180 h 213"/>
                <a:gd name="T40" fmla="*/ 1289 w 1290"/>
                <a:gd name="T41" fmla="*/ 193 h 213"/>
                <a:gd name="T42" fmla="*/ 1282 w 1290"/>
                <a:gd name="T43" fmla="*/ 204 h 213"/>
                <a:gd name="T44" fmla="*/ 1278 w 1290"/>
                <a:gd name="T45" fmla="*/ 208 h 213"/>
                <a:gd name="T46" fmla="*/ 1266 w 1290"/>
                <a:gd name="T47" fmla="*/ 213 h 213"/>
                <a:gd name="T48" fmla="*/ 1259 w 1290"/>
                <a:gd name="T49" fmla="*/ 213 h 213"/>
                <a:gd name="T50" fmla="*/ 1219 w 1290"/>
                <a:gd name="T51" fmla="*/ 151 h 213"/>
                <a:gd name="T52" fmla="*/ 1215 w 1290"/>
                <a:gd name="T53" fmla="*/ 143 h 213"/>
                <a:gd name="T54" fmla="*/ 1204 w 1290"/>
                <a:gd name="T55" fmla="*/ 125 h 213"/>
                <a:gd name="T56" fmla="*/ 1190 w 1290"/>
                <a:gd name="T57" fmla="*/ 110 h 213"/>
                <a:gd name="T58" fmla="*/ 1175 w 1290"/>
                <a:gd name="T59" fmla="*/ 95 h 213"/>
                <a:gd name="T60" fmla="*/ 1156 w 1290"/>
                <a:gd name="T61" fmla="*/ 84 h 213"/>
                <a:gd name="T62" fmla="*/ 1135 w 1290"/>
                <a:gd name="T63" fmla="*/ 73 h 213"/>
                <a:gd name="T64" fmla="*/ 1113 w 1290"/>
                <a:gd name="T65" fmla="*/ 66 h 213"/>
                <a:gd name="T66" fmla="*/ 1090 w 1290"/>
                <a:gd name="T67" fmla="*/ 63 h 213"/>
                <a:gd name="T68" fmla="*/ 63 w 1290"/>
                <a:gd name="T69" fmla="*/ 6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90" h="213">
                  <a:moveTo>
                    <a:pt x="1259" y="213"/>
                  </a:moveTo>
                  <a:lnTo>
                    <a:pt x="31" y="213"/>
                  </a:lnTo>
                  <a:lnTo>
                    <a:pt x="31" y="213"/>
                  </a:lnTo>
                  <a:lnTo>
                    <a:pt x="26" y="213"/>
                  </a:lnTo>
                  <a:lnTo>
                    <a:pt x="19" y="211"/>
                  </a:lnTo>
                  <a:lnTo>
                    <a:pt x="14" y="209"/>
                  </a:lnTo>
                  <a:lnTo>
                    <a:pt x="9" y="205"/>
                  </a:lnTo>
                  <a:lnTo>
                    <a:pt x="6" y="201"/>
                  </a:lnTo>
                  <a:lnTo>
                    <a:pt x="2" y="195"/>
                  </a:lnTo>
                  <a:lnTo>
                    <a:pt x="0" y="189"/>
                  </a:lnTo>
                  <a:lnTo>
                    <a:pt x="0" y="182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2" y="19"/>
                  </a:lnTo>
                  <a:lnTo>
                    <a:pt x="6" y="13"/>
                  </a:lnTo>
                  <a:lnTo>
                    <a:pt x="9" y="8"/>
                  </a:lnTo>
                  <a:lnTo>
                    <a:pt x="14" y="5"/>
                  </a:lnTo>
                  <a:lnTo>
                    <a:pt x="19" y="3"/>
                  </a:lnTo>
                  <a:lnTo>
                    <a:pt x="26" y="0"/>
                  </a:lnTo>
                  <a:lnTo>
                    <a:pt x="31" y="0"/>
                  </a:lnTo>
                  <a:lnTo>
                    <a:pt x="1077" y="0"/>
                  </a:lnTo>
                  <a:lnTo>
                    <a:pt x="1077" y="0"/>
                  </a:lnTo>
                  <a:lnTo>
                    <a:pt x="1097" y="0"/>
                  </a:lnTo>
                  <a:lnTo>
                    <a:pt x="1117" y="4"/>
                  </a:lnTo>
                  <a:lnTo>
                    <a:pt x="1136" y="8"/>
                  </a:lnTo>
                  <a:lnTo>
                    <a:pt x="1155" y="14"/>
                  </a:lnTo>
                  <a:lnTo>
                    <a:pt x="1172" y="22"/>
                  </a:lnTo>
                  <a:lnTo>
                    <a:pt x="1190" y="30"/>
                  </a:lnTo>
                  <a:lnTo>
                    <a:pt x="1206" y="42"/>
                  </a:lnTo>
                  <a:lnTo>
                    <a:pt x="1221" y="53"/>
                  </a:lnTo>
                  <a:lnTo>
                    <a:pt x="1235" y="66"/>
                  </a:lnTo>
                  <a:lnTo>
                    <a:pt x="1248" y="80"/>
                  </a:lnTo>
                  <a:lnTo>
                    <a:pt x="1259" y="95"/>
                  </a:lnTo>
                  <a:lnTo>
                    <a:pt x="1268" y="110"/>
                  </a:lnTo>
                  <a:lnTo>
                    <a:pt x="1277" y="126"/>
                  </a:lnTo>
                  <a:lnTo>
                    <a:pt x="1284" y="144"/>
                  </a:lnTo>
                  <a:lnTo>
                    <a:pt x="1288" y="161"/>
                  </a:lnTo>
                  <a:lnTo>
                    <a:pt x="1290" y="180"/>
                  </a:lnTo>
                  <a:lnTo>
                    <a:pt x="1290" y="180"/>
                  </a:lnTo>
                  <a:lnTo>
                    <a:pt x="1290" y="187"/>
                  </a:lnTo>
                  <a:lnTo>
                    <a:pt x="1289" y="193"/>
                  </a:lnTo>
                  <a:lnTo>
                    <a:pt x="1287" y="198"/>
                  </a:lnTo>
                  <a:lnTo>
                    <a:pt x="1282" y="204"/>
                  </a:lnTo>
                  <a:lnTo>
                    <a:pt x="1282" y="204"/>
                  </a:lnTo>
                  <a:lnTo>
                    <a:pt x="1278" y="208"/>
                  </a:lnTo>
                  <a:lnTo>
                    <a:pt x="1272" y="211"/>
                  </a:lnTo>
                  <a:lnTo>
                    <a:pt x="1266" y="213"/>
                  </a:lnTo>
                  <a:lnTo>
                    <a:pt x="1259" y="213"/>
                  </a:lnTo>
                  <a:lnTo>
                    <a:pt x="1259" y="213"/>
                  </a:lnTo>
                  <a:close/>
                  <a:moveTo>
                    <a:pt x="63" y="151"/>
                  </a:moveTo>
                  <a:lnTo>
                    <a:pt x="1219" y="151"/>
                  </a:lnTo>
                  <a:lnTo>
                    <a:pt x="1219" y="151"/>
                  </a:lnTo>
                  <a:lnTo>
                    <a:pt x="1215" y="143"/>
                  </a:lnTo>
                  <a:lnTo>
                    <a:pt x="1209" y="133"/>
                  </a:lnTo>
                  <a:lnTo>
                    <a:pt x="1204" y="125"/>
                  </a:lnTo>
                  <a:lnTo>
                    <a:pt x="1198" y="117"/>
                  </a:lnTo>
                  <a:lnTo>
                    <a:pt x="1190" y="110"/>
                  </a:lnTo>
                  <a:lnTo>
                    <a:pt x="1183" y="102"/>
                  </a:lnTo>
                  <a:lnTo>
                    <a:pt x="1175" y="95"/>
                  </a:lnTo>
                  <a:lnTo>
                    <a:pt x="1165" y="89"/>
                  </a:lnTo>
                  <a:lnTo>
                    <a:pt x="1156" y="84"/>
                  </a:lnTo>
                  <a:lnTo>
                    <a:pt x="1146" y="78"/>
                  </a:lnTo>
                  <a:lnTo>
                    <a:pt x="1135" y="73"/>
                  </a:lnTo>
                  <a:lnTo>
                    <a:pt x="1125" y="70"/>
                  </a:lnTo>
                  <a:lnTo>
                    <a:pt x="1113" y="66"/>
                  </a:lnTo>
                  <a:lnTo>
                    <a:pt x="1102" y="64"/>
                  </a:lnTo>
                  <a:lnTo>
                    <a:pt x="1090" y="63"/>
                  </a:lnTo>
                  <a:lnTo>
                    <a:pt x="1077" y="63"/>
                  </a:lnTo>
                  <a:lnTo>
                    <a:pt x="63" y="63"/>
                  </a:lnTo>
                  <a:lnTo>
                    <a:pt x="63" y="1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" name="Freeform 11"/>
            <p:cNvSpPr>
              <a:spLocks/>
            </p:cNvSpPr>
            <p:nvPr/>
          </p:nvSpPr>
          <p:spPr bwMode="auto">
            <a:xfrm>
              <a:off x="3589070" y="2503376"/>
              <a:ext cx="1781026" cy="1187834"/>
            </a:xfrm>
            <a:custGeom>
              <a:avLst/>
              <a:gdLst>
                <a:gd name="T0" fmla="*/ 1228 w 2457"/>
                <a:gd name="T1" fmla="*/ 1637 h 1637"/>
                <a:gd name="T2" fmla="*/ 1234 w 2457"/>
                <a:gd name="T3" fmla="*/ 1604 h 1637"/>
                <a:gd name="T4" fmla="*/ 1247 w 2457"/>
                <a:gd name="T5" fmla="*/ 1573 h 1637"/>
                <a:gd name="T6" fmla="*/ 1264 w 2457"/>
                <a:gd name="T7" fmla="*/ 1548 h 1637"/>
                <a:gd name="T8" fmla="*/ 1286 w 2457"/>
                <a:gd name="T9" fmla="*/ 1526 h 1637"/>
                <a:gd name="T10" fmla="*/ 1313 w 2457"/>
                <a:gd name="T11" fmla="*/ 1508 h 1637"/>
                <a:gd name="T12" fmla="*/ 1343 w 2457"/>
                <a:gd name="T13" fmla="*/ 1497 h 1637"/>
                <a:gd name="T14" fmla="*/ 1375 w 2457"/>
                <a:gd name="T15" fmla="*/ 1489 h 1637"/>
                <a:gd name="T16" fmla="*/ 1410 w 2457"/>
                <a:gd name="T17" fmla="*/ 1486 h 1637"/>
                <a:gd name="T18" fmla="*/ 2457 w 2457"/>
                <a:gd name="T19" fmla="*/ 0 h 1637"/>
                <a:gd name="T20" fmla="*/ 1410 w 2457"/>
                <a:gd name="T21" fmla="*/ 0 h 1637"/>
                <a:gd name="T22" fmla="*/ 1375 w 2457"/>
                <a:gd name="T23" fmla="*/ 3 h 1637"/>
                <a:gd name="T24" fmla="*/ 1343 w 2457"/>
                <a:gd name="T25" fmla="*/ 13 h 1637"/>
                <a:gd name="T26" fmla="*/ 1313 w 2457"/>
                <a:gd name="T27" fmla="*/ 29 h 1637"/>
                <a:gd name="T28" fmla="*/ 1286 w 2457"/>
                <a:gd name="T29" fmla="*/ 50 h 1637"/>
                <a:gd name="T30" fmla="*/ 1264 w 2457"/>
                <a:gd name="T31" fmla="*/ 74 h 1637"/>
                <a:gd name="T32" fmla="*/ 1247 w 2457"/>
                <a:gd name="T33" fmla="*/ 103 h 1637"/>
                <a:gd name="T34" fmla="*/ 1234 w 2457"/>
                <a:gd name="T35" fmla="*/ 136 h 1637"/>
                <a:gd name="T36" fmla="*/ 1228 w 2457"/>
                <a:gd name="T37" fmla="*/ 169 h 1637"/>
                <a:gd name="T38" fmla="*/ 1226 w 2457"/>
                <a:gd name="T39" fmla="*/ 152 h 1637"/>
                <a:gd name="T40" fmla="*/ 1218 w 2457"/>
                <a:gd name="T41" fmla="*/ 118 h 1637"/>
                <a:gd name="T42" fmla="*/ 1203 w 2457"/>
                <a:gd name="T43" fmla="*/ 88 h 1637"/>
                <a:gd name="T44" fmla="*/ 1183 w 2457"/>
                <a:gd name="T45" fmla="*/ 61 h 1637"/>
                <a:gd name="T46" fmla="*/ 1159 w 2457"/>
                <a:gd name="T47" fmla="*/ 38 h 1637"/>
                <a:gd name="T48" fmla="*/ 1130 w 2457"/>
                <a:gd name="T49" fmla="*/ 21 h 1637"/>
                <a:gd name="T50" fmla="*/ 1098 w 2457"/>
                <a:gd name="T51" fmla="*/ 8 h 1637"/>
                <a:gd name="T52" fmla="*/ 1064 w 2457"/>
                <a:gd name="T53" fmla="*/ 1 h 1637"/>
                <a:gd name="T54" fmla="*/ 0 w 2457"/>
                <a:gd name="T55" fmla="*/ 0 h 1637"/>
                <a:gd name="T56" fmla="*/ 1046 w 2457"/>
                <a:gd name="T57" fmla="*/ 1486 h 1637"/>
                <a:gd name="T58" fmla="*/ 1064 w 2457"/>
                <a:gd name="T59" fmla="*/ 1486 h 1637"/>
                <a:gd name="T60" fmla="*/ 1098 w 2457"/>
                <a:gd name="T61" fmla="*/ 1492 h 1637"/>
                <a:gd name="T62" fmla="*/ 1130 w 2457"/>
                <a:gd name="T63" fmla="*/ 1502 h 1637"/>
                <a:gd name="T64" fmla="*/ 1159 w 2457"/>
                <a:gd name="T65" fmla="*/ 1517 h 1637"/>
                <a:gd name="T66" fmla="*/ 1183 w 2457"/>
                <a:gd name="T67" fmla="*/ 1536 h 1637"/>
                <a:gd name="T68" fmla="*/ 1203 w 2457"/>
                <a:gd name="T69" fmla="*/ 1561 h 1637"/>
                <a:gd name="T70" fmla="*/ 1218 w 2457"/>
                <a:gd name="T71" fmla="*/ 1588 h 1637"/>
                <a:gd name="T72" fmla="*/ 1226 w 2457"/>
                <a:gd name="T73" fmla="*/ 1620 h 1637"/>
                <a:gd name="T74" fmla="*/ 1228 w 2457"/>
                <a:gd name="T75" fmla="*/ 1637 h 1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57" h="1637">
                  <a:moveTo>
                    <a:pt x="1228" y="1637"/>
                  </a:moveTo>
                  <a:lnTo>
                    <a:pt x="1228" y="1637"/>
                  </a:lnTo>
                  <a:lnTo>
                    <a:pt x="1230" y="1620"/>
                  </a:lnTo>
                  <a:lnTo>
                    <a:pt x="1234" y="1604"/>
                  </a:lnTo>
                  <a:lnTo>
                    <a:pt x="1240" y="1588"/>
                  </a:lnTo>
                  <a:lnTo>
                    <a:pt x="1247" y="1573"/>
                  </a:lnTo>
                  <a:lnTo>
                    <a:pt x="1255" y="1561"/>
                  </a:lnTo>
                  <a:lnTo>
                    <a:pt x="1264" y="1548"/>
                  </a:lnTo>
                  <a:lnTo>
                    <a:pt x="1275" y="1536"/>
                  </a:lnTo>
                  <a:lnTo>
                    <a:pt x="1286" y="1526"/>
                  </a:lnTo>
                  <a:lnTo>
                    <a:pt x="1299" y="1517"/>
                  </a:lnTo>
                  <a:lnTo>
                    <a:pt x="1313" y="1508"/>
                  </a:lnTo>
                  <a:lnTo>
                    <a:pt x="1327" y="1502"/>
                  </a:lnTo>
                  <a:lnTo>
                    <a:pt x="1343" y="1497"/>
                  </a:lnTo>
                  <a:lnTo>
                    <a:pt x="1359" y="1492"/>
                  </a:lnTo>
                  <a:lnTo>
                    <a:pt x="1375" y="1489"/>
                  </a:lnTo>
                  <a:lnTo>
                    <a:pt x="1393" y="1486"/>
                  </a:lnTo>
                  <a:lnTo>
                    <a:pt x="1410" y="1486"/>
                  </a:lnTo>
                  <a:lnTo>
                    <a:pt x="2457" y="1486"/>
                  </a:lnTo>
                  <a:lnTo>
                    <a:pt x="2457" y="0"/>
                  </a:lnTo>
                  <a:lnTo>
                    <a:pt x="1410" y="0"/>
                  </a:lnTo>
                  <a:lnTo>
                    <a:pt x="1410" y="0"/>
                  </a:lnTo>
                  <a:lnTo>
                    <a:pt x="1393" y="1"/>
                  </a:lnTo>
                  <a:lnTo>
                    <a:pt x="1375" y="3"/>
                  </a:lnTo>
                  <a:lnTo>
                    <a:pt x="1359" y="8"/>
                  </a:lnTo>
                  <a:lnTo>
                    <a:pt x="1343" y="13"/>
                  </a:lnTo>
                  <a:lnTo>
                    <a:pt x="1327" y="21"/>
                  </a:lnTo>
                  <a:lnTo>
                    <a:pt x="1313" y="29"/>
                  </a:lnTo>
                  <a:lnTo>
                    <a:pt x="1299" y="38"/>
                  </a:lnTo>
                  <a:lnTo>
                    <a:pt x="1286" y="50"/>
                  </a:lnTo>
                  <a:lnTo>
                    <a:pt x="1275" y="61"/>
                  </a:lnTo>
                  <a:lnTo>
                    <a:pt x="1264" y="74"/>
                  </a:lnTo>
                  <a:lnTo>
                    <a:pt x="1255" y="88"/>
                  </a:lnTo>
                  <a:lnTo>
                    <a:pt x="1247" y="103"/>
                  </a:lnTo>
                  <a:lnTo>
                    <a:pt x="1240" y="118"/>
                  </a:lnTo>
                  <a:lnTo>
                    <a:pt x="1234" y="136"/>
                  </a:lnTo>
                  <a:lnTo>
                    <a:pt x="1230" y="152"/>
                  </a:lnTo>
                  <a:lnTo>
                    <a:pt x="1228" y="169"/>
                  </a:lnTo>
                  <a:lnTo>
                    <a:pt x="1228" y="169"/>
                  </a:lnTo>
                  <a:lnTo>
                    <a:pt x="1226" y="152"/>
                  </a:lnTo>
                  <a:lnTo>
                    <a:pt x="1222" y="136"/>
                  </a:lnTo>
                  <a:lnTo>
                    <a:pt x="1218" y="118"/>
                  </a:lnTo>
                  <a:lnTo>
                    <a:pt x="1211" y="103"/>
                  </a:lnTo>
                  <a:lnTo>
                    <a:pt x="1203" y="88"/>
                  </a:lnTo>
                  <a:lnTo>
                    <a:pt x="1193" y="74"/>
                  </a:lnTo>
                  <a:lnTo>
                    <a:pt x="1183" y="61"/>
                  </a:lnTo>
                  <a:lnTo>
                    <a:pt x="1171" y="50"/>
                  </a:lnTo>
                  <a:lnTo>
                    <a:pt x="1159" y="38"/>
                  </a:lnTo>
                  <a:lnTo>
                    <a:pt x="1145" y="29"/>
                  </a:lnTo>
                  <a:lnTo>
                    <a:pt x="1130" y="21"/>
                  </a:lnTo>
                  <a:lnTo>
                    <a:pt x="1115" y="13"/>
                  </a:lnTo>
                  <a:lnTo>
                    <a:pt x="1098" y="8"/>
                  </a:lnTo>
                  <a:lnTo>
                    <a:pt x="1081" y="3"/>
                  </a:lnTo>
                  <a:lnTo>
                    <a:pt x="1064" y="1"/>
                  </a:lnTo>
                  <a:lnTo>
                    <a:pt x="1046" y="0"/>
                  </a:lnTo>
                  <a:lnTo>
                    <a:pt x="0" y="0"/>
                  </a:lnTo>
                  <a:lnTo>
                    <a:pt x="0" y="1486"/>
                  </a:lnTo>
                  <a:lnTo>
                    <a:pt x="1046" y="1486"/>
                  </a:lnTo>
                  <a:lnTo>
                    <a:pt x="1046" y="1486"/>
                  </a:lnTo>
                  <a:lnTo>
                    <a:pt x="1064" y="1486"/>
                  </a:lnTo>
                  <a:lnTo>
                    <a:pt x="1081" y="1489"/>
                  </a:lnTo>
                  <a:lnTo>
                    <a:pt x="1098" y="1492"/>
                  </a:lnTo>
                  <a:lnTo>
                    <a:pt x="1115" y="1497"/>
                  </a:lnTo>
                  <a:lnTo>
                    <a:pt x="1130" y="1502"/>
                  </a:lnTo>
                  <a:lnTo>
                    <a:pt x="1145" y="1508"/>
                  </a:lnTo>
                  <a:lnTo>
                    <a:pt x="1159" y="1517"/>
                  </a:lnTo>
                  <a:lnTo>
                    <a:pt x="1171" y="1526"/>
                  </a:lnTo>
                  <a:lnTo>
                    <a:pt x="1183" y="1536"/>
                  </a:lnTo>
                  <a:lnTo>
                    <a:pt x="1193" y="1548"/>
                  </a:lnTo>
                  <a:lnTo>
                    <a:pt x="1203" y="1561"/>
                  </a:lnTo>
                  <a:lnTo>
                    <a:pt x="1211" y="1573"/>
                  </a:lnTo>
                  <a:lnTo>
                    <a:pt x="1218" y="1588"/>
                  </a:lnTo>
                  <a:lnTo>
                    <a:pt x="1222" y="1604"/>
                  </a:lnTo>
                  <a:lnTo>
                    <a:pt x="1226" y="1620"/>
                  </a:lnTo>
                  <a:lnTo>
                    <a:pt x="1228" y="1637"/>
                  </a:lnTo>
                  <a:lnTo>
                    <a:pt x="1228" y="16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" name="Freeform 12"/>
            <p:cNvSpPr>
              <a:spLocks noEditPoints="1"/>
            </p:cNvSpPr>
            <p:nvPr/>
          </p:nvSpPr>
          <p:spPr bwMode="auto">
            <a:xfrm>
              <a:off x="3565864" y="2481620"/>
              <a:ext cx="1827437" cy="1232795"/>
            </a:xfrm>
            <a:custGeom>
              <a:avLst/>
              <a:gdLst>
                <a:gd name="T0" fmla="*/ 1248 w 2519"/>
                <a:gd name="T1" fmla="*/ 1698 h 1699"/>
                <a:gd name="T2" fmla="*/ 1231 w 2519"/>
                <a:gd name="T3" fmla="*/ 1682 h 1699"/>
                <a:gd name="T4" fmla="*/ 1227 w 2519"/>
                <a:gd name="T5" fmla="*/ 1655 h 1699"/>
                <a:gd name="T6" fmla="*/ 1205 w 2519"/>
                <a:gd name="T7" fmla="*/ 1604 h 1699"/>
                <a:gd name="T8" fmla="*/ 1167 w 2519"/>
                <a:gd name="T9" fmla="*/ 1571 h 1699"/>
                <a:gd name="T10" fmla="*/ 1117 w 2519"/>
                <a:gd name="T11" fmla="*/ 1552 h 1699"/>
                <a:gd name="T12" fmla="*/ 31 w 2519"/>
                <a:gd name="T13" fmla="*/ 1549 h 1699"/>
                <a:gd name="T14" fmla="*/ 14 w 2519"/>
                <a:gd name="T15" fmla="*/ 1543 h 1699"/>
                <a:gd name="T16" fmla="*/ 0 w 2519"/>
                <a:gd name="T17" fmla="*/ 1523 h 1699"/>
                <a:gd name="T18" fmla="*/ 0 w 2519"/>
                <a:gd name="T19" fmla="*/ 25 h 1699"/>
                <a:gd name="T20" fmla="*/ 14 w 2519"/>
                <a:gd name="T21" fmla="*/ 5 h 1699"/>
                <a:gd name="T22" fmla="*/ 1077 w 2519"/>
                <a:gd name="T23" fmla="*/ 0 h 1699"/>
                <a:gd name="T24" fmla="*/ 1119 w 2519"/>
                <a:gd name="T25" fmla="*/ 4 h 1699"/>
                <a:gd name="T26" fmla="*/ 1171 w 2519"/>
                <a:gd name="T27" fmla="*/ 22 h 1699"/>
                <a:gd name="T28" fmla="*/ 1216 w 2519"/>
                <a:gd name="T29" fmla="*/ 51 h 1699"/>
                <a:gd name="T30" fmla="*/ 1252 w 2519"/>
                <a:gd name="T31" fmla="*/ 90 h 1699"/>
                <a:gd name="T32" fmla="*/ 1275 w 2519"/>
                <a:gd name="T33" fmla="*/ 80 h 1699"/>
                <a:gd name="T34" fmla="*/ 1314 w 2519"/>
                <a:gd name="T35" fmla="*/ 43 h 1699"/>
                <a:gd name="T36" fmla="*/ 1360 w 2519"/>
                <a:gd name="T37" fmla="*/ 16 h 1699"/>
                <a:gd name="T38" fmla="*/ 1413 w 2519"/>
                <a:gd name="T39" fmla="*/ 2 h 1699"/>
                <a:gd name="T40" fmla="*/ 2488 w 2519"/>
                <a:gd name="T41" fmla="*/ 0 h 1699"/>
                <a:gd name="T42" fmla="*/ 2510 w 2519"/>
                <a:gd name="T43" fmla="*/ 9 h 1699"/>
                <a:gd name="T44" fmla="*/ 2519 w 2519"/>
                <a:gd name="T45" fmla="*/ 31 h 1699"/>
                <a:gd name="T46" fmla="*/ 2516 w 2519"/>
                <a:gd name="T47" fmla="*/ 1529 h 1699"/>
                <a:gd name="T48" fmla="*/ 2500 w 2519"/>
                <a:gd name="T49" fmla="*/ 1546 h 1699"/>
                <a:gd name="T50" fmla="*/ 1441 w 2519"/>
                <a:gd name="T51" fmla="*/ 1549 h 1699"/>
                <a:gd name="T52" fmla="*/ 1389 w 2519"/>
                <a:gd name="T53" fmla="*/ 1556 h 1699"/>
                <a:gd name="T54" fmla="*/ 1341 w 2519"/>
                <a:gd name="T55" fmla="*/ 1578 h 1699"/>
                <a:gd name="T56" fmla="*/ 1307 w 2519"/>
                <a:gd name="T57" fmla="*/ 1616 h 1699"/>
                <a:gd name="T58" fmla="*/ 1290 w 2519"/>
                <a:gd name="T59" fmla="*/ 1670 h 1699"/>
                <a:gd name="T60" fmla="*/ 1285 w 2519"/>
                <a:gd name="T61" fmla="*/ 1687 h 1699"/>
                <a:gd name="T62" fmla="*/ 1266 w 2519"/>
                <a:gd name="T63" fmla="*/ 1699 h 1699"/>
                <a:gd name="T64" fmla="*/ 1077 w 2519"/>
                <a:gd name="T65" fmla="*/ 1486 h 1699"/>
                <a:gd name="T66" fmla="*/ 1120 w 2519"/>
                <a:gd name="T67" fmla="*/ 1490 h 1699"/>
                <a:gd name="T68" fmla="*/ 1172 w 2519"/>
                <a:gd name="T69" fmla="*/ 1504 h 1699"/>
                <a:gd name="T70" fmla="*/ 1217 w 2519"/>
                <a:gd name="T71" fmla="*/ 1529 h 1699"/>
                <a:gd name="T72" fmla="*/ 1252 w 2519"/>
                <a:gd name="T73" fmla="*/ 1564 h 1699"/>
                <a:gd name="T74" fmla="*/ 1274 w 2519"/>
                <a:gd name="T75" fmla="*/ 1555 h 1699"/>
                <a:gd name="T76" fmla="*/ 1312 w 2519"/>
                <a:gd name="T77" fmla="*/ 1522 h 1699"/>
                <a:gd name="T78" fmla="*/ 1359 w 2519"/>
                <a:gd name="T79" fmla="*/ 1499 h 1699"/>
                <a:gd name="T80" fmla="*/ 1412 w 2519"/>
                <a:gd name="T81" fmla="*/ 1487 h 1699"/>
                <a:gd name="T82" fmla="*/ 2456 w 2519"/>
                <a:gd name="T83" fmla="*/ 62 h 1699"/>
                <a:gd name="T84" fmla="*/ 1413 w 2519"/>
                <a:gd name="T85" fmla="*/ 66 h 1699"/>
                <a:gd name="T86" fmla="*/ 1361 w 2519"/>
                <a:gd name="T87" fmla="*/ 87 h 1699"/>
                <a:gd name="T88" fmla="*/ 1321 w 2519"/>
                <a:gd name="T89" fmla="*/ 124 h 1699"/>
                <a:gd name="T90" fmla="*/ 1295 w 2519"/>
                <a:gd name="T91" fmla="*/ 175 h 1699"/>
                <a:gd name="T92" fmla="*/ 1289 w 2519"/>
                <a:gd name="T93" fmla="*/ 208 h 1699"/>
                <a:gd name="T94" fmla="*/ 1277 w 2519"/>
                <a:gd name="T95" fmla="*/ 227 h 1699"/>
                <a:gd name="T96" fmla="*/ 1259 w 2519"/>
                <a:gd name="T97" fmla="*/ 231 h 1699"/>
                <a:gd name="T98" fmla="*/ 1243 w 2519"/>
                <a:gd name="T99" fmla="*/ 227 h 1699"/>
                <a:gd name="T100" fmla="*/ 1229 w 2519"/>
                <a:gd name="T101" fmla="*/ 208 h 1699"/>
                <a:gd name="T102" fmla="*/ 1223 w 2519"/>
                <a:gd name="T103" fmla="*/ 175 h 1699"/>
                <a:gd name="T104" fmla="*/ 1199 w 2519"/>
                <a:gd name="T105" fmla="*/ 124 h 1699"/>
                <a:gd name="T106" fmla="*/ 1158 w 2519"/>
                <a:gd name="T107" fmla="*/ 87 h 1699"/>
                <a:gd name="T108" fmla="*/ 1106 w 2519"/>
                <a:gd name="T109" fmla="*/ 66 h 1699"/>
                <a:gd name="T110" fmla="*/ 63 w 2519"/>
                <a:gd name="T111" fmla="*/ 1486 h 1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519" h="1699">
                  <a:moveTo>
                    <a:pt x="1259" y="1699"/>
                  </a:moveTo>
                  <a:lnTo>
                    <a:pt x="1259" y="1699"/>
                  </a:lnTo>
                  <a:lnTo>
                    <a:pt x="1253" y="1699"/>
                  </a:lnTo>
                  <a:lnTo>
                    <a:pt x="1248" y="1698"/>
                  </a:lnTo>
                  <a:lnTo>
                    <a:pt x="1243" y="1695"/>
                  </a:lnTo>
                  <a:lnTo>
                    <a:pt x="1238" y="1691"/>
                  </a:lnTo>
                  <a:lnTo>
                    <a:pt x="1235" y="1688"/>
                  </a:lnTo>
                  <a:lnTo>
                    <a:pt x="1231" y="1682"/>
                  </a:lnTo>
                  <a:lnTo>
                    <a:pt x="1229" y="1676"/>
                  </a:lnTo>
                  <a:lnTo>
                    <a:pt x="1228" y="1670"/>
                  </a:lnTo>
                  <a:lnTo>
                    <a:pt x="1228" y="1670"/>
                  </a:lnTo>
                  <a:lnTo>
                    <a:pt x="1227" y="1655"/>
                  </a:lnTo>
                  <a:lnTo>
                    <a:pt x="1223" y="1641"/>
                  </a:lnTo>
                  <a:lnTo>
                    <a:pt x="1219" y="1628"/>
                  </a:lnTo>
                  <a:lnTo>
                    <a:pt x="1212" y="1616"/>
                  </a:lnTo>
                  <a:lnTo>
                    <a:pt x="1205" y="1604"/>
                  </a:lnTo>
                  <a:lnTo>
                    <a:pt x="1197" y="1595"/>
                  </a:lnTo>
                  <a:lnTo>
                    <a:pt x="1187" y="1586"/>
                  </a:lnTo>
                  <a:lnTo>
                    <a:pt x="1177" y="1578"/>
                  </a:lnTo>
                  <a:lnTo>
                    <a:pt x="1167" y="1571"/>
                  </a:lnTo>
                  <a:lnTo>
                    <a:pt x="1155" y="1565"/>
                  </a:lnTo>
                  <a:lnTo>
                    <a:pt x="1142" y="1559"/>
                  </a:lnTo>
                  <a:lnTo>
                    <a:pt x="1129" y="1556"/>
                  </a:lnTo>
                  <a:lnTo>
                    <a:pt x="1117" y="1552"/>
                  </a:lnTo>
                  <a:lnTo>
                    <a:pt x="1104" y="1550"/>
                  </a:lnTo>
                  <a:lnTo>
                    <a:pt x="1091" y="1549"/>
                  </a:lnTo>
                  <a:lnTo>
                    <a:pt x="1077" y="1549"/>
                  </a:lnTo>
                  <a:lnTo>
                    <a:pt x="31" y="1549"/>
                  </a:lnTo>
                  <a:lnTo>
                    <a:pt x="31" y="1549"/>
                  </a:lnTo>
                  <a:lnTo>
                    <a:pt x="26" y="1548"/>
                  </a:lnTo>
                  <a:lnTo>
                    <a:pt x="19" y="1546"/>
                  </a:lnTo>
                  <a:lnTo>
                    <a:pt x="14" y="1543"/>
                  </a:lnTo>
                  <a:lnTo>
                    <a:pt x="9" y="1539"/>
                  </a:lnTo>
                  <a:lnTo>
                    <a:pt x="6" y="1535"/>
                  </a:lnTo>
                  <a:lnTo>
                    <a:pt x="2" y="1529"/>
                  </a:lnTo>
                  <a:lnTo>
                    <a:pt x="0" y="1523"/>
                  </a:lnTo>
                  <a:lnTo>
                    <a:pt x="0" y="151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2" y="19"/>
                  </a:lnTo>
                  <a:lnTo>
                    <a:pt x="6" y="14"/>
                  </a:lnTo>
                  <a:lnTo>
                    <a:pt x="9" y="9"/>
                  </a:lnTo>
                  <a:lnTo>
                    <a:pt x="14" y="5"/>
                  </a:lnTo>
                  <a:lnTo>
                    <a:pt x="19" y="2"/>
                  </a:lnTo>
                  <a:lnTo>
                    <a:pt x="26" y="1"/>
                  </a:lnTo>
                  <a:lnTo>
                    <a:pt x="31" y="0"/>
                  </a:lnTo>
                  <a:lnTo>
                    <a:pt x="1077" y="0"/>
                  </a:lnTo>
                  <a:lnTo>
                    <a:pt x="1077" y="0"/>
                  </a:lnTo>
                  <a:lnTo>
                    <a:pt x="1091" y="0"/>
                  </a:lnTo>
                  <a:lnTo>
                    <a:pt x="1105" y="2"/>
                  </a:lnTo>
                  <a:lnTo>
                    <a:pt x="1119" y="4"/>
                  </a:lnTo>
                  <a:lnTo>
                    <a:pt x="1133" y="7"/>
                  </a:lnTo>
                  <a:lnTo>
                    <a:pt x="1146" y="11"/>
                  </a:lnTo>
                  <a:lnTo>
                    <a:pt x="1158" y="16"/>
                  </a:lnTo>
                  <a:lnTo>
                    <a:pt x="1171" y="22"/>
                  </a:lnTo>
                  <a:lnTo>
                    <a:pt x="1183" y="27"/>
                  </a:lnTo>
                  <a:lnTo>
                    <a:pt x="1194" y="34"/>
                  </a:lnTo>
                  <a:lnTo>
                    <a:pt x="1206" y="43"/>
                  </a:lnTo>
                  <a:lnTo>
                    <a:pt x="1216" y="51"/>
                  </a:lnTo>
                  <a:lnTo>
                    <a:pt x="1226" y="60"/>
                  </a:lnTo>
                  <a:lnTo>
                    <a:pt x="1235" y="69"/>
                  </a:lnTo>
                  <a:lnTo>
                    <a:pt x="1244" y="80"/>
                  </a:lnTo>
                  <a:lnTo>
                    <a:pt x="1252" y="90"/>
                  </a:lnTo>
                  <a:lnTo>
                    <a:pt x="1259" y="102"/>
                  </a:lnTo>
                  <a:lnTo>
                    <a:pt x="1259" y="102"/>
                  </a:lnTo>
                  <a:lnTo>
                    <a:pt x="1267" y="90"/>
                  </a:lnTo>
                  <a:lnTo>
                    <a:pt x="1275" y="80"/>
                  </a:lnTo>
                  <a:lnTo>
                    <a:pt x="1284" y="69"/>
                  </a:lnTo>
                  <a:lnTo>
                    <a:pt x="1293" y="60"/>
                  </a:lnTo>
                  <a:lnTo>
                    <a:pt x="1303" y="51"/>
                  </a:lnTo>
                  <a:lnTo>
                    <a:pt x="1314" y="43"/>
                  </a:lnTo>
                  <a:lnTo>
                    <a:pt x="1325" y="34"/>
                  </a:lnTo>
                  <a:lnTo>
                    <a:pt x="1336" y="27"/>
                  </a:lnTo>
                  <a:lnTo>
                    <a:pt x="1348" y="22"/>
                  </a:lnTo>
                  <a:lnTo>
                    <a:pt x="1360" y="16"/>
                  </a:lnTo>
                  <a:lnTo>
                    <a:pt x="1373" y="11"/>
                  </a:lnTo>
                  <a:lnTo>
                    <a:pt x="1387" y="7"/>
                  </a:lnTo>
                  <a:lnTo>
                    <a:pt x="1399" y="4"/>
                  </a:lnTo>
                  <a:lnTo>
                    <a:pt x="1413" y="2"/>
                  </a:lnTo>
                  <a:lnTo>
                    <a:pt x="1427" y="0"/>
                  </a:lnTo>
                  <a:lnTo>
                    <a:pt x="1441" y="0"/>
                  </a:lnTo>
                  <a:lnTo>
                    <a:pt x="2488" y="0"/>
                  </a:lnTo>
                  <a:lnTo>
                    <a:pt x="2488" y="0"/>
                  </a:lnTo>
                  <a:lnTo>
                    <a:pt x="2494" y="1"/>
                  </a:lnTo>
                  <a:lnTo>
                    <a:pt x="2500" y="2"/>
                  </a:lnTo>
                  <a:lnTo>
                    <a:pt x="2506" y="5"/>
                  </a:lnTo>
                  <a:lnTo>
                    <a:pt x="2510" y="9"/>
                  </a:lnTo>
                  <a:lnTo>
                    <a:pt x="2514" y="14"/>
                  </a:lnTo>
                  <a:lnTo>
                    <a:pt x="2516" y="19"/>
                  </a:lnTo>
                  <a:lnTo>
                    <a:pt x="2518" y="25"/>
                  </a:lnTo>
                  <a:lnTo>
                    <a:pt x="2519" y="31"/>
                  </a:lnTo>
                  <a:lnTo>
                    <a:pt x="2519" y="1517"/>
                  </a:lnTo>
                  <a:lnTo>
                    <a:pt x="2519" y="1517"/>
                  </a:lnTo>
                  <a:lnTo>
                    <a:pt x="2518" y="1523"/>
                  </a:lnTo>
                  <a:lnTo>
                    <a:pt x="2516" y="1529"/>
                  </a:lnTo>
                  <a:lnTo>
                    <a:pt x="2514" y="1535"/>
                  </a:lnTo>
                  <a:lnTo>
                    <a:pt x="2510" y="1539"/>
                  </a:lnTo>
                  <a:lnTo>
                    <a:pt x="2506" y="1543"/>
                  </a:lnTo>
                  <a:lnTo>
                    <a:pt x="2500" y="1546"/>
                  </a:lnTo>
                  <a:lnTo>
                    <a:pt x="2494" y="1548"/>
                  </a:lnTo>
                  <a:lnTo>
                    <a:pt x="2488" y="1549"/>
                  </a:lnTo>
                  <a:lnTo>
                    <a:pt x="1441" y="1549"/>
                  </a:lnTo>
                  <a:lnTo>
                    <a:pt x="1441" y="1549"/>
                  </a:lnTo>
                  <a:lnTo>
                    <a:pt x="1428" y="1549"/>
                  </a:lnTo>
                  <a:lnTo>
                    <a:pt x="1416" y="1550"/>
                  </a:lnTo>
                  <a:lnTo>
                    <a:pt x="1402" y="1552"/>
                  </a:lnTo>
                  <a:lnTo>
                    <a:pt x="1389" y="1556"/>
                  </a:lnTo>
                  <a:lnTo>
                    <a:pt x="1376" y="1559"/>
                  </a:lnTo>
                  <a:lnTo>
                    <a:pt x="1365" y="1565"/>
                  </a:lnTo>
                  <a:lnTo>
                    <a:pt x="1353" y="1571"/>
                  </a:lnTo>
                  <a:lnTo>
                    <a:pt x="1341" y="1578"/>
                  </a:lnTo>
                  <a:lnTo>
                    <a:pt x="1332" y="1586"/>
                  </a:lnTo>
                  <a:lnTo>
                    <a:pt x="1323" y="1595"/>
                  </a:lnTo>
                  <a:lnTo>
                    <a:pt x="1314" y="1604"/>
                  </a:lnTo>
                  <a:lnTo>
                    <a:pt x="1307" y="1616"/>
                  </a:lnTo>
                  <a:lnTo>
                    <a:pt x="1301" y="1628"/>
                  </a:lnTo>
                  <a:lnTo>
                    <a:pt x="1296" y="1641"/>
                  </a:lnTo>
                  <a:lnTo>
                    <a:pt x="1293" y="1655"/>
                  </a:lnTo>
                  <a:lnTo>
                    <a:pt x="1290" y="1670"/>
                  </a:lnTo>
                  <a:lnTo>
                    <a:pt x="1290" y="1670"/>
                  </a:lnTo>
                  <a:lnTo>
                    <a:pt x="1289" y="1676"/>
                  </a:lnTo>
                  <a:lnTo>
                    <a:pt x="1288" y="1682"/>
                  </a:lnTo>
                  <a:lnTo>
                    <a:pt x="1285" y="1687"/>
                  </a:lnTo>
                  <a:lnTo>
                    <a:pt x="1281" y="1691"/>
                  </a:lnTo>
                  <a:lnTo>
                    <a:pt x="1277" y="1695"/>
                  </a:lnTo>
                  <a:lnTo>
                    <a:pt x="1271" y="1698"/>
                  </a:lnTo>
                  <a:lnTo>
                    <a:pt x="1266" y="1699"/>
                  </a:lnTo>
                  <a:lnTo>
                    <a:pt x="1259" y="1699"/>
                  </a:lnTo>
                  <a:lnTo>
                    <a:pt x="1259" y="1699"/>
                  </a:lnTo>
                  <a:close/>
                  <a:moveTo>
                    <a:pt x="63" y="1486"/>
                  </a:moveTo>
                  <a:lnTo>
                    <a:pt x="1077" y="1486"/>
                  </a:lnTo>
                  <a:lnTo>
                    <a:pt x="1077" y="1486"/>
                  </a:lnTo>
                  <a:lnTo>
                    <a:pt x="1092" y="1486"/>
                  </a:lnTo>
                  <a:lnTo>
                    <a:pt x="1106" y="1487"/>
                  </a:lnTo>
                  <a:lnTo>
                    <a:pt x="1120" y="1490"/>
                  </a:lnTo>
                  <a:lnTo>
                    <a:pt x="1134" y="1492"/>
                  </a:lnTo>
                  <a:lnTo>
                    <a:pt x="1148" y="1495"/>
                  </a:lnTo>
                  <a:lnTo>
                    <a:pt x="1161" y="1499"/>
                  </a:lnTo>
                  <a:lnTo>
                    <a:pt x="1172" y="1504"/>
                  </a:lnTo>
                  <a:lnTo>
                    <a:pt x="1185" y="1509"/>
                  </a:lnTo>
                  <a:lnTo>
                    <a:pt x="1195" y="1515"/>
                  </a:lnTo>
                  <a:lnTo>
                    <a:pt x="1207" y="1522"/>
                  </a:lnTo>
                  <a:lnTo>
                    <a:pt x="1217" y="1529"/>
                  </a:lnTo>
                  <a:lnTo>
                    <a:pt x="1227" y="1537"/>
                  </a:lnTo>
                  <a:lnTo>
                    <a:pt x="1236" y="1545"/>
                  </a:lnTo>
                  <a:lnTo>
                    <a:pt x="1244" y="1555"/>
                  </a:lnTo>
                  <a:lnTo>
                    <a:pt x="1252" y="1564"/>
                  </a:lnTo>
                  <a:lnTo>
                    <a:pt x="1259" y="1574"/>
                  </a:lnTo>
                  <a:lnTo>
                    <a:pt x="1259" y="1574"/>
                  </a:lnTo>
                  <a:lnTo>
                    <a:pt x="1267" y="1564"/>
                  </a:lnTo>
                  <a:lnTo>
                    <a:pt x="1274" y="1555"/>
                  </a:lnTo>
                  <a:lnTo>
                    <a:pt x="1284" y="1545"/>
                  </a:lnTo>
                  <a:lnTo>
                    <a:pt x="1293" y="1537"/>
                  </a:lnTo>
                  <a:lnTo>
                    <a:pt x="1302" y="1529"/>
                  </a:lnTo>
                  <a:lnTo>
                    <a:pt x="1312" y="1522"/>
                  </a:lnTo>
                  <a:lnTo>
                    <a:pt x="1323" y="1515"/>
                  </a:lnTo>
                  <a:lnTo>
                    <a:pt x="1334" y="1509"/>
                  </a:lnTo>
                  <a:lnTo>
                    <a:pt x="1346" y="1504"/>
                  </a:lnTo>
                  <a:lnTo>
                    <a:pt x="1359" y="1499"/>
                  </a:lnTo>
                  <a:lnTo>
                    <a:pt x="1372" y="1495"/>
                  </a:lnTo>
                  <a:lnTo>
                    <a:pt x="1384" y="1492"/>
                  </a:lnTo>
                  <a:lnTo>
                    <a:pt x="1398" y="1490"/>
                  </a:lnTo>
                  <a:lnTo>
                    <a:pt x="1412" y="1487"/>
                  </a:lnTo>
                  <a:lnTo>
                    <a:pt x="1427" y="1486"/>
                  </a:lnTo>
                  <a:lnTo>
                    <a:pt x="1441" y="1486"/>
                  </a:lnTo>
                  <a:lnTo>
                    <a:pt x="2456" y="1486"/>
                  </a:lnTo>
                  <a:lnTo>
                    <a:pt x="2456" y="62"/>
                  </a:lnTo>
                  <a:lnTo>
                    <a:pt x="1441" y="62"/>
                  </a:lnTo>
                  <a:lnTo>
                    <a:pt x="1441" y="62"/>
                  </a:lnTo>
                  <a:lnTo>
                    <a:pt x="1427" y="63"/>
                  </a:lnTo>
                  <a:lnTo>
                    <a:pt x="1413" y="66"/>
                  </a:lnTo>
                  <a:lnTo>
                    <a:pt x="1399" y="69"/>
                  </a:lnTo>
                  <a:lnTo>
                    <a:pt x="1385" y="74"/>
                  </a:lnTo>
                  <a:lnTo>
                    <a:pt x="1373" y="80"/>
                  </a:lnTo>
                  <a:lnTo>
                    <a:pt x="1361" y="87"/>
                  </a:lnTo>
                  <a:lnTo>
                    <a:pt x="1350" y="94"/>
                  </a:lnTo>
                  <a:lnTo>
                    <a:pt x="1339" y="103"/>
                  </a:lnTo>
                  <a:lnTo>
                    <a:pt x="1329" y="113"/>
                  </a:lnTo>
                  <a:lnTo>
                    <a:pt x="1321" y="124"/>
                  </a:lnTo>
                  <a:lnTo>
                    <a:pt x="1312" y="135"/>
                  </a:lnTo>
                  <a:lnTo>
                    <a:pt x="1306" y="148"/>
                  </a:lnTo>
                  <a:lnTo>
                    <a:pt x="1300" y="161"/>
                  </a:lnTo>
                  <a:lnTo>
                    <a:pt x="1295" y="175"/>
                  </a:lnTo>
                  <a:lnTo>
                    <a:pt x="1293" y="189"/>
                  </a:lnTo>
                  <a:lnTo>
                    <a:pt x="1290" y="202"/>
                  </a:lnTo>
                  <a:lnTo>
                    <a:pt x="1290" y="202"/>
                  </a:lnTo>
                  <a:lnTo>
                    <a:pt x="1289" y="208"/>
                  </a:lnTo>
                  <a:lnTo>
                    <a:pt x="1288" y="214"/>
                  </a:lnTo>
                  <a:lnTo>
                    <a:pt x="1285" y="219"/>
                  </a:lnTo>
                  <a:lnTo>
                    <a:pt x="1281" y="223"/>
                  </a:lnTo>
                  <a:lnTo>
                    <a:pt x="1277" y="227"/>
                  </a:lnTo>
                  <a:lnTo>
                    <a:pt x="1271" y="229"/>
                  </a:lnTo>
                  <a:lnTo>
                    <a:pt x="1266" y="231"/>
                  </a:lnTo>
                  <a:lnTo>
                    <a:pt x="1259" y="231"/>
                  </a:lnTo>
                  <a:lnTo>
                    <a:pt x="1259" y="231"/>
                  </a:lnTo>
                  <a:lnTo>
                    <a:pt x="1259" y="231"/>
                  </a:lnTo>
                  <a:lnTo>
                    <a:pt x="1253" y="231"/>
                  </a:lnTo>
                  <a:lnTo>
                    <a:pt x="1248" y="229"/>
                  </a:lnTo>
                  <a:lnTo>
                    <a:pt x="1243" y="227"/>
                  </a:lnTo>
                  <a:lnTo>
                    <a:pt x="1238" y="223"/>
                  </a:lnTo>
                  <a:lnTo>
                    <a:pt x="1235" y="219"/>
                  </a:lnTo>
                  <a:lnTo>
                    <a:pt x="1231" y="214"/>
                  </a:lnTo>
                  <a:lnTo>
                    <a:pt x="1229" y="208"/>
                  </a:lnTo>
                  <a:lnTo>
                    <a:pt x="1228" y="202"/>
                  </a:lnTo>
                  <a:lnTo>
                    <a:pt x="1228" y="202"/>
                  </a:lnTo>
                  <a:lnTo>
                    <a:pt x="1227" y="189"/>
                  </a:lnTo>
                  <a:lnTo>
                    <a:pt x="1223" y="175"/>
                  </a:lnTo>
                  <a:lnTo>
                    <a:pt x="1219" y="161"/>
                  </a:lnTo>
                  <a:lnTo>
                    <a:pt x="1213" y="148"/>
                  </a:lnTo>
                  <a:lnTo>
                    <a:pt x="1207" y="135"/>
                  </a:lnTo>
                  <a:lnTo>
                    <a:pt x="1199" y="124"/>
                  </a:lnTo>
                  <a:lnTo>
                    <a:pt x="1190" y="113"/>
                  </a:lnTo>
                  <a:lnTo>
                    <a:pt x="1180" y="103"/>
                  </a:lnTo>
                  <a:lnTo>
                    <a:pt x="1170" y="94"/>
                  </a:lnTo>
                  <a:lnTo>
                    <a:pt x="1158" y="87"/>
                  </a:lnTo>
                  <a:lnTo>
                    <a:pt x="1147" y="80"/>
                  </a:lnTo>
                  <a:lnTo>
                    <a:pt x="1133" y="74"/>
                  </a:lnTo>
                  <a:lnTo>
                    <a:pt x="1120" y="69"/>
                  </a:lnTo>
                  <a:lnTo>
                    <a:pt x="1106" y="66"/>
                  </a:lnTo>
                  <a:lnTo>
                    <a:pt x="1092" y="63"/>
                  </a:lnTo>
                  <a:lnTo>
                    <a:pt x="1077" y="62"/>
                  </a:lnTo>
                  <a:lnTo>
                    <a:pt x="63" y="62"/>
                  </a:lnTo>
                  <a:lnTo>
                    <a:pt x="63" y="14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" name="Freeform 16"/>
            <p:cNvSpPr>
              <a:spLocks/>
            </p:cNvSpPr>
            <p:nvPr/>
          </p:nvSpPr>
          <p:spPr bwMode="auto">
            <a:xfrm>
              <a:off x="4849421" y="3649150"/>
              <a:ext cx="165340" cy="191446"/>
            </a:xfrm>
            <a:custGeom>
              <a:avLst/>
              <a:gdLst>
                <a:gd name="T0" fmla="*/ 114 w 228"/>
                <a:gd name="T1" fmla="*/ 231 h 264"/>
                <a:gd name="T2" fmla="*/ 228 w 228"/>
                <a:gd name="T3" fmla="*/ 264 h 264"/>
                <a:gd name="T4" fmla="*/ 228 w 228"/>
                <a:gd name="T5" fmla="*/ 0 h 264"/>
                <a:gd name="T6" fmla="*/ 0 w 228"/>
                <a:gd name="T7" fmla="*/ 0 h 264"/>
                <a:gd name="T8" fmla="*/ 0 w 228"/>
                <a:gd name="T9" fmla="*/ 264 h 264"/>
                <a:gd name="T10" fmla="*/ 114 w 228"/>
                <a:gd name="T11" fmla="*/ 231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8" h="264">
                  <a:moveTo>
                    <a:pt x="114" y="231"/>
                  </a:moveTo>
                  <a:lnTo>
                    <a:pt x="228" y="264"/>
                  </a:lnTo>
                  <a:lnTo>
                    <a:pt x="228" y="0"/>
                  </a:lnTo>
                  <a:lnTo>
                    <a:pt x="0" y="0"/>
                  </a:lnTo>
                  <a:lnTo>
                    <a:pt x="0" y="264"/>
                  </a:lnTo>
                  <a:lnTo>
                    <a:pt x="114" y="231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9" name="Rectangle 29"/>
            <p:cNvSpPr>
              <a:spLocks noChangeArrowheads="1"/>
            </p:cNvSpPr>
            <p:nvPr/>
          </p:nvSpPr>
          <p:spPr bwMode="auto">
            <a:xfrm>
              <a:off x="2569477" y="3402591"/>
              <a:ext cx="113127" cy="71067"/>
            </a:xfrm>
            <a:prstGeom prst="rect">
              <a:avLst/>
            </a:pr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0" name="Freeform 30"/>
            <p:cNvSpPr>
              <a:spLocks noEditPoints="1"/>
            </p:cNvSpPr>
            <p:nvPr/>
          </p:nvSpPr>
          <p:spPr bwMode="auto">
            <a:xfrm>
              <a:off x="2682604" y="3121223"/>
              <a:ext cx="635252" cy="635252"/>
            </a:xfrm>
            <a:custGeom>
              <a:avLst/>
              <a:gdLst>
                <a:gd name="T0" fmla="*/ 484 w 876"/>
                <a:gd name="T1" fmla="*/ 874 h 876"/>
                <a:gd name="T2" fmla="*/ 569 w 876"/>
                <a:gd name="T3" fmla="*/ 857 h 876"/>
                <a:gd name="T4" fmla="*/ 647 w 876"/>
                <a:gd name="T5" fmla="*/ 823 h 876"/>
                <a:gd name="T6" fmla="*/ 718 w 876"/>
                <a:gd name="T7" fmla="*/ 777 h 876"/>
                <a:gd name="T8" fmla="*/ 777 w 876"/>
                <a:gd name="T9" fmla="*/ 716 h 876"/>
                <a:gd name="T10" fmla="*/ 824 w 876"/>
                <a:gd name="T11" fmla="*/ 647 h 876"/>
                <a:gd name="T12" fmla="*/ 857 w 876"/>
                <a:gd name="T13" fmla="*/ 568 h 876"/>
                <a:gd name="T14" fmla="*/ 874 w 876"/>
                <a:gd name="T15" fmla="*/ 484 h 876"/>
                <a:gd name="T16" fmla="*/ 876 w 876"/>
                <a:gd name="T17" fmla="*/ 415 h 876"/>
                <a:gd name="T18" fmla="*/ 862 w 876"/>
                <a:gd name="T19" fmla="*/ 328 h 876"/>
                <a:gd name="T20" fmla="*/ 833 w 876"/>
                <a:gd name="T21" fmla="*/ 248 h 876"/>
                <a:gd name="T22" fmla="*/ 789 w 876"/>
                <a:gd name="T23" fmla="*/ 176 h 876"/>
                <a:gd name="T24" fmla="*/ 733 w 876"/>
                <a:gd name="T25" fmla="*/ 114 h 876"/>
                <a:gd name="T26" fmla="*/ 665 w 876"/>
                <a:gd name="T27" fmla="*/ 64 h 876"/>
                <a:gd name="T28" fmla="*/ 589 w 876"/>
                <a:gd name="T29" fmla="*/ 27 h 876"/>
                <a:gd name="T30" fmla="*/ 506 w 876"/>
                <a:gd name="T31" fmla="*/ 5 h 876"/>
                <a:gd name="T32" fmla="*/ 438 w 876"/>
                <a:gd name="T33" fmla="*/ 0 h 876"/>
                <a:gd name="T34" fmla="*/ 350 w 876"/>
                <a:gd name="T35" fmla="*/ 10 h 876"/>
                <a:gd name="T36" fmla="*/ 268 w 876"/>
                <a:gd name="T37" fmla="*/ 35 h 876"/>
                <a:gd name="T38" fmla="*/ 194 w 876"/>
                <a:gd name="T39" fmla="*/ 75 h 876"/>
                <a:gd name="T40" fmla="*/ 129 w 876"/>
                <a:gd name="T41" fmla="*/ 129 h 876"/>
                <a:gd name="T42" fmla="*/ 76 w 876"/>
                <a:gd name="T43" fmla="*/ 194 h 876"/>
                <a:gd name="T44" fmla="*/ 35 w 876"/>
                <a:gd name="T45" fmla="*/ 268 h 876"/>
                <a:gd name="T46" fmla="*/ 10 w 876"/>
                <a:gd name="T47" fmla="*/ 350 h 876"/>
                <a:gd name="T48" fmla="*/ 0 w 876"/>
                <a:gd name="T49" fmla="*/ 438 h 876"/>
                <a:gd name="T50" fmla="*/ 5 w 876"/>
                <a:gd name="T51" fmla="*/ 506 h 876"/>
                <a:gd name="T52" fmla="*/ 27 w 876"/>
                <a:gd name="T53" fmla="*/ 589 h 876"/>
                <a:gd name="T54" fmla="*/ 64 w 876"/>
                <a:gd name="T55" fmla="*/ 665 h 876"/>
                <a:gd name="T56" fmla="*/ 114 w 876"/>
                <a:gd name="T57" fmla="*/ 733 h 876"/>
                <a:gd name="T58" fmla="*/ 177 w 876"/>
                <a:gd name="T59" fmla="*/ 789 h 876"/>
                <a:gd name="T60" fmla="*/ 248 w 876"/>
                <a:gd name="T61" fmla="*/ 833 h 876"/>
                <a:gd name="T62" fmla="*/ 329 w 876"/>
                <a:gd name="T63" fmla="*/ 862 h 876"/>
                <a:gd name="T64" fmla="*/ 416 w 876"/>
                <a:gd name="T65" fmla="*/ 876 h 876"/>
                <a:gd name="T66" fmla="*/ 438 w 876"/>
                <a:gd name="T67" fmla="*/ 182 h 876"/>
                <a:gd name="T68" fmla="*/ 538 w 876"/>
                <a:gd name="T69" fmla="*/ 203 h 876"/>
                <a:gd name="T70" fmla="*/ 619 w 876"/>
                <a:gd name="T71" fmla="*/ 258 h 876"/>
                <a:gd name="T72" fmla="*/ 675 w 876"/>
                <a:gd name="T73" fmla="*/ 339 h 876"/>
                <a:gd name="T74" fmla="*/ 694 w 876"/>
                <a:gd name="T75" fmla="*/ 438 h 876"/>
                <a:gd name="T76" fmla="*/ 683 w 876"/>
                <a:gd name="T77" fmla="*/ 515 h 876"/>
                <a:gd name="T78" fmla="*/ 635 w 876"/>
                <a:gd name="T79" fmla="*/ 601 h 876"/>
                <a:gd name="T80" fmla="*/ 560 w 876"/>
                <a:gd name="T81" fmla="*/ 663 h 876"/>
                <a:gd name="T82" fmla="*/ 465 w 876"/>
                <a:gd name="T83" fmla="*/ 692 h 876"/>
                <a:gd name="T84" fmla="*/ 387 w 876"/>
                <a:gd name="T85" fmla="*/ 689 h 876"/>
                <a:gd name="T86" fmla="*/ 296 w 876"/>
                <a:gd name="T87" fmla="*/ 650 h 876"/>
                <a:gd name="T88" fmla="*/ 226 w 876"/>
                <a:gd name="T89" fmla="*/ 581 h 876"/>
                <a:gd name="T90" fmla="*/ 188 w 876"/>
                <a:gd name="T91" fmla="*/ 489 h 876"/>
                <a:gd name="T92" fmla="*/ 185 w 876"/>
                <a:gd name="T93" fmla="*/ 412 h 876"/>
                <a:gd name="T94" fmla="*/ 214 w 876"/>
                <a:gd name="T95" fmla="*/ 317 h 876"/>
                <a:gd name="T96" fmla="*/ 276 w 876"/>
                <a:gd name="T97" fmla="*/ 241 h 876"/>
                <a:gd name="T98" fmla="*/ 363 w 876"/>
                <a:gd name="T99" fmla="*/ 194 h 876"/>
                <a:gd name="T100" fmla="*/ 438 w 876"/>
                <a:gd name="T101" fmla="*/ 182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76" h="876">
                  <a:moveTo>
                    <a:pt x="438" y="876"/>
                  </a:moveTo>
                  <a:lnTo>
                    <a:pt x="438" y="876"/>
                  </a:lnTo>
                  <a:lnTo>
                    <a:pt x="462" y="876"/>
                  </a:lnTo>
                  <a:lnTo>
                    <a:pt x="484" y="874"/>
                  </a:lnTo>
                  <a:lnTo>
                    <a:pt x="506" y="872"/>
                  </a:lnTo>
                  <a:lnTo>
                    <a:pt x="526" y="867"/>
                  </a:lnTo>
                  <a:lnTo>
                    <a:pt x="548" y="862"/>
                  </a:lnTo>
                  <a:lnTo>
                    <a:pt x="569" y="857"/>
                  </a:lnTo>
                  <a:lnTo>
                    <a:pt x="589" y="850"/>
                  </a:lnTo>
                  <a:lnTo>
                    <a:pt x="609" y="842"/>
                  </a:lnTo>
                  <a:lnTo>
                    <a:pt x="628" y="833"/>
                  </a:lnTo>
                  <a:lnTo>
                    <a:pt x="647" y="823"/>
                  </a:lnTo>
                  <a:lnTo>
                    <a:pt x="665" y="813"/>
                  </a:lnTo>
                  <a:lnTo>
                    <a:pt x="684" y="802"/>
                  </a:lnTo>
                  <a:lnTo>
                    <a:pt x="700" y="789"/>
                  </a:lnTo>
                  <a:lnTo>
                    <a:pt x="718" y="777"/>
                  </a:lnTo>
                  <a:lnTo>
                    <a:pt x="733" y="763"/>
                  </a:lnTo>
                  <a:lnTo>
                    <a:pt x="749" y="748"/>
                  </a:lnTo>
                  <a:lnTo>
                    <a:pt x="763" y="733"/>
                  </a:lnTo>
                  <a:lnTo>
                    <a:pt x="777" y="716"/>
                  </a:lnTo>
                  <a:lnTo>
                    <a:pt x="789" y="700"/>
                  </a:lnTo>
                  <a:lnTo>
                    <a:pt x="802" y="683"/>
                  </a:lnTo>
                  <a:lnTo>
                    <a:pt x="814" y="665"/>
                  </a:lnTo>
                  <a:lnTo>
                    <a:pt x="824" y="647"/>
                  </a:lnTo>
                  <a:lnTo>
                    <a:pt x="833" y="628"/>
                  </a:lnTo>
                  <a:lnTo>
                    <a:pt x="843" y="609"/>
                  </a:lnTo>
                  <a:lnTo>
                    <a:pt x="850" y="589"/>
                  </a:lnTo>
                  <a:lnTo>
                    <a:pt x="857" y="568"/>
                  </a:lnTo>
                  <a:lnTo>
                    <a:pt x="862" y="547"/>
                  </a:lnTo>
                  <a:lnTo>
                    <a:pt x="868" y="526"/>
                  </a:lnTo>
                  <a:lnTo>
                    <a:pt x="872" y="506"/>
                  </a:lnTo>
                  <a:lnTo>
                    <a:pt x="874" y="484"/>
                  </a:lnTo>
                  <a:lnTo>
                    <a:pt x="876" y="460"/>
                  </a:lnTo>
                  <a:lnTo>
                    <a:pt x="876" y="438"/>
                  </a:lnTo>
                  <a:lnTo>
                    <a:pt x="876" y="438"/>
                  </a:lnTo>
                  <a:lnTo>
                    <a:pt x="876" y="415"/>
                  </a:lnTo>
                  <a:lnTo>
                    <a:pt x="874" y="393"/>
                  </a:lnTo>
                  <a:lnTo>
                    <a:pt x="872" y="371"/>
                  </a:lnTo>
                  <a:lnTo>
                    <a:pt x="868" y="350"/>
                  </a:lnTo>
                  <a:lnTo>
                    <a:pt x="862" y="328"/>
                  </a:lnTo>
                  <a:lnTo>
                    <a:pt x="857" y="307"/>
                  </a:lnTo>
                  <a:lnTo>
                    <a:pt x="850" y="288"/>
                  </a:lnTo>
                  <a:lnTo>
                    <a:pt x="843" y="268"/>
                  </a:lnTo>
                  <a:lnTo>
                    <a:pt x="833" y="248"/>
                  </a:lnTo>
                  <a:lnTo>
                    <a:pt x="824" y="230"/>
                  </a:lnTo>
                  <a:lnTo>
                    <a:pt x="814" y="211"/>
                  </a:lnTo>
                  <a:lnTo>
                    <a:pt x="802" y="194"/>
                  </a:lnTo>
                  <a:lnTo>
                    <a:pt x="789" y="176"/>
                  </a:lnTo>
                  <a:lnTo>
                    <a:pt x="777" y="159"/>
                  </a:lnTo>
                  <a:lnTo>
                    <a:pt x="763" y="144"/>
                  </a:lnTo>
                  <a:lnTo>
                    <a:pt x="749" y="129"/>
                  </a:lnTo>
                  <a:lnTo>
                    <a:pt x="733" y="114"/>
                  </a:lnTo>
                  <a:lnTo>
                    <a:pt x="718" y="100"/>
                  </a:lnTo>
                  <a:lnTo>
                    <a:pt x="700" y="87"/>
                  </a:lnTo>
                  <a:lnTo>
                    <a:pt x="684" y="75"/>
                  </a:lnTo>
                  <a:lnTo>
                    <a:pt x="665" y="64"/>
                  </a:lnTo>
                  <a:lnTo>
                    <a:pt x="647" y="53"/>
                  </a:lnTo>
                  <a:lnTo>
                    <a:pt x="628" y="43"/>
                  </a:lnTo>
                  <a:lnTo>
                    <a:pt x="609" y="35"/>
                  </a:lnTo>
                  <a:lnTo>
                    <a:pt x="589" y="27"/>
                  </a:lnTo>
                  <a:lnTo>
                    <a:pt x="569" y="20"/>
                  </a:lnTo>
                  <a:lnTo>
                    <a:pt x="548" y="14"/>
                  </a:lnTo>
                  <a:lnTo>
                    <a:pt x="526" y="10"/>
                  </a:lnTo>
                  <a:lnTo>
                    <a:pt x="506" y="5"/>
                  </a:lnTo>
                  <a:lnTo>
                    <a:pt x="484" y="3"/>
                  </a:lnTo>
                  <a:lnTo>
                    <a:pt x="462" y="0"/>
                  </a:lnTo>
                  <a:lnTo>
                    <a:pt x="438" y="0"/>
                  </a:lnTo>
                  <a:lnTo>
                    <a:pt x="438" y="0"/>
                  </a:lnTo>
                  <a:lnTo>
                    <a:pt x="416" y="0"/>
                  </a:lnTo>
                  <a:lnTo>
                    <a:pt x="393" y="3"/>
                  </a:lnTo>
                  <a:lnTo>
                    <a:pt x="372" y="5"/>
                  </a:lnTo>
                  <a:lnTo>
                    <a:pt x="350" y="10"/>
                  </a:lnTo>
                  <a:lnTo>
                    <a:pt x="329" y="14"/>
                  </a:lnTo>
                  <a:lnTo>
                    <a:pt x="309" y="20"/>
                  </a:lnTo>
                  <a:lnTo>
                    <a:pt x="288" y="27"/>
                  </a:lnTo>
                  <a:lnTo>
                    <a:pt x="268" y="35"/>
                  </a:lnTo>
                  <a:lnTo>
                    <a:pt x="248" y="43"/>
                  </a:lnTo>
                  <a:lnTo>
                    <a:pt x="230" y="53"/>
                  </a:lnTo>
                  <a:lnTo>
                    <a:pt x="211" y="64"/>
                  </a:lnTo>
                  <a:lnTo>
                    <a:pt x="194" y="75"/>
                  </a:lnTo>
                  <a:lnTo>
                    <a:pt x="177" y="87"/>
                  </a:lnTo>
                  <a:lnTo>
                    <a:pt x="160" y="100"/>
                  </a:lnTo>
                  <a:lnTo>
                    <a:pt x="144" y="114"/>
                  </a:lnTo>
                  <a:lnTo>
                    <a:pt x="129" y="129"/>
                  </a:lnTo>
                  <a:lnTo>
                    <a:pt x="114" y="144"/>
                  </a:lnTo>
                  <a:lnTo>
                    <a:pt x="100" y="159"/>
                  </a:lnTo>
                  <a:lnTo>
                    <a:pt x="87" y="176"/>
                  </a:lnTo>
                  <a:lnTo>
                    <a:pt x="76" y="194"/>
                  </a:lnTo>
                  <a:lnTo>
                    <a:pt x="64" y="211"/>
                  </a:lnTo>
                  <a:lnTo>
                    <a:pt x="54" y="230"/>
                  </a:lnTo>
                  <a:lnTo>
                    <a:pt x="43" y="248"/>
                  </a:lnTo>
                  <a:lnTo>
                    <a:pt x="35" y="268"/>
                  </a:lnTo>
                  <a:lnTo>
                    <a:pt x="27" y="288"/>
                  </a:lnTo>
                  <a:lnTo>
                    <a:pt x="20" y="307"/>
                  </a:lnTo>
                  <a:lnTo>
                    <a:pt x="14" y="328"/>
                  </a:lnTo>
                  <a:lnTo>
                    <a:pt x="10" y="350"/>
                  </a:lnTo>
                  <a:lnTo>
                    <a:pt x="5" y="371"/>
                  </a:lnTo>
                  <a:lnTo>
                    <a:pt x="3" y="393"/>
                  </a:lnTo>
                  <a:lnTo>
                    <a:pt x="2" y="415"/>
                  </a:lnTo>
                  <a:lnTo>
                    <a:pt x="0" y="438"/>
                  </a:lnTo>
                  <a:lnTo>
                    <a:pt x="0" y="438"/>
                  </a:lnTo>
                  <a:lnTo>
                    <a:pt x="2" y="460"/>
                  </a:lnTo>
                  <a:lnTo>
                    <a:pt x="3" y="484"/>
                  </a:lnTo>
                  <a:lnTo>
                    <a:pt x="5" y="506"/>
                  </a:lnTo>
                  <a:lnTo>
                    <a:pt x="10" y="526"/>
                  </a:lnTo>
                  <a:lnTo>
                    <a:pt x="14" y="547"/>
                  </a:lnTo>
                  <a:lnTo>
                    <a:pt x="20" y="568"/>
                  </a:lnTo>
                  <a:lnTo>
                    <a:pt x="27" y="589"/>
                  </a:lnTo>
                  <a:lnTo>
                    <a:pt x="35" y="609"/>
                  </a:lnTo>
                  <a:lnTo>
                    <a:pt x="43" y="628"/>
                  </a:lnTo>
                  <a:lnTo>
                    <a:pt x="54" y="647"/>
                  </a:lnTo>
                  <a:lnTo>
                    <a:pt x="64" y="665"/>
                  </a:lnTo>
                  <a:lnTo>
                    <a:pt x="76" y="683"/>
                  </a:lnTo>
                  <a:lnTo>
                    <a:pt x="87" y="700"/>
                  </a:lnTo>
                  <a:lnTo>
                    <a:pt x="100" y="716"/>
                  </a:lnTo>
                  <a:lnTo>
                    <a:pt x="114" y="733"/>
                  </a:lnTo>
                  <a:lnTo>
                    <a:pt x="129" y="748"/>
                  </a:lnTo>
                  <a:lnTo>
                    <a:pt x="144" y="763"/>
                  </a:lnTo>
                  <a:lnTo>
                    <a:pt x="160" y="777"/>
                  </a:lnTo>
                  <a:lnTo>
                    <a:pt x="177" y="789"/>
                  </a:lnTo>
                  <a:lnTo>
                    <a:pt x="194" y="802"/>
                  </a:lnTo>
                  <a:lnTo>
                    <a:pt x="211" y="813"/>
                  </a:lnTo>
                  <a:lnTo>
                    <a:pt x="230" y="823"/>
                  </a:lnTo>
                  <a:lnTo>
                    <a:pt x="248" y="833"/>
                  </a:lnTo>
                  <a:lnTo>
                    <a:pt x="268" y="842"/>
                  </a:lnTo>
                  <a:lnTo>
                    <a:pt x="288" y="850"/>
                  </a:lnTo>
                  <a:lnTo>
                    <a:pt x="309" y="857"/>
                  </a:lnTo>
                  <a:lnTo>
                    <a:pt x="329" y="862"/>
                  </a:lnTo>
                  <a:lnTo>
                    <a:pt x="350" y="867"/>
                  </a:lnTo>
                  <a:lnTo>
                    <a:pt x="372" y="872"/>
                  </a:lnTo>
                  <a:lnTo>
                    <a:pt x="393" y="874"/>
                  </a:lnTo>
                  <a:lnTo>
                    <a:pt x="416" y="876"/>
                  </a:lnTo>
                  <a:lnTo>
                    <a:pt x="438" y="876"/>
                  </a:lnTo>
                  <a:lnTo>
                    <a:pt x="438" y="876"/>
                  </a:lnTo>
                  <a:close/>
                  <a:moveTo>
                    <a:pt x="438" y="182"/>
                  </a:moveTo>
                  <a:lnTo>
                    <a:pt x="438" y="182"/>
                  </a:lnTo>
                  <a:lnTo>
                    <a:pt x="465" y="183"/>
                  </a:lnTo>
                  <a:lnTo>
                    <a:pt x="490" y="188"/>
                  </a:lnTo>
                  <a:lnTo>
                    <a:pt x="515" y="194"/>
                  </a:lnTo>
                  <a:lnTo>
                    <a:pt x="538" y="203"/>
                  </a:lnTo>
                  <a:lnTo>
                    <a:pt x="560" y="214"/>
                  </a:lnTo>
                  <a:lnTo>
                    <a:pt x="582" y="226"/>
                  </a:lnTo>
                  <a:lnTo>
                    <a:pt x="602" y="241"/>
                  </a:lnTo>
                  <a:lnTo>
                    <a:pt x="619" y="258"/>
                  </a:lnTo>
                  <a:lnTo>
                    <a:pt x="635" y="276"/>
                  </a:lnTo>
                  <a:lnTo>
                    <a:pt x="650" y="296"/>
                  </a:lnTo>
                  <a:lnTo>
                    <a:pt x="663" y="317"/>
                  </a:lnTo>
                  <a:lnTo>
                    <a:pt x="675" y="339"/>
                  </a:lnTo>
                  <a:lnTo>
                    <a:pt x="683" y="362"/>
                  </a:lnTo>
                  <a:lnTo>
                    <a:pt x="689" y="386"/>
                  </a:lnTo>
                  <a:lnTo>
                    <a:pt x="693" y="412"/>
                  </a:lnTo>
                  <a:lnTo>
                    <a:pt x="694" y="438"/>
                  </a:lnTo>
                  <a:lnTo>
                    <a:pt x="694" y="438"/>
                  </a:lnTo>
                  <a:lnTo>
                    <a:pt x="693" y="464"/>
                  </a:lnTo>
                  <a:lnTo>
                    <a:pt x="689" y="489"/>
                  </a:lnTo>
                  <a:lnTo>
                    <a:pt x="683" y="515"/>
                  </a:lnTo>
                  <a:lnTo>
                    <a:pt x="675" y="538"/>
                  </a:lnTo>
                  <a:lnTo>
                    <a:pt x="663" y="560"/>
                  </a:lnTo>
                  <a:lnTo>
                    <a:pt x="650" y="581"/>
                  </a:lnTo>
                  <a:lnTo>
                    <a:pt x="635" y="601"/>
                  </a:lnTo>
                  <a:lnTo>
                    <a:pt x="619" y="619"/>
                  </a:lnTo>
                  <a:lnTo>
                    <a:pt x="602" y="635"/>
                  </a:lnTo>
                  <a:lnTo>
                    <a:pt x="582" y="650"/>
                  </a:lnTo>
                  <a:lnTo>
                    <a:pt x="560" y="663"/>
                  </a:lnTo>
                  <a:lnTo>
                    <a:pt x="538" y="674"/>
                  </a:lnTo>
                  <a:lnTo>
                    <a:pt x="515" y="683"/>
                  </a:lnTo>
                  <a:lnTo>
                    <a:pt x="490" y="689"/>
                  </a:lnTo>
                  <a:lnTo>
                    <a:pt x="465" y="692"/>
                  </a:lnTo>
                  <a:lnTo>
                    <a:pt x="438" y="694"/>
                  </a:lnTo>
                  <a:lnTo>
                    <a:pt x="438" y="694"/>
                  </a:lnTo>
                  <a:lnTo>
                    <a:pt x="413" y="692"/>
                  </a:lnTo>
                  <a:lnTo>
                    <a:pt x="387" y="689"/>
                  </a:lnTo>
                  <a:lnTo>
                    <a:pt x="363" y="683"/>
                  </a:lnTo>
                  <a:lnTo>
                    <a:pt x="339" y="674"/>
                  </a:lnTo>
                  <a:lnTo>
                    <a:pt x="317" y="663"/>
                  </a:lnTo>
                  <a:lnTo>
                    <a:pt x="296" y="650"/>
                  </a:lnTo>
                  <a:lnTo>
                    <a:pt x="276" y="635"/>
                  </a:lnTo>
                  <a:lnTo>
                    <a:pt x="258" y="619"/>
                  </a:lnTo>
                  <a:lnTo>
                    <a:pt x="241" y="601"/>
                  </a:lnTo>
                  <a:lnTo>
                    <a:pt x="226" y="581"/>
                  </a:lnTo>
                  <a:lnTo>
                    <a:pt x="214" y="560"/>
                  </a:lnTo>
                  <a:lnTo>
                    <a:pt x="203" y="538"/>
                  </a:lnTo>
                  <a:lnTo>
                    <a:pt x="194" y="515"/>
                  </a:lnTo>
                  <a:lnTo>
                    <a:pt x="188" y="489"/>
                  </a:lnTo>
                  <a:lnTo>
                    <a:pt x="185" y="464"/>
                  </a:lnTo>
                  <a:lnTo>
                    <a:pt x="182" y="438"/>
                  </a:lnTo>
                  <a:lnTo>
                    <a:pt x="182" y="438"/>
                  </a:lnTo>
                  <a:lnTo>
                    <a:pt x="185" y="412"/>
                  </a:lnTo>
                  <a:lnTo>
                    <a:pt x="188" y="386"/>
                  </a:lnTo>
                  <a:lnTo>
                    <a:pt x="194" y="362"/>
                  </a:lnTo>
                  <a:lnTo>
                    <a:pt x="203" y="339"/>
                  </a:lnTo>
                  <a:lnTo>
                    <a:pt x="214" y="317"/>
                  </a:lnTo>
                  <a:lnTo>
                    <a:pt x="226" y="296"/>
                  </a:lnTo>
                  <a:lnTo>
                    <a:pt x="241" y="276"/>
                  </a:lnTo>
                  <a:lnTo>
                    <a:pt x="258" y="258"/>
                  </a:lnTo>
                  <a:lnTo>
                    <a:pt x="276" y="241"/>
                  </a:lnTo>
                  <a:lnTo>
                    <a:pt x="296" y="226"/>
                  </a:lnTo>
                  <a:lnTo>
                    <a:pt x="317" y="214"/>
                  </a:lnTo>
                  <a:lnTo>
                    <a:pt x="339" y="203"/>
                  </a:lnTo>
                  <a:lnTo>
                    <a:pt x="363" y="194"/>
                  </a:lnTo>
                  <a:lnTo>
                    <a:pt x="387" y="188"/>
                  </a:lnTo>
                  <a:lnTo>
                    <a:pt x="413" y="183"/>
                  </a:lnTo>
                  <a:lnTo>
                    <a:pt x="438" y="182"/>
                  </a:lnTo>
                  <a:lnTo>
                    <a:pt x="438" y="1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1" name="Freeform 31"/>
            <p:cNvSpPr>
              <a:spLocks noEditPoints="1"/>
            </p:cNvSpPr>
            <p:nvPr/>
          </p:nvSpPr>
          <p:spPr bwMode="auto">
            <a:xfrm>
              <a:off x="2659398" y="3096567"/>
              <a:ext cx="681663" cy="683114"/>
            </a:xfrm>
            <a:custGeom>
              <a:avLst/>
              <a:gdLst>
                <a:gd name="T0" fmla="*/ 353 w 941"/>
                <a:gd name="T1" fmla="*/ 926 h 941"/>
                <a:gd name="T2" fmla="*/ 207 w 941"/>
                <a:gd name="T3" fmla="*/ 860 h 941"/>
                <a:gd name="T4" fmla="*/ 94 w 941"/>
                <a:gd name="T5" fmla="*/ 752 h 941"/>
                <a:gd name="T6" fmla="*/ 21 w 941"/>
                <a:gd name="T7" fmla="*/ 611 h 941"/>
                <a:gd name="T8" fmla="*/ 0 w 941"/>
                <a:gd name="T9" fmla="*/ 470 h 941"/>
                <a:gd name="T10" fmla="*/ 29 w 941"/>
                <a:gd name="T11" fmla="*/ 308 h 941"/>
                <a:gd name="T12" fmla="*/ 108 w 941"/>
                <a:gd name="T13" fmla="*/ 171 h 941"/>
                <a:gd name="T14" fmla="*/ 227 w 941"/>
                <a:gd name="T15" fmla="*/ 68 h 941"/>
                <a:gd name="T16" fmla="*/ 375 w 941"/>
                <a:gd name="T17" fmla="*/ 9 h 941"/>
                <a:gd name="T18" fmla="*/ 519 w 941"/>
                <a:gd name="T19" fmla="*/ 2 h 941"/>
                <a:gd name="T20" fmla="*/ 674 w 941"/>
                <a:gd name="T21" fmla="*/ 46 h 941"/>
                <a:gd name="T22" fmla="*/ 803 w 941"/>
                <a:gd name="T23" fmla="*/ 138 h 941"/>
                <a:gd name="T24" fmla="*/ 894 w 941"/>
                <a:gd name="T25" fmla="*/ 266 h 941"/>
                <a:gd name="T26" fmla="*/ 938 w 941"/>
                <a:gd name="T27" fmla="*/ 422 h 941"/>
                <a:gd name="T28" fmla="*/ 931 w 941"/>
                <a:gd name="T29" fmla="*/ 565 h 941"/>
                <a:gd name="T30" fmla="*/ 872 w 941"/>
                <a:gd name="T31" fmla="*/ 714 h 941"/>
                <a:gd name="T32" fmla="*/ 769 w 941"/>
                <a:gd name="T33" fmla="*/ 833 h 941"/>
                <a:gd name="T34" fmla="*/ 633 w 941"/>
                <a:gd name="T35" fmla="*/ 912 h 941"/>
                <a:gd name="T36" fmla="*/ 470 w 941"/>
                <a:gd name="T37" fmla="*/ 941 h 941"/>
                <a:gd name="T38" fmla="*/ 389 w 941"/>
                <a:gd name="T39" fmla="*/ 73 h 941"/>
                <a:gd name="T40" fmla="*/ 261 w 941"/>
                <a:gd name="T41" fmla="*/ 123 h 941"/>
                <a:gd name="T42" fmla="*/ 158 w 941"/>
                <a:gd name="T43" fmla="*/ 212 h 941"/>
                <a:gd name="T44" fmla="*/ 89 w 941"/>
                <a:gd name="T45" fmla="*/ 331 h 941"/>
                <a:gd name="T46" fmla="*/ 65 w 941"/>
                <a:gd name="T47" fmla="*/ 470 h 941"/>
                <a:gd name="T48" fmla="*/ 83 w 941"/>
                <a:gd name="T49" fmla="*/ 591 h 941"/>
                <a:gd name="T50" fmla="*/ 146 w 941"/>
                <a:gd name="T51" fmla="*/ 713 h 941"/>
                <a:gd name="T52" fmla="*/ 243 w 941"/>
                <a:gd name="T53" fmla="*/ 806 h 941"/>
                <a:gd name="T54" fmla="*/ 370 w 941"/>
                <a:gd name="T55" fmla="*/ 863 h 941"/>
                <a:gd name="T56" fmla="*/ 491 w 941"/>
                <a:gd name="T57" fmla="*/ 876 h 941"/>
                <a:gd name="T58" fmla="*/ 628 w 941"/>
                <a:gd name="T59" fmla="*/ 845 h 941"/>
                <a:gd name="T60" fmla="*/ 744 w 941"/>
                <a:gd name="T61" fmla="*/ 770 h 941"/>
                <a:gd name="T62" fmla="*/ 827 w 941"/>
                <a:gd name="T63" fmla="*/ 664 h 941"/>
                <a:gd name="T64" fmla="*/ 871 w 941"/>
                <a:gd name="T65" fmla="*/ 532 h 941"/>
                <a:gd name="T66" fmla="*/ 871 w 941"/>
                <a:gd name="T67" fmla="*/ 409 h 941"/>
                <a:gd name="T68" fmla="*/ 827 w 941"/>
                <a:gd name="T69" fmla="*/ 277 h 941"/>
                <a:gd name="T70" fmla="*/ 744 w 941"/>
                <a:gd name="T71" fmla="*/ 170 h 941"/>
                <a:gd name="T72" fmla="*/ 628 w 941"/>
                <a:gd name="T73" fmla="*/ 96 h 941"/>
                <a:gd name="T74" fmla="*/ 491 w 941"/>
                <a:gd name="T75" fmla="*/ 65 h 941"/>
                <a:gd name="T76" fmla="*/ 426 w 941"/>
                <a:gd name="T77" fmla="*/ 755 h 941"/>
                <a:gd name="T78" fmla="*/ 309 w 941"/>
                <a:gd name="T79" fmla="*/ 709 h 941"/>
                <a:gd name="T80" fmla="*/ 200 w 941"/>
                <a:gd name="T81" fmla="*/ 569 h 941"/>
                <a:gd name="T82" fmla="*/ 183 w 941"/>
                <a:gd name="T83" fmla="*/ 470 h 941"/>
                <a:gd name="T84" fmla="*/ 196 w 941"/>
                <a:gd name="T85" fmla="*/ 385 h 941"/>
                <a:gd name="T86" fmla="*/ 287 w 941"/>
                <a:gd name="T87" fmla="*/ 248 h 941"/>
                <a:gd name="T88" fmla="*/ 412 w 941"/>
                <a:gd name="T89" fmla="*/ 188 h 941"/>
                <a:gd name="T90" fmla="*/ 500 w 941"/>
                <a:gd name="T91" fmla="*/ 184 h 941"/>
                <a:gd name="T92" fmla="*/ 608 w 941"/>
                <a:gd name="T93" fmla="*/ 217 h 941"/>
                <a:gd name="T94" fmla="*/ 736 w 941"/>
                <a:gd name="T95" fmla="*/ 358 h 941"/>
                <a:gd name="T96" fmla="*/ 758 w 941"/>
                <a:gd name="T97" fmla="*/ 455 h 941"/>
                <a:gd name="T98" fmla="*/ 750 w 941"/>
                <a:gd name="T99" fmla="*/ 542 h 941"/>
                <a:gd name="T100" fmla="*/ 674 w 941"/>
                <a:gd name="T101" fmla="*/ 674 h 941"/>
                <a:gd name="T102" fmla="*/ 542 w 941"/>
                <a:gd name="T103" fmla="*/ 750 h 941"/>
                <a:gd name="T104" fmla="*/ 470 w 941"/>
                <a:gd name="T105" fmla="*/ 247 h 941"/>
                <a:gd name="T106" fmla="*/ 345 w 941"/>
                <a:gd name="T107" fmla="*/ 285 h 941"/>
                <a:gd name="T108" fmla="*/ 257 w 941"/>
                <a:gd name="T109" fmla="*/ 404 h 941"/>
                <a:gd name="T110" fmla="*/ 257 w 941"/>
                <a:gd name="T111" fmla="*/ 536 h 941"/>
                <a:gd name="T112" fmla="*/ 345 w 941"/>
                <a:gd name="T113" fmla="*/ 656 h 941"/>
                <a:gd name="T114" fmla="*/ 470 w 941"/>
                <a:gd name="T115" fmla="*/ 694 h 941"/>
                <a:gd name="T116" fmla="*/ 613 w 941"/>
                <a:gd name="T117" fmla="*/ 643 h 941"/>
                <a:gd name="T118" fmla="*/ 689 w 941"/>
                <a:gd name="T119" fmla="*/ 516 h 941"/>
                <a:gd name="T120" fmla="*/ 677 w 941"/>
                <a:gd name="T121" fmla="*/ 383 h 941"/>
                <a:gd name="T122" fmla="*/ 577 w 941"/>
                <a:gd name="T123" fmla="*/ 273 h 9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41" h="941">
                  <a:moveTo>
                    <a:pt x="470" y="941"/>
                  </a:moveTo>
                  <a:lnTo>
                    <a:pt x="470" y="941"/>
                  </a:lnTo>
                  <a:lnTo>
                    <a:pt x="446" y="940"/>
                  </a:lnTo>
                  <a:lnTo>
                    <a:pt x="423" y="938"/>
                  </a:lnTo>
                  <a:lnTo>
                    <a:pt x="399" y="935"/>
                  </a:lnTo>
                  <a:lnTo>
                    <a:pt x="375" y="931"/>
                  </a:lnTo>
                  <a:lnTo>
                    <a:pt x="353" y="926"/>
                  </a:lnTo>
                  <a:lnTo>
                    <a:pt x="331" y="920"/>
                  </a:lnTo>
                  <a:lnTo>
                    <a:pt x="309" y="912"/>
                  </a:lnTo>
                  <a:lnTo>
                    <a:pt x="287" y="904"/>
                  </a:lnTo>
                  <a:lnTo>
                    <a:pt x="266" y="894"/>
                  </a:lnTo>
                  <a:lnTo>
                    <a:pt x="247" y="884"/>
                  </a:lnTo>
                  <a:lnTo>
                    <a:pt x="227" y="872"/>
                  </a:lnTo>
                  <a:lnTo>
                    <a:pt x="207" y="860"/>
                  </a:lnTo>
                  <a:lnTo>
                    <a:pt x="189" y="847"/>
                  </a:lnTo>
                  <a:lnTo>
                    <a:pt x="171" y="833"/>
                  </a:lnTo>
                  <a:lnTo>
                    <a:pt x="154" y="818"/>
                  </a:lnTo>
                  <a:lnTo>
                    <a:pt x="138" y="803"/>
                  </a:lnTo>
                  <a:lnTo>
                    <a:pt x="123" y="787"/>
                  </a:lnTo>
                  <a:lnTo>
                    <a:pt x="108" y="769"/>
                  </a:lnTo>
                  <a:lnTo>
                    <a:pt x="94" y="752"/>
                  </a:lnTo>
                  <a:lnTo>
                    <a:pt x="81" y="733"/>
                  </a:lnTo>
                  <a:lnTo>
                    <a:pt x="68" y="714"/>
                  </a:lnTo>
                  <a:lnTo>
                    <a:pt x="57" y="694"/>
                  </a:lnTo>
                  <a:lnTo>
                    <a:pt x="46" y="674"/>
                  </a:lnTo>
                  <a:lnTo>
                    <a:pt x="37" y="653"/>
                  </a:lnTo>
                  <a:lnTo>
                    <a:pt x="29" y="631"/>
                  </a:lnTo>
                  <a:lnTo>
                    <a:pt x="21" y="611"/>
                  </a:lnTo>
                  <a:lnTo>
                    <a:pt x="15" y="587"/>
                  </a:lnTo>
                  <a:lnTo>
                    <a:pt x="9" y="565"/>
                  </a:lnTo>
                  <a:lnTo>
                    <a:pt x="6" y="542"/>
                  </a:lnTo>
                  <a:lnTo>
                    <a:pt x="2" y="518"/>
                  </a:lnTo>
                  <a:lnTo>
                    <a:pt x="1" y="495"/>
                  </a:lnTo>
                  <a:lnTo>
                    <a:pt x="0" y="470"/>
                  </a:lnTo>
                  <a:lnTo>
                    <a:pt x="0" y="470"/>
                  </a:lnTo>
                  <a:lnTo>
                    <a:pt x="1" y="446"/>
                  </a:lnTo>
                  <a:lnTo>
                    <a:pt x="2" y="422"/>
                  </a:lnTo>
                  <a:lnTo>
                    <a:pt x="6" y="399"/>
                  </a:lnTo>
                  <a:lnTo>
                    <a:pt x="9" y="375"/>
                  </a:lnTo>
                  <a:lnTo>
                    <a:pt x="15" y="353"/>
                  </a:lnTo>
                  <a:lnTo>
                    <a:pt x="21" y="330"/>
                  </a:lnTo>
                  <a:lnTo>
                    <a:pt x="29" y="308"/>
                  </a:lnTo>
                  <a:lnTo>
                    <a:pt x="37" y="287"/>
                  </a:lnTo>
                  <a:lnTo>
                    <a:pt x="46" y="266"/>
                  </a:lnTo>
                  <a:lnTo>
                    <a:pt x="57" y="247"/>
                  </a:lnTo>
                  <a:lnTo>
                    <a:pt x="68" y="227"/>
                  </a:lnTo>
                  <a:lnTo>
                    <a:pt x="81" y="207"/>
                  </a:lnTo>
                  <a:lnTo>
                    <a:pt x="94" y="189"/>
                  </a:lnTo>
                  <a:lnTo>
                    <a:pt x="108" y="171"/>
                  </a:lnTo>
                  <a:lnTo>
                    <a:pt x="123" y="154"/>
                  </a:lnTo>
                  <a:lnTo>
                    <a:pt x="138" y="138"/>
                  </a:lnTo>
                  <a:lnTo>
                    <a:pt x="154" y="123"/>
                  </a:lnTo>
                  <a:lnTo>
                    <a:pt x="171" y="108"/>
                  </a:lnTo>
                  <a:lnTo>
                    <a:pt x="189" y="94"/>
                  </a:lnTo>
                  <a:lnTo>
                    <a:pt x="207" y="80"/>
                  </a:lnTo>
                  <a:lnTo>
                    <a:pt x="227" y="68"/>
                  </a:lnTo>
                  <a:lnTo>
                    <a:pt x="247" y="57"/>
                  </a:lnTo>
                  <a:lnTo>
                    <a:pt x="266" y="46"/>
                  </a:lnTo>
                  <a:lnTo>
                    <a:pt x="287" y="37"/>
                  </a:lnTo>
                  <a:lnTo>
                    <a:pt x="309" y="29"/>
                  </a:lnTo>
                  <a:lnTo>
                    <a:pt x="331" y="21"/>
                  </a:lnTo>
                  <a:lnTo>
                    <a:pt x="353" y="15"/>
                  </a:lnTo>
                  <a:lnTo>
                    <a:pt x="375" y="9"/>
                  </a:lnTo>
                  <a:lnTo>
                    <a:pt x="399" y="6"/>
                  </a:lnTo>
                  <a:lnTo>
                    <a:pt x="423" y="2"/>
                  </a:lnTo>
                  <a:lnTo>
                    <a:pt x="446" y="0"/>
                  </a:lnTo>
                  <a:lnTo>
                    <a:pt x="470" y="0"/>
                  </a:lnTo>
                  <a:lnTo>
                    <a:pt x="470" y="0"/>
                  </a:lnTo>
                  <a:lnTo>
                    <a:pt x="495" y="0"/>
                  </a:lnTo>
                  <a:lnTo>
                    <a:pt x="519" y="2"/>
                  </a:lnTo>
                  <a:lnTo>
                    <a:pt x="542" y="6"/>
                  </a:lnTo>
                  <a:lnTo>
                    <a:pt x="565" y="9"/>
                  </a:lnTo>
                  <a:lnTo>
                    <a:pt x="587" y="15"/>
                  </a:lnTo>
                  <a:lnTo>
                    <a:pt x="610" y="21"/>
                  </a:lnTo>
                  <a:lnTo>
                    <a:pt x="633" y="29"/>
                  </a:lnTo>
                  <a:lnTo>
                    <a:pt x="653" y="37"/>
                  </a:lnTo>
                  <a:lnTo>
                    <a:pt x="674" y="46"/>
                  </a:lnTo>
                  <a:lnTo>
                    <a:pt x="694" y="57"/>
                  </a:lnTo>
                  <a:lnTo>
                    <a:pt x="714" y="68"/>
                  </a:lnTo>
                  <a:lnTo>
                    <a:pt x="733" y="80"/>
                  </a:lnTo>
                  <a:lnTo>
                    <a:pt x="752" y="94"/>
                  </a:lnTo>
                  <a:lnTo>
                    <a:pt x="769" y="108"/>
                  </a:lnTo>
                  <a:lnTo>
                    <a:pt x="787" y="123"/>
                  </a:lnTo>
                  <a:lnTo>
                    <a:pt x="803" y="138"/>
                  </a:lnTo>
                  <a:lnTo>
                    <a:pt x="819" y="154"/>
                  </a:lnTo>
                  <a:lnTo>
                    <a:pt x="833" y="171"/>
                  </a:lnTo>
                  <a:lnTo>
                    <a:pt x="847" y="189"/>
                  </a:lnTo>
                  <a:lnTo>
                    <a:pt x="861" y="207"/>
                  </a:lnTo>
                  <a:lnTo>
                    <a:pt x="872" y="227"/>
                  </a:lnTo>
                  <a:lnTo>
                    <a:pt x="884" y="247"/>
                  </a:lnTo>
                  <a:lnTo>
                    <a:pt x="894" y="266"/>
                  </a:lnTo>
                  <a:lnTo>
                    <a:pt x="904" y="287"/>
                  </a:lnTo>
                  <a:lnTo>
                    <a:pt x="912" y="308"/>
                  </a:lnTo>
                  <a:lnTo>
                    <a:pt x="920" y="330"/>
                  </a:lnTo>
                  <a:lnTo>
                    <a:pt x="926" y="353"/>
                  </a:lnTo>
                  <a:lnTo>
                    <a:pt x="931" y="375"/>
                  </a:lnTo>
                  <a:lnTo>
                    <a:pt x="935" y="399"/>
                  </a:lnTo>
                  <a:lnTo>
                    <a:pt x="938" y="422"/>
                  </a:lnTo>
                  <a:lnTo>
                    <a:pt x="941" y="446"/>
                  </a:lnTo>
                  <a:lnTo>
                    <a:pt x="941" y="470"/>
                  </a:lnTo>
                  <a:lnTo>
                    <a:pt x="941" y="470"/>
                  </a:lnTo>
                  <a:lnTo>
                    <a:pt x="941" y="495"/>
                  </a:lnTo>
                  <a:lnTo>
                    <a:pt x="938" y="518"/>
                  </a:lnTo>
                  <a:lnTo>
                    <a:pt x="935" y="542"/>
                  </a:lnTo>
                  <a:lnTo>
                    <a:pt x="931" y="565"/>
                  </a:lnTo>
                  <a:lnTo>
                    <a:pt x="926" y="587"/>
                  </a:lnTo>
                  <a:lnTo>
                    <a:pt x="920" y="611"/>
                  </a:lnTo>
                  <a:lnTo>
                    <a:pt x="912" y="631"/>
                  </a:lnTo>
                  <a:lnTo>
                    <a:pt x="904" y="653"/>
                  </a:lnTo>
                  <a:lnTo>
                    <a:pt x="894" y="674"/>
                  </a:lnTo>
                  <a:lnTo>
                    <a:pt x="884" y="694"/>
                  </a:lnTo>
                  <a:lnTo>
                    <a:pt x="872" y="714"/>
                  </a:lnTo>
                  <a:lnTo>
                    <a:pt x="861" y="733"/>
                  </a:lnTo>
                  <a:lnTo>
                    <a:pt x="847" y="752"/>
                  </a:lnTo>
                  <a:lnTo>
                    <a:pt x="833" y="769"/>
                  </a:lnTo>
                  <a:lnTo>
                    <a:pt x="819" y="787"/>
                  </a:lnTo>
                  <a:lnTo>
                    <a:pt x="803" y="803"/>
                  </a:lnTo>
                  <a:lnTo>
                    <a:pt x="787" y="818"/>
                  </a:lnTo>
                  <a:lnTo>
                    <a:pt x="769" y="833"/>
                  </a:lnTo>
                  <a:lnTo>
                    <a:pt x="752" y="847"/>
                  </a:lnTo>
                  <a:lnTo>
                    <a:pt x="733" y="860"/>
                  </a:lnTo>
                  <a:lnTo>
                    <a:pt x="714" y="872"/>
                  </a:lnTo>
                  <a:lnTo>
                    <a:pt x="694" y="884"/>
                  </a:lnTo>
                  <a:lnTo>
                    <a:pt x="674" y="894"/>
                  </a:lnTo>
                  <a:lnTo>
                    <a:pt x="653" y="904"/>
                  </a:lnTo>
                  <a:lnTo>
                    <a:pt x="633" y="912"/>
                  </a:lnTo>
                  <a:lnTo>
                    <a:pt x="610" y="920"/>
                  </a:lnTo>
                  <a:lnTo>
                    <a:pt x="587" y="926"/>
                  </a:lnTo>
                  <a:lnTo>
                    <a:pt x="565" y="931"/>
                  </a:lnTo>
                  <a:lnTo>
                    <a:pt x="542" y="935"/>
                  </a:lnTo>
                  <a:lnTo>
                    <a:pt x="519" y="938"/>
                  </a:lnTo>
                  <a:lnTo>
                    <a:pt x="495" y="940"/>
                  </a:lnTo>
                  <a:lnTo>
                    <a:pt x="470" y="941"/>
                  </a:lnTo>
                  <a:lnTo>
                    <a:pt x="470" y="941"/>
                  </a:lnTo>
                  <a:close/>
                  <a:moveTo>
                    <a:pt x="470" y="65"/>
                  </a:moveTo>
                  <a:lnTo>
                    <a:pt x="470" y="65"/>
                  </a:lnTo>
                  <a:lnTo>
                    <a:pt x="449" y="65"/>
                  </a:lnTo>
                  <a:lnTo>
                    <a:pt x="429" y="66"/>
                  </a:lnTo>
                  <a:lnTo>
                    <a:pt x="409" y="69"/>
                  </a:lnTo>
                  <a:lnTo>
                    <a:pt x="389" y="73"/>
                  </a:lnTo>
                  <a:lnTo>
                    <a:pt x="370" y="78"/>
                  </a:lnTo>
                  <a:lnTo>
                    <a:pt x="350" y="82"/>
                  </a:lnTo>
                  <a:lnTo>
                    <a:pt x="331" y="89"/>
                  </a:lnTo>
                  <a:lnTo>
                    <a:pt x="313" y="96"/>
                  </a:lnTo>
                  <a:lnTo>
                    <a:pt x="294" y="104"/>
                  </a:lnTo>
                  <a:lnTo>
                    <a:pt x="277" y="113"/>
                  </a:lnTo>
                  <a:lnTo>
                    <a:pt x="261" y="123"/>
                  </a:lnTo>
                  <a:lnTo>
                    <a:pt x="243" y="134"/>
                  </a:lnTo>
                  <a:lnTo>
                    <a:pt x="228" y="145"/>
                  </a:lnTo>
                  <a:lnTo>
                    <a:pt x="212" y="158"/>
                  </a:lnTo>
                  <a:lnTo>
                    <a:pt x="198" y="170"/>
                  </a:lnTo>
                  <a:lnTo>
                    <a:pt x="184" y="183"/>
                  </a:lnTo>
                  <a:lnTo>
                    <a:pt x="170" y="198"/>
                  </a:lnTo>
                  <a:lnTo>
                    <a:pt x="158" y="212"/>
                  </a:lnTo>
                  <a:lnTo>
                    <a:pt x="146" y="227"/>
                  </a:lnTo>
                  <a:lnTo>
                    <a:pt x="134" y="243"/>
                  </a:lnTo>
                  <a:lnTo>
                    <a:pt x="124" y="259"/>
                  </a:lnTo>
                  <a:lnTo>
                    <a:pt x="114" y="277"/>
                  </a:lnTo>
                  <a:lnTo>
                    <a:pt x="104" y="294"/>
                  </a:lnTo>
                  <a:lnTo>
                    <a:pt x="96" y="313"/>
                  </a:lnTo>
                  <a:lnTo>
                    <a:pt x="89" y="331"/>
                  </a:lnTo>
                  <a:lnTo>
                    <a:pt x="83" y="350"/>
                  </a:lnTo>
                  <a:lnTo>
                    <a:pt x="78" y="368"/>
                  </a:lnTo>
                  <a:lnTo>
                    <a:pt x="73" y="388"/>
                  </a:lnTo>
                  <a:lnTo>
                    <a:pt x="70" y="409"/>
                  </a:lnTo>
                  <a:lnTo>
                    <a:pt x="67" y="429"/>
                  </a:lnTo>
                  <a:lnTo>
                    <a:pt x="65" y="449"/>
                  </a:lnTo>
                  <a:lnTo>
                    <a:pt x="65" y="470"/>
                  </a:lnTo>
                  <a:lnTo>
                    <a:pt x="65" y="470"/>
                  </a:lnTo>
                  <a:lnTo>
                    <a:pt x="65" y="491"/>
                  </a:lnTo>
                  <a:lnTo>
                    <a:pt x="67" y="512"/>
                  </a:lnTo>
                  <a:lnTo>
                    <a:pt x="70" y="532"/>
                  </a:lnTo>
                  <a:lnTo>
                    <a:pt x="73" y="551"/>
                  </a:lnTo>
                  <a:lnTo>
                    <a:pt x="78" y="571"/>
                  </a:lnTo>
                  <a:lnTo>
                    <a:pt x="83" y="591"/>
                  </a:lnTo>
                  <a:lnTo>
                    <a:pt x="89" y="609"/>
                  </a:lnTo>
                  <a:lnTo>
                    <a:pt x="96" y="628"/>
                  </a:lnTo>
                  <a:lnTo>
                    <a:pt x="104" y="646"/>
                  </a:lnTo>
                  <a:lnTo>
                    <a:pt x="114" y="664"/>
                  </a:lnTo>
                  <a:lnTo>
                    <a:pt x="124" y="680"/>
                  </a:lnTo>
                  <a:lnTo>
                    <a:pt x="134" y="697"/>
                  </a:lnTo>
                  <a:lnTo>
                    <a:pt x="146" y="713"/>
                  </a:lnTo>
                  <a:lnTo>
                    <a:pt x="158" y="729"/>
                  </a:lnTo>
                  <a:lnTo>
                    <a:pt x="170" y="743"/>
                  </a:lnTo>
                  <a:lnTo>
                    <a:pt x="184" y="758"/>
                  </a:lnTo>
                  <a:lnTo>
                    <a:pt x="198" y="770"/>
                  </a:lnTo>
                  <a:lnTo>
                    <a:pt x="212" y="783"/>
                  </a:lnTo>
                  <a:lnTo>
                    <a:pt x="228" y="796"/>
                  </a:lnTo>
                  <a:lnTo>
                    <a:pt x="243" y="806"/>
                  </a:lnTo>
                  <a:lnTo>
                    <a:pt x="261" y="817"/>
                  </a:lnTo>
                  <a:lnTo>
                    <a:pt x="277" y="827"/>
                  </a:lnTo>
                  <a:lnTo>
                    <a:pt x="294" y="836"/>
                  </a:lnTo>
                  <a:lnTo>
                    <a:pt x="313" y="845"/>
                  </a:lnTo>
                  <a:lnTo>
                    <a:pt x="331" y="852"/>
                  </a:lnTo>
                  <a:lnTo>
                    <a:pt x="350" y="857"/>
                  </a:lnTo>
                  <a:lnTo>
                    <a:pt x="370" y="863"/>
                  </a:lnTo>
                  <a:lnTo>
                    <a:pt x="389" y="868"/>
                  </a:lnTo>
                  <a:lnTo>
                    <a:pt x="409" y="871"/>
                  </a:lnTo>
                  <a:lnTo>
                    <a:pt x="429" y="874"/>
                  </a:lnTo>
                  <a:lnTo>
                    <a:pt x="449" y="876"/>
                  </a:lnTo>
                  <a:lnTo>
                    <a:pt x="470" y="876"/>
                  </a:lnTo>
                  <a:lnTo>
                    <a:pt x="470" y="876"/>
                  </a:lnTo>
                  <a:lnTo>
                    <a:pt x="491" y="876"/>
                  </a:lnTo>
                  <a:lnTo>
                    <a:pt x="512" y="874"/>
                  </a:lnTo>
                  <a:lnTo>
                    <a:pt x="532" y="871"/>
                  </a:lnTo>
                  <a:lnTo>
                    <a:pt x="553" y="868"/>
                  </a:lnTo>
                  <a:lnTo>
                    <a:pt x="572" y="863"/>
                  </a:lnTo>
                  <a:lnTo>
                    <a:pt x="591" y="857"/>
                  </a:lnTo>
                  <a:lnTo>
                    <a:pt x="609" y="852"/>
                  </a:lnTo>
                  <a:lnTo>
                    <a:pt x="628" y="845"/>
                  </a:lnTo>
                  <a:lnTo>
                    <a:pt x="646" y="836"/>
                  </a:lnTo>
                  <a:lnTo>
                    <a:pt x="664" y="827"/>
                  </a:lnTo>
                  <a:lnTo>
                    <a:pt x="681" y="817"/>
                  </a:lnTo>
                  <a:lnTo>
                    <a:pt x="697" y="806"/>
                  </a:lnTo>
                  <a:lnTo>
                    <a:pt x="714" y="796"/>
                  </a:lnTo>
                  <a:lnTo>
                    <a:pt x="729" y="783"/>
                  </a:lnTo>
                  <a:lnTo>
                    <a:pt x="744" y="770"/>
                  </a:lnTo>
                  <a:lnTo>
                    <a:pt x="758" y="758"/>
                  </a:lnTo>
                  <a:lnTo>
                    <a:pt x="770" y="743"/>
                  </a:lnTo>
                  <a:lnTo>
                    <a:pt x="783" y="729"/>
                  </a:lnTo>
                  <a:lnTo>
                    <a:pt x="796" y="713"/>
                  </a:lnTo>
                  <a:lnTo>
                    <a:pt x="807" y="697"/>
                  </a:lnTo>
                  <a:lnTo>
                    <a:pt x="818" y="680"/>
                  </a:lnTo>
                  <a:lnTo>
                    <a:pt x="827" y="664"/>
                  </a:lnTo>
                  <a:lnTo>
                    <a:pt x="836" y="646"/>
                  </a:lnTo>
                  <a:lnTo>
                    <a:pt x="844" y="628"/>
                  </a:lnTo>
                  <a:lnTo>
                    <a:pt x="851" y="609"/>
                  </a:lnTo>
                  <a:lnTo>
                    <a:pt x="858" y="591"/>
                  </a:lnTo>
                  <a:lnTo>
                    <a:pt x="863" y="571"/>
                  </a:lnTo>
                  <a:lnTo>
                    <a:pt x="868" y="551"/>
                  </a:lnTo>
                  <a:lnTo>
                    <a:pt x="871" y="532"/>
                  </a:lnTo>
                  <a:lnTo>
                    <a:pt x="875" y="512"/>
                  </a:lnTo>
                  <a:lnTo>
                    <a:pt x="876" y="491"/>
                  </a:lnTo>
                  <a:lnTo>
                    <a:pt x="876" y="470"/>
                  </a:lnTo>
                  <a:lnTo>
                    <a:pt x="876" y="470"/>
                  </a:lnTo>
                  <a:lnTo>
                    <a:pt x="876" y="449"/>
                  </a:lnTo>
                  <a:lnTo>
                    <a:pt x="875" y="429"/>
                  </a:lnTo>
                  <a:lnTo>
                    <a:pt x="871" y="409"/>
                  </a:lnTo>
                  <a:lnTo>
                    <a:pt x="868" y="388"/>
                  </a:lnTo>
                  <a:lnTo>
                    <a:pt x="863" y="368"/>
                  </a:lnTo>
                  <a:lnTo>
                    <a:pt x="858" y="350"/>
                  </a:lnTo>
                  <a:lnTo>
                    <a:pt x="851" y="331"/>
                  </a:lnTo>
                  <a:lnTo>
                    <a:pt x="844" y="313"/>
                  </a:lnTo>
                  <a:lnTo>
                    <a:pt x="836" y="294"/>
                  </a:lnTo>
                  <a:lnTo>
                    <a:pt x="827" y="277"/>
                  </a:lnTo>
                  <a:lnTo>
                    <a:pt x="818" y="259"/>
                  </a:lnTo>
                  <a:lnTo>
                    <a:pt x="807" y="243"/>
                  </a:lnTo>
                  <a:lnTo>
                    <a:pt x="796" y="227"/>
                  </a:lnTo>
                  <a:lnTo>
                    <a:pt x="783" y="212"/>
                  </a:lnTo>
                  <a:lnTo>
                    <a:pt x="770" y="198"/>
                  </a:lnTo>
                  <a:lnTo>
                    <a:pt x="758" y="183"/>
                  </a:lnTo>
                  <a:lnTo>
                    <a:pt x="744" y="170"/>
                  </a:lnTo>
                  <a:lnTo>
                    <a:pt x="729" y="158"/>
                  </a:lnTo>
                  <a:lnTo>
                    <a:pt x="714" y="145"/>
                  </a:lnTo>
                  <a:lnTo>
                    <a:pt x="697" y="134"/>
                  </a:lnTo>
                  <a:lnTo>
                    <a:pt x="681" y="123"/>
                  </a:lnTo>
                  <a:lnTo>
                    <a:pt x="664" y="113"/>
                  </a:lnTo>
                  <a:lnTo>
                    <a:pt x="646" y="104"/>
                  </a:lnTo>
                  <a:lnTo>
                    <a:pt x="628" y="96"/>
                  </a:lnTo>
                  <a:lnTo>
                    <a:pt x="609" y="89"/>
                  </a:lnTo>
                  <a:lnTo>
                    <a:pt x="591" y="82"/>
                  </a:lnTo>
                  <a:lnTo>
                    <a:pt x="572" y="78"/>
                  </a:lnTo>
                  <a:lnTo>
                    <a:pt x="553" y="73"/>
                  </a:lnTo>
                  <a:lnTo>
                    <a:pt x="532" y="69"/>
                  </a:lnTo>
                  <a:lnTo>
                    <a:pt x="512" y="66"/>
                  </a:lnTo>
                  <a:lnTo>
                    <a:pt x="491" y="65"/>
                  </a:lnTo>
                  <a:lnTo>
                    <a:pt x="470" y="65"/>
                  </a:lnTo>
                  <a:lnTo>
                    <a:pt x="470" y="65"/>
                  </a:lnTo>
                  <a:close/>
                  <a:moveTo>
                    <a:pt x="470" y="758"/>
                  </a:moveTo>
                  <a:lnTo>
                    <a:pt x="470" y="758"/>
                  </a:lnTo>
                  <a:lnTo>
                    <a:pt x="455" y="758"/>
                  </a:lnTo>
                  <a:lnTo>
                    <a:pt x="441" y="757"/>
                  </a:lnTo>
                  <a:lnTo>
                    <a:pt x="426" y="755"/>
                  </a:lnTo>
                  <a:lnTo>
                    <a:pt x="412" y="752"/>
                  </a:lnTo>
                  <a:lnTo>
                    <a:pt x="399" y="750"/>
                  </a:lnTo>
                  <a:lnTo>
                    <a:pt x="385" y="745"/>
                  </a:lnTo>
                  <a:lnTo>
                    <a:pt x="372" y="740"/>
                  </a:lnTo>
                  <a:lnTo>
                    <a:pt x="358" y="736"/>
                  </a:lnTo>
                  <a:lnTo>
                    <a:pt x="334" y="723"/>
                  </a:lnTo>
                  <a:lnTo>
                    <a:pt x="309" y="709"/>
                  </a:lnTo>
                  <a:lnTo>
                    <a:pt x="287" y="693"/>
                  </a:lnTo>
                  <a:lnTo>
                    <a:pt x="266" y="674"/>
                  </a:lnTo>
                  <a:lnTo>
                    <a:pt x="248" y="653"/>
                  </a:lnTo>
                  <a:lnTo>
                    <a:pt x="232" y="631"/>
                  </a:lnTo>
                  <a:lnTo>
                    <a:pt x="218" y="607"/>
                  </a:lnTo>
                  <a:lnTo>
                    <a:pt x="205" y="583"/>
                  </a:lnTo>
                  <a:lnTo>
                    <a:pt x="200" y="569"/>
                  </a:lnTo>
                  <a:lnTo>
                    <a:pt x="196" y="556"/>
                  </a:lnTo>
                  <a:lnTo>
                    <a:pt x="191" y="542"/>
                  </a:lnTo>
                  <a:lnTo>
                    <a:pt x="189" y="528"/>
                  </a:lnTo>
                  <a:lnTo>
                    <a:pt x="185" y="514"/>
                  </a:lnTo>
                  <a:lnTo>
                    <a:pt x="184" y="499"/>
                  </a:lnTo>
                  <a:lnTo>
                    <a:pt x="183" y="485"/>
                  </a:lnTo>
                  <a:lnTo>
                    <a:pt x="183" y="470"/>
                  </a:lnTo>
                  <a:lnTo>
                    <a:pt x="183" y="470"/>
                  </a:lnTo>
                  <a:lnTo>
                    <a:pt x="183" y="455"/>
                  </a:lnTo>
                  <a:lnTo>
                    <a:pt x="184" y="441"/>
                  </a:lnTo>
                  <a:lnTo>
                    <a:pt x="185" y="426"/>
                  </a:lnTo>
                  <a:lnTo>
                    <a:pt x="189" y="412"/>
                  </a:lnTo>
                  <a:lnTo>
                    <a:pt x="191" y="399"/>
                  </a:lnTo>
                  <a:lnTo>
                    <a:pt x="196" y="385"/>
                  </a:lnTo>
                  <a:lnTo>
                    <a:pt x="200" y="372"/>
                  </a:lnTo>
                  <a:lnTo>
                    <a:pt x="205" y="358"/>
                  </a:lnTo>
                  <a:lnTo>
                    <a:pt x="218" y="334"/>
                  </a:lnTo>
                  <a:lnTo>
                    <a:pt x="232" y="309"/>
                  </a:lnTo>
                  <a:lnTo>
                    <a:pt x="248" y="287"/>
                  </a:lnTo>
                  <a:lnTo>
                    <a:pt x="266" y="266"/>
                  </a:lnTo>
                  <a:lnTo>
                    <a:pt x="287" y="248"/>
                  </a:lnTo>
                  <a:lnTo>
                    <a:pt x="309" y="232"/>
                  </a:lnTo>
                  <a:lnTo>
                    <a:pt x="334" y="217"/>
                  </a:lnTo>
                  <a:lnTo>
                    <a:pt x="358" y="205"/>
                  </a:lnTo>
                  <a:lnTo>
                    <a:pt x="372" y="199"/>
                  </a:lnTo>
                  <a:lnTo>
                    <a:pt x="385" y="196"/>
                  </a:lnTo>
                  <a:lnTo>
                    <a:pt x="399" y="191"/>
                  </a:lnTo>
                  <a:lnTo>
                    <a:pt x="412" y="188"/>
                  </a:lnTo>
                  <a:lnTo>
                    <a:pt x="426" y="185"/>
                  </a:lnTo>
                  <a:lnTo>
                    <a:pt x="441" y="184"/>
                  </a:lnTo>
                  <a:lnTo>
                    <a:pt x="455" y="183"/>
                  </a:lnTo>
                  <a:lnTo>
                    <a:pt x="470" y="182"/>
                  </a:lnTo>
                  <a:lnTo>
                    <a:pt x="470" y="182"/>
                  </a:lnTo>
                  <a:lnTo>
                    <a:pt x="485" y="183"/>
                  </a:lnTo>
                  <a:lnTo>
                    <a:pt x="500" y="184"/>
                  </a:lnTo>
                  <a:lnTo>
                    <a:pt x="514" y="185"/>
                  </a:lnTo>
                  <a:lnTo>
                    <a:pt x="528" y="188"/>
                  </a:lnTo>
                  <a:lnTo>
                    <a:pt x="542" y="191"/>
                  </a:lnTo>
                  <a:lnTo>
                    <a:pt x="556" y="196"/>
                  </a:lnTo>
                  <a:lnTo>
                    <a:pt x="570" y="199"/>
                  </a:lnTo>
                  <a:lnTo>
                    <a:pt x="583" y="205"/>
                  </a:lnTo>
                  <a:lnTo>
                    <a:pt x="608" y="217"/>
                  </a:lnTo>
                  <a:lnTo>
                    <a:pt x="631" y="232"/>
                  </a:lnTo>
                  <a:lnTo>
                    <a:pt x="653" y="248"/>
                  </a:lnTo>
                  <a:lnTo>
                    <a:pt x="674" y="266"/>
                  </a:lnTo>
                  <a:lnTo>
                    <a:pt x="693" y="287"/>
                  </a:lnTo>
                  <a:lnTo>
                    <a:pt x="709" y="309"/>
                  </a:lnTo>
                  <a:lnTo>
                    <a:pt x="724" y="334"/>
                  </a:lnTo>
                  <a:lnTo>
                    <a:pt x="736" y="358"/>
                  </a:lnTo>
                  <a:lnTo>
                    <a:pt x="741" y="372"/>
                  </a:lnTo>
                  <a:lnTo>
                    <a:pt x="746" y="385"/>
                  </a:lnTo>
                  <a:lnTo>
                    <a:pt x="750" y="399"/>
                  </a:lnTo>
                  <a:lnTo>
                    <a:pt x="753" y="412"/>
                  </a:lnTo>
                  <a:lnTo>
                    <a:pt x="755" y="426"/>
                  </a:lnTo>
                  <a:lnTo>
                    <a:pt x="756" y="441"/>
                  </a:lnTo>
                  <a:lnTo>
                    <a:pt x="758" y="455"/>
                  </a:lnTo>
                  <a:lnTo>
                    <a:pt x="759" y="470"/>
                  </a:lnTo>
                  <a:lnTo>
                    <a:pt x="759" y="470"/>
                  </a:lnTo>
                  <a:lnTo>
                    <a:pt x="758" y="485"/>
                  </a:lnTo>
                  <a:lnTo>
                    <a:pt x="756" y="499"/>
                  </a:lnTo>
                  <a:lnTo>
                    <a:pt x="755" y="514"/>
                  </a:lnTo>
                  <a:lnTo>
                    <a:pt x="753" y="528"/>
                  </a:lnTo>
                  <a:lnTo>
                    <a:pt x="750" y="542"/>
                  </a:lnTo>
                  <a:lnTo>
                    <a:pt x="746" y="556"/>
                  </a:lnTo>
                  <a:lnTo>
                    <a:pt x="741" y="569"/>
                  </a:lnTo>
                  <a:lnTo>
                    <a:pt x="736" y="583"/>
                  </a:lnTo>
                  <a:lnTo>
                    <a:pt x="724" y="607"/>
                  </a:lnTo>
                  <a:lnTo>
                    <a:pt x="709" y="631"/>
                  </a:lnTo>
                  <a:lnTo>
                    <a:pt x="693" y="653"/>
                  </a:lnTo>
                  <a:lnTo>
                    <a:pt x="674" y="674"/>
                  </a:lnTo>
                  <a:lnTo>
                    <a:pt x="653" y="693"/>
                  </a:lnTo>
                  <a:lnTo>
                    <a:pt x="631" y="709"/>
                  </a:lnTo>
                  <a:lnTo>
                    <a:pt x="608" y="723"/>
                  </a:lnTo>
                  <a:lnTo>
                    <a:pt x="583" y="736"/>
                  </a:lnTo>
                  <a:lnTo>
                    <a:pt x="570" y="740"/>
                  </a:lnTo>
                  <a:lnTo>
                    <a:pt x="556" y="745"/>
                  </a:lnTo>
                  <a:lnTo>
                    <a:pt x="542" y="750"/>
                  </a:lnTo>
                  <a:lnTo>
                    <a:pt x="528" y="752"/>
                  </a:lnTo>
                  <a:lnTo>
                    <a:pt x="514" y="755"/>
                  </a:lnTo>
                  <a:lnTo>
                    <a:pt x="500" y="757"/>
                  </a:lnTo>
                  <a:lnTo>
                    <a:pt x="485" y="758"/>
                  </a:lnTo>
                  <a:lnTo>
                    <a:pt x="470" y="758"/>
                  </a:lnTo>
                  <a:lnTo>
                    <a:pt x="470" y="758"/>
                  </a:lnTo>
                  <a:close/>
                  <a:moveTo>
                    <a:pt x="470" y="247"/>
                  </a:moveTo>
                  <a:lnTo>
                    <a:pt x="470" y="247"/>
                  </a:lnTo>
                  <a:lnTo>
                    <a:pt x="447" y="248"/>
                  </a:lnTo>
                  <a:lnTo>
                    <a:pt x="425" y="251"/>
                  </a:lnTo>
                  <a:lnTo>
                    <a:pt x="404" y="257"/>
                  </a:lnTo>
                  <a:lnTo>
                    <a:pt x="383" y="264"/>
                  </a:lnTo>
                  <a:lnTo>
                    <a:pt x="364" y="273"/>
                  </a:lnTo>
                  <a:lnTo>
                    <a:pt x="345" y="285"/>
                  </a:lnTo>
                  <a:lnTo>
                    <a:pt x="329" y="298"/>
                  </a:lnTo>
                  <a:lnTo>
                    <a:pt x="313" y="313"/>
                  </a:lnTo>
                  <a:lnTo>
                    <a:pt x="298" y="328"/>
                  </a:lnTo>
                  <a:lnTo>
                    <a:pt x="285" y="345"/>
                  </a:lnTo>
                  <a:lnTo>
                    <a:pt x="275" y="364"/>
                  </a:lnTo>
                  <a:lnTo>
                    <a:pt x="264" y="383"/>
                  </a:lnTo>
                  <a:lnTo>
                    <a:pt x="257" y="404"/>
                  </a:lnTo>
                  <a:lnTo>
                    <a:pt x="251" y="425"/>
                  </a:lnTo>
                  <a:lnTo>
                    <a:pt x="248" y="447"/>
                  </a:lnTo>
                  <a:lnTo>
                    <a:pt x="247" y="470"/>
                  </a:lnTo>
                  <a:lnTo>
                    <a:pt x="247" y="470"/>
                  </a:lnTo>
                  <a:lnTo>
                    <a:pt x="248" y="494"/>
                  </a:lnTo>
                  <a:lnTo>
                    <a:pt x="251" y="516"/>
                  </a:lnTo>
                  <a:lnTo>
                    <a:pt x="257" y="536"/>
                  </a:lnTo>
                  <a:lnTo>
                    <a:pt x="264" y="557"/>
                  </a:lnTo>
                  <a:lnTo>
                    <a:pt x="275" y="577"/>
                  </a:lnTo>
                  <a:lnTo>
                    <a:pt x="285" y="595"/>
                  </a:lnTo>
                  <a:lnTo>
                    <a:pt x="298" y="612"/>
                  </a:lnTo>
                  <a:lnTo>
                    <a:pt x="313" y="628"/>
                  </a:lnTo>
                  <a:lnTo>
                    <a:pt x="329" y="643"/>
                  </a:lnTo>
                  <a:lnTo>
                    <a:pt x="345" y="656"/>
                  </a:lnTo>
                  <a:lnTo>
                    <a:pt x="364" y="666"/>
                  </a:lnTo>
                  <a:lnTo>
                    <a:pt x="383" y="677"/>
                  </a:lnTo>
                  <a:lnTo>
                    <a:pt x="404" y="684"/>
                  </a:lnTo>
                  <a:lnTo>
                    <a:pt x="425" y="689"/>
                  </a:lnTo>
                  <a:lnTo>
                    <a:pt x="447" y="693"/>
                  </a:lnTo>
                  <a:lnTo>
                    <a:pt x="470" y="694"/>
                  </a:lnTo>
                  <a:lnTo>
                    <a:pt x="470" y="694"/>
                  </a:lnTo>
                  <a:lnTo>
                    <a:pt x="494" y="693"/>
                  </a:lnTo>
                  <a:lnTo>
                    <a:pt x="516" y="689"/>
                  </a:lnTo>
                  <a:lnTo>
                    <a:pt x="536" y="684"/>
                  </a:lnTo>
                  <a:lnTo>
                    <a:pt x="557" y="677"/>
                  </a:lnTo>
                  <a:lnTo>
                    <a:pt x="577" y="666"/>
                  </a:lnTo>
                  <a:lnTo>
                    <a:pt x="595" y="656"/>
                  </a:lnTo>
                  <a:lnTo>
                    <a:pt x="613" y="643"/>
                  </a:lnTo>
                  <a:lnTo>
                    <a:pt x="628" y="628"/>
                  </a:lnTo>
                  <a:lnTo>
                    <a:pt x="643" y="612"/>
                  </a:lnTo>
                  <a:lnTo>
                    <a:pt x="656" y="595"/>
                  </a:lnTo>
                  <a:lnTo>
                    <a:pt x="667" y="577"/>
                  </a:lnTo>
                  <a:lnTo>
                    <a:pt x="677" y="557"/>
                  </a:lnTo>
                  <a:lnTo>
                    <a:pt x="683" y="536"/>
                  </a:lnTo>
                  <a:lnTo>
                    <a:pt x="689" y="516"/>
                  </a:lnTo>
                  <a:lnTo>
                    <a:pt x="693" y="494"/>
                  </a:lnTo>
                  <a:lnTo>
                    <a:pt x="694" y="470"/>
                  </a:lnTo>
                  <a:lnTo>
                    <a:pt x="694" y="470"/>
                  </a:lnTo>
                  <a:lnTo>
                    <a:pt x="693" y="447"/>
                  </a:lnTo>
                  <a:lnTo>
                    <a:pt x="689" y="425"/>
                  </a:lnTo>
                  <a:lnTo>
                    <a:pt x="683" y="404"/>
                  </a:lnTo>
                  <a:lnTo>
                    <a:pt x="677" y="383"/>
                  </a:lnTo>
                  <a:lnTo>
                    <a:pt x="667" y="364"/>
                  </a:lnTo>
                  <a:lnTo>
                    <a:pt x="656" y="345"/>
                  </a:lnTo>
                  <a:lnTo>
                    <a:pt x="643" y="328"/>
                  </a:lnTo>
                  <a:lnTo>
                    <a:pt x="628" y="313"/>
                  </a:lnTo>
                  <a:lnTo>
                    <a:pt x="613" y="298"/>
                  </a:lnTo>
                  <a:lnTo>
                    <a:pt x="595" y="285"/>
                  </a:lnTo>
                  <a:lnTo>
                    <a:pt x="577" y="273"/>
                  </a:lnTo>
                  <a:lnTo>
                    <a:pt x="557" y="264"/>
                  </a:lnTo>
                  <a:lnTo>
                    <a:pt x="536" y="257"/>
                  </a:lnTo>
                  <a:lnTo>
                    <a:pt x="516" y="251"/>
                  </a:lnTo>
                  <a:lnTo>
                    <a:pt x="494" y="248"/>
                  </a:lnTo>
                  <a:lnTo>
                    <a:pt x="470" y="247"/>
                  </a:lnTo>
                  <a:lnTo>
                    <a:pt x="470" y="247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2" name="Freeform 32"/>
            <p:cNvSpPr>
              <a:spLocks/>
            </p:cNvSpPr>
            <p:nvPr/>
          </p:nvSpPr>
          <p:spPr bwMode="auto">
            <a:xfrm>
              <a:off x="2076359" y="3334424"/>
              <a:ext cx="493118" cy="207400"/>
            </a:xfrm>
            <a:custGeom>
              <a:avLst/>
              <a:gdLst>
                <a:gd name="T0" fmla="*/ 681 w 681"/>
                <a:gd name="T1" fmla="*/ 73 h 285"/>
                <a:gd name="T2" fmla="*/ 680 w 681"/>
                <a:gd name="T3" fmla="*/ 58 h 285"/>
                <a:gd name="T4" fmla="*/ 675 w 681"/>
                <a:gd name="T5" fmla="*/ 44 h 285"/>
                <a:gd name="T6" fmla="*/ 660 w 681"/>
                <a:gd name="T7" fmla="*/ 21 h 285"/>
                <a:gd name="T8" fmla="*/ 637 w 681"/>
                <a:gd name="T9" fmla="*/ 6 h 285"/>
                <a:gd name="T10" fmla="*/ 623 w 681"/>
                <a:gd name="T11" fmla="*/ 1 h 285"/>
                <a:gd name="T12" fmla="*/ 608 w 681"/>
                <a:gd name="T13" fmla="*/ 0 h 285"/>
                <a:gd name="T14" fmla="*/ 143 w 681"/>
                <a:gd name="T15" fmla="*/ 0 h 285"/>
                <a:gd name="T16" fmla="*/ 114 w 681"/>
                <a:gd name="T17" fmla="*/ 2 h 285"/>
                <a:gd name="T18" fmla="*/ 87 w 681"/>
                <a:gd name="T19" fmla="*/ 10 h 285"/>
                <a:gd name="T20" fmla="*/ 63 w 681"/>
                <a:gd name="T21" fmla="*/ 24 h 285"/>
                <a:gd name="T22" fmla="*/ 42 w 681"/>
                <a:gd name="T23" fmla="*/ 42 h 285"/>
                <a:gd name="T24" fmla="*/ 24 w 681"/>
                <a:gd name="T25" fmla="*/ 62 h 285"/>
                <a:gd name="T26" fmla="*/ 12 w 681"/>
                <a:gd name="T27" fmla="*/ 87 h 285"/>
                <a:gd name="T28" fmla="*/ 4 w 681"/>
                <a:gd name="T29" fmla="*/ 113 h 285"/>
                <a:gd name="T30" fmla="*/ 0 w 681"/>
                <a:gd name="T31" fmla="*/ 142 h 285"/>
                <a:gd name="T32" fmla="*/ 1 w 681"/>
                <a:gd name="T33" fmla="*/ 157 h 285"/>
                <a:gd name="T34" fmla="*/ 7 w 681"/>
                <a:gd name="T35" fmla="*/ 185 h 285"/>
                <a:gd name="T36" fmla="*/ 18 w 681"/>
                <a:gd name="T37" fmla="*/ 211 h 285"/>
                <a:gd name="T38" fmla="*/ 33 w 681"/>
                <a:gd name="T39" fmla="*/ 233 h 285"/>
                <a:gd name="T40" fmla="*/ 52 w 681"/>
                <a:gd name="T41" fmla="*/ 252 h 285"/>
                <a:gd name="T42" fmla="*/ 75 w 681"/>
                <a:gd name="T43" fmla="*/ 267 h 285"/>
                <a:gd name="T44" fmla="*/ 101 w 681"/>
                <a:gd name="T45" fmla="*/ 279 h 285"/>
                <a:gd name="T46" fmla="*/ 129 w 681"/>
                <a:gd name="T47" fmla="*/ 284 h 285"/>
                <a:gd name="T48" fmla="*/ 608 w 681"/>
                <a:gd name="T49" fmla="*/ 285 h 285"/>
                <a:gd name="T50" fmla="*/ 616 w 681"/>
                <a:gd name="T51" fmla="*/ 285 h 285"/>
                <a:gd name="T52" fmla="*/ 630 w 681"/>
                <a:gd name="T53" fmla="*/ 281 h 285"/>
                <a:gd name="T54" fmla="*/ 649 w 681"/>
                <a:gd name="T55" fmla="*/ 272 h 285"/>
                <a:gd name="T56" fmla="*/ 669 w 681"/>
                <a:gd name="T57" fmla="*/ 252 h 285"/>
                <a:gd name="T58" fmla="*/ 678 w 681"/>
                <a:gd name="T59" fmla="*/ 234 h 285"/>
                <a:gd name="T60" fmla="*/ 681 w 681"/>
                <a:gd name="T61" fmla="*/ 220 h 285"/>
                <a:gd name="T62" fmla="*/ 681 w 681"/>
                <a:gd name="T63" fmla="*/ 73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81" h="285">
                  <a:moveTo>
                    <a:pt x="681" y="73"/>
                  </a:moveTo>
                  <a:lnTo>
                    <a:pt x="681" y="73"/>
                  </a:lnTo>
                  <a:lnTo>
                    <a:pt x="681" y="65"/>
                  </a:lnTo>
                  <a:lnTo>
                    <a:pt x="680" y="58"/>
                  </a:lnTo>
                  <a:lnTo>
                    <a:pt x="678" y="51"/>
                  </a:lnTo>
                  <a:lnTo>
                    <a:pt x="675" y="44"/>
                  </a:lnTo>
                  <a:lnTo>
                    <a:pt x="669" y="31"/>
                  </a:lnTo>
                  <a:lnTo>
                    <a:pt x="660" y="21"/>
                  </a:lnTo>
                  <a:lnTo>
                    <a:pt x="649" y="13"/>
                  </a:lnTo>
                  <a:lnTo>
                    <a:pt x="637" y="6"/>
                  </a:lnTo>
                  <a:lnTo>
                    <a:pt x="630" y="3"/>
                  </a:lnTo>
                  <a:lnTo>
                    <a:pt x="623" y="1"/>
                  </a:lnTo>
                  <a:lnTo>
                    <a:pt x="616" y="0"/>
                  </a:lnTo>
                  <a:lnTo>
                    <a:pt x="608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29" y="0"/>
                  </a:lnTo>
                  <a:lnTo>
                    <a:pt x="114" y="2"/>
                  </a:lnTo>
                  <a:lnTo>
                    <a:pt x="101" y="6"/>
                  </a:lnTo>
                  <a:lnTo>
                    <a:pt x="87" y="10"/>
                  </a:lnTo>
                  <a:lnTo>
                    <a:pt x="75" y="17"/>
                  </a:lnTo>
                  <a:lnTo>
                    <a:pt x="63" y="24"/>
                  </a:lnTo>
                  <a:lnTo>
                    <a:pt x="52" y="32"/>
                  </a:lnTo>
                  <a:lnTo>
                    <a:pt x="42" y="42"/>
                  </a:lnTo>
                  <a:lnTo>
                    <a:pt x="33" y="52"/>
                  </a:lnTo>
                  <a:lnTo>
                    <a:pt x="24" y="62"/>
                  </a:lnTo>
                  <a:lnTo>
                    <a:pt x="18" y="74"/>
                  </a:lnTo>
                  <a:lnTo>
                    <a:pt x="12" y="87"/>
                  </a:lnTo>
                  <a:lnTo>
                    <a:pt x="7" y="99"/>
                  </a:lnTo>
                  <a:lnTo>
                    <a:pt x="4" y="113"/>
                  </a:lnTo>
                  <a:lnTo>
                    <a:pt x="1" y="127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1" y="157"/>
                  </a:lnTo>
                  <a:lnTo>
                    <a:pt x="4" y="171"/>
                  </a:lnTo>
                  <a:lnTo>
                    <a:pt x="7" y="185"/>
                  </a:lnTo>
                  <a:lnTo>
                    <a:pt x="12" y="198"/>
                  </a:lnTo>
                  <a:lnTo>
                    <a:pt x="18" y="211"/>
                  </a:lnTo>
                  <a:lnTo>
                    <a:pt x="24" y="222"/>
                  </a:lnTo>
                  <a:lnTo>
                    <a:pt x="33" y="233"/>
                  </a:lnTo>
                  <a:lnTo>
                    <a:pt x="42" y="243"/>
                  </a:lnTo>
                  <a:lnTo>
                    <a:pt x="52" y="252"/>
                  </a:lnTo>
                  <a:lnTo>
                    <a:pt x="63" y="261"/>
                  </a:lnTo>
                  <a:lnTo>
                    <a:pt x="75" y="267"/>
                  </a:lnTo>
                  <a:lnTo>
                    <a:pt x="87" y="273"/>
                  </a:lnTo>
                  <a:lnTo>
                    <a:pt x="101" y="279"/>
                  </a:lnTo>
                  <a:lnTo>
                    <a:pt x="114" y="283"/>
                  </a:lnTo>
                  <a:lnTo>
                    <a:pt x="129" y="284"/>
                  </a:lnTo>
                  <a:lnTo>
                    <a:pt x="143" y="285"/>
                  </a:lnTo>
                  <a:lnTo>
                    <a:pt x="608" y="285"/>
                  </a:lnTo>
                  <a:lnTo>
                    <a:pt x="608" y="285"/>
                  </a:lnTo>
                  <a:lnTo>
                    <a:pt x="616" y="285"/>
                  </a:lnTo>
                  <a:lnTo>
                    <a:pt x="623" y="284"/>
                  </a:lnTo>
                  <a:lnTo>
                    <a:pt x="630" y="281"/>
                  </a:lnTo>
                  <a:lnTo>
                    <a:pt x="637" y="279"/>
                  </a:lnTo>
                  <a:lnTo>
                    <a:pt x="649" y="272"/>
                  </a:lnTo>
                  <a:lnTo>
                    <a:pt x="660" y="264"/>
                  </a:lnTo>
                  <a:lnTo>
                    <a:pt x="669" y="252"/>
                  </a:lnTo>
                  <a:lnTo>
                    <a:pt x="675" y="241"/>
                  </a:lnTo>
                  <a:lnTo>
                    <a:pt x="678" y="234"/>
                  </a:lnTo>
                  <a:lnTo>
                    <a:pt x="680" y="227"/>
                  </a:lnTo>
                  <a:lnTo>
                    <a:pt x="681" y="220"/>
                  </a:lnTo>
                  <a:lnTo>
                    <a:pt x="681" y="212"/>
                  </a:lnTo>
                  <a:lnTo>
                    <a:pt x="681" y="73"/>
                  </a:lnTo>
                  <a:close/>
                </a:path>
              </a:pathLst>
            </a:custGeom>
            <a:solidFill>
              <a:srgbClr val="06A1C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3" name="Freeform 33"/>
            <p:cNvSpPr>
              <a:spLocks noEditPoints="1"/>
            </p:cNvSpPr>
            <p:nvPr/>
          </p:nvSpPr>
          <p:spPr bwMode="auto">
            <a:xfrm>
              <a:off x="2051702" y="3311218"/>
              <a:ext cx="540980" cy="253811"/>
            </a:xfrm>
            <a:custGeom>
              <a:avLst/>
              <a:gdLst>
                <a:gd name="T0" fmla="*/ 175 w 746"/>
                <a:gd name="T1" fmla="*/ 350 h 350"/>
                <a:gd name="T2" fmla="*/ 123 w 746"/>
                <a:gd name="T3" fmla="*/ 342 h 350"/>
                <a:gd name="T4" fmla="*/ 77 w 746"/>
                <a:gd name="T5" fmla="*/ 320 h 350"/>
                <a:gd name="T6" fmla="*/ 40 w 746"/>
                <a:gd name="T7" fmla="*/ 287 h 350"/>
                <a:gd name="T8" fmla="*/ 14 w 746"/>
                <a:gd name="T9" fmla="*/ 244 h 350"/>
                <a:gd name="T10" fmla="*/ 1 w 746"/>
                <a:gd name="T11" fmla="*/ 193 h 350"/>
                <a:gd name="T12" fmla="*/ 1 w 746"/>
                <a:gd name="T13" fmla="*/ 158 h 350"/>
                <a:gd name="T14" fmla="*/ 14 w 746"/>
                <a:gd name="T15" fmla="*/ 107 h 350"/>
                <a:gd name="T16" fmla="*/ 40 w 746"/>
                <a:gd name="T17" fmla="*/ 64 h 350"/>
                <a:gd name="T18" fmla="*/ 77 w 746"/>
                <a:gd name="T19" fmla="*/ 31 h 350"/>
                <a:gd name="T20" fmla="*/ 123 w 746"/>
                <a:gd name="T21" fmla="*/ 9 h 350"/>
                <a:gd name="T22" fmla="*/ 175 w 746"/>
                <a:gd name="T23" fmla="*/ 0 h 350"/>
                <a:gd name="T24" fmla="*/ 652 w 746"/>
                <a:gd name="T25" fmla="*/ 0 h 350"/>
                <a:gd name="T26" fmla="*/ 681 w 746"/>
                <a:gd name="T27" fmla="*/ 9 h 350"/>
                <a:gd name="T28" fmla="*/ 707 w 746"/>
                <a:gd name="T29" fmla="*/ 25 h 350"/>
                <a:gd name="T30" fmla="*/ 727 w 746"/>
                <a:gd name="T31" fmla="*/ 47 h 350"/>
                <a:gd name="T32" fmla="*/ 741 w 746"/>
                <a:gd name="T33" fmla="*/ 75 h 350"/>
                <a:gd name="T34" fmla="*/ 746 w 746"/>
                <a:gd name="T35" fmla="*/ 106 h 350"/>
                <a:gd name="T36" fmla="*/ 745 w 746"/>
                <a:gd name="T37" fmla="*/ 256 h 350"/>
                <a:gd name="T38" fmla="*/ 738 w 746"/>
                <a:gd name="T39" fmla="*/ 287 h 350"/>
                <a:gd name="T40" fmla="*/ 721 w 746"/>
                <a:gd name="T41" fmla="*/ 312 h 350"/>
                <a:gd name="T42" fmla="*/ 699 w 746"/>
                <a:gd name="T43" fmla="*/ 332 h 350"/>
                <a:gd name="T44" fmla="*/ 672 w 746"/>
                <a:gd name="T45" fmla="*/ 346 h 350"/>
                <a:gd name="T46" fmla="*/ 640 w 746"/>
                <a:gd name="T47" fmla="*/ 350 h 350"/>
                <a:gd name="T48" fmla="*/ 175 w 746"/>
                <a:gd name="T49" fmla="*/ 65 h 350"/>
                <a:gd name="T50" fmla="*/ 142 w 746"/>
                <a:gd name="T51" fmla="*/ 70 h 350"/>
                <a:gd name="T52" fmla="*/ 113 w 746"/>
                <a:gd name="T53" fmla="*/ 84 h 350"/>
                <a:gd name="T54" fmla="*/ 90 w 746"/>
                <a:gd name="T55" fmla="*/ 105 h 350"/>
                <a:gd name="T56" fmla="*/ 74 w 746"/>
                <a:gd name="T57" fmla="*/ 132 h 350"/>
                <a:gd name="T58" fmla="*/ 65 w 746"/>
                <a:gd name="T59" fmla="*/ 164 h 350"/>
                <a:gd name="T60" fmla="*/ 65 w 746"/>
                <a:gd name="T61" fmla="*/ 187 h 350"/>
                <a:gd name="T62" fmla="*/ 74 w 746"/>
                <a:gd name="T63" fmla="*/ 218 h 350"/>
                <a:gd name="T64" fmla="*/ 90 w 746"/>
                <a:gd name="T65" fmla="*/ 246 h 350"/>
                <a:gd name="T66" fmla="*/ 113 w 746"/>
                <a:gd name="T67" fmla="*/ 267 h 350"/>
                <a:gd name="T68" fmla="*/ 142 w 746"/>
                <a:gd name="T69" fmla="*/ 281 h 350"/>
                <a:gd name="T70" fmla="*/ 175 w 746"/>
                <a:gd name="T71" fmla="*/ 285 h 350"/>
                <a:gd name="T72" fmla="*/ 648 w 746"/>
                <a:gd name="T73" fmla="*/ 285 h 350"/>
                <a:gd name="T74" fmla="*/ 669 w 746"/>
                <a:gd name="T75" fmla="*/ 274 h 350"/>
                <a:gd name="T76" fmla="*/ 680 w 746"/>
                <a:gd name="T77" fmla="*/ 253 h 350"/>
                <a:gd name="T78" fmla="*/ 681 w 746"/>
                <a:gd name="T79" fmla="*/ 106 h 350"/>
                <a:gd name="T80" fmla="*/ 674 w 746"/>
                <a:gd name="T81" fmla="*/ 83 h 350"/>
                <a:gd name="T82" fmla="*/ 657 w 746"/>
                <a:gd name="T83" fmla="*/ 68 h 350"/>
                <a:gd name="T84" fmla="*/ 175 w 746"/>
                <a:gd name="T85" fmla="*/ 65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46" h="350">
                  <a:moveTo>
                    <a:pt x="640" y="350"/>
                  </a:moveTo>
                  <a:lnTo>
                    <a:pt x="175" y="350"/>
                  </a:lnTo>
                  <a:lnTo>
                    <a:pt x="175" y="350"/>
                  </a:lnTo>
                  <a:lnTo>
                    <a:pt x="157" y="349"/>
                  </a:lnTo>
                  <a:lnTo>
                    <a:pt x="140" y="347"/>
                  </a:lnTo>
                  <a:lnTo>
                    <a:pt x="123" y="342"/>
                  </a:lnTo>
                  <a:lnTo>
                    <a:pt x="107" y="336"/>
                  </a:lnTo>
                  <a:lnTo>
                    <a:pt x="91" y="329"/>
                  </a:lnTo>
                  <a:lnTo>
                    <a:pt x="77" y="320"/>
                  </a:lnTo>
                  <a:lnTo>
                    <a:pt x="63" y="310"/>
                  </a:lnTo>
                  <a:lnTo>
                    <a:pt x="52" y="299"/>
                  </a:lnTo>
                  <a:lnTo>
                    <a:pt x="40" y="287"/>
                  </a:lnTo>
                  <a:lnTo>
                    <a:pt x="30" y="273"/>
                  </a:lnTo>
                  <a:lnTo>
                    <a:pt x="22" y="259"/>
                  </a:lnTo>
                  <a:lnTo>
                    <a:pt x="14" y="244"/>
                  </a:lnTo>
                  <a:lnTo>
                    <a:pt x="8" y="227"/>
                  </a:lnTo>
                  <a:lnTo>
                    <a:pt x="3" y="210"/>
                  </a:lnTo>
                  <a:lnTo>
                    <a:pt x="1" y="193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1" y="158"/>
                  </a:lnTo>
                  <a:lnTo>
                    <a:pt x="3" y="141"/>
                  </a:lnTo>
                  <a:lnTo>
                    <a:pt x="8" y="123"/>
                  </a:lnTo>
                  <a:lnTo>
                    <a:pt x="14" y="107"/>
                  </a:lnTo>
                  <a:lnTo>
                    <a:pt x="22" y="92"/>
                  </a:lnTo>
                  <a:lnTo>
                    <a:pt x="30" y="78"/>
                  </a:lnTo>
                  <a:lnTo>
                    <a:pt x="40" y="64"/>
                  </a:lnTo>
                  <a:lnTo>
                    <a:pt x="52" y="51"/>
                  </a:lnTo>
                  <a:lnTo>
                    <a:pt x="63" y="40"/>
                  </a:lnTo>
                  <a:lnTo>
                    <a:pt x="77" y="31"/>
                  </a:lnTo>
                  <a:lnTo>
                    <a:pt x="91" y="21"/>
                  </a:lnTo>
                  <a:lnTo>
                    <a:pt x="107" y="14"/>
                  </a:lnTo>
                  <a:lnTo>
                    <a:pt x="123" y="9"/>
                  </a:lnTo>
                  <a:lnTo>
                    <a:pt x="140" y="4"/>
                  </a:lnTo>
                  <a:lnTo>
                    <a:pt x="157" y="2"/>
                  </a:lnTo>
                  <a:lnTo>
                    <a:pt x="175" y="0"/>
                  </a:lnTo>
                  <a:lnTo>
                    <a:pt x="640" y="0"/>
                  </a:lnTo>
                  <a:lnTo>
                    <a:pt x="640" y="0"/>
                  </a:lnTo>
                  <a:lnTo>
                    <a:pt x="652" y="0"/>
                  </a:lnTo>
                  <a:lnTo>
                    <a:pt x="662" y="3"/>
                  </a:lnTo>
                  <a:lnTo>
                    <a:pt x="672" y="5"/>
                  </a:lnTo>
                  <a:lnTo>
                    <a:pt x="681" y="9"/>
                  </a:lnTo>
                  <a:lnTo>
                    <a:pt x="690" y="13"/>
                  </a:lnTo>
                  <a:lnTo>
                    <a:pt x="699" y="18"/>
                  </a:lnTo>
                  <a:lnTo>
                    <a:pt x="707" y="25"/>
                  </a:lnTo>
                  <a:lnTo>
                    <a:pt x="714" y="32"/>
                  </a:lnTo>
                  <a:lnTo>
                    <a:pt x="721" y="39"/>
                  </a:lnTo>
                  <a:lnTo>
                    <a:pt x="727" y="47"/>
                  </a:lnTo>
                  <a:lnTo>
                    <a:pt x="733" y="55"/>
                  </a:lnTo>
                  <a:lnTo>
                    <a:pt x="738" y="64"/>
                  </a:lnTo>
                  <a:lnTo>
                    <a:pt x="741" y="75"/>
                  </a:lnTo>
                  <a:lnTo>
                    <a:pt x="743" y="84"/>
                  </a:lnTo>
                  <a:lnTo>
                    <a:pt x="745" y="94"/>
                  </a:lnTo>
                  <a:lnTo>
                    <a:pt x="746" y="106"/>
                  </a:lnTo>
                  <a:lnTo>
                    <a:pt x="746" y="245"/>
                  </a:lnTo>
                  <a:lnTo>
                    <a:pt x="746" y="245"/>
                  </a:lnTo>
                  <a:lnTo>
                    <a:pt x="745" y="256"/>
                  </a:lnTo>
                  <a:lnTo>
                    <a:pt x="743" y="267"/>
                  </a:lnTo>
                  <a:lnTo>
                    <a:pt x="741" y="276"/>
                  </a:lnTo>
                  <a:lnTo>
                    <a:pt x="738" y="287"/>
                  </a:lnTo>
                  <a:lnTo>
                    <a:pt x="733" y="296"/>
                  </a:lnTo>
                  <a:lnTo>
                    <a:pt x="727" y="304"/>
                  </a:lnTo>
                  <a:lnTo>
                    <a:pt x="721" y="312"/>
                  </a:lnTo>
                  <a:lnTo>
                    <a:pt x="714" y="319"/>
                  </a:lnTo>
                  <a:lnTo>
                    <a:pt x="707" y="326"/>
                  </a:lnTo>
                  <a:lnTo>
                    <a:pt x="699" y="332"/>
                  </a:lnTo>
                  <a:lnTo>
                    <a:pt x="690" y="338"/>
                  </a:lnTo>
                  <a:lnTo>
                    <a:pt x="681" y="342"/>
                  </a:lnTo>
                  <a:lnTo>
                    <a:pt x="672" y="346"/>
                  </a:lnTo>
                  <a:lnTo>
                    <a:pt x="662" y="348"/>
                  </a:lnTo>
                  <a:lnTo>
                    <a:pt x="652" y="350"/>
                  </a:lnTo>
                  <a:lnTo>
                    <a:pt x="640" y="350"/>
                  </a:lnTo>
                  <a:lnTo>
                    <a:pt x="640" y="350"/>
                  </a:lnTo>
                  <a:close/>
                  <a:moveTo>
                    <a:pt x="175" y="65"/>
                  </a:moveTo>
                  <a:lnTo>
                    <a:pt x="175" y="65"/>
                  </a:lnTo>
                  <a:lnTo>
                    <a:pt x="164" y="65"/>
                  </a:lnTo>
                  <a:lnTo>
                    <a:pt x="153" y="68"/>
                  </a:lnTo>
                  <a:lnTo>
                    <a:pt x="142" y="70"/>
                  </a:lnTo>
                  <a:lnTo>
                    <a:pt x="132" y="73"/>
                  </a:lnTo>
                  <a:lnTo>
                    <a:pt x="123" y="78"/>
                  </a:lnTo>
                  <a:lnTo>
                    <a:pt x="113" y="84"/>
                  </a:lnTo>
                  <a:lnTo>
                    <a:pt x="105" y="90"/>
                  </a:lnTo>
                  <a:lnTo>
                    <a:pt x="97" y="98"/>
                  </a:lnTo>
                  <a:lnTo>
                    <a:pt x="90" y="105"/>
                  </a:lnTo>
                  <a:lnTo>
                    <a:pt x="83" y="114"/>
                  </a:lnTo>
                  <a:lnTo>
                    <a:pt x="79" y="123"/>
                  </a:lnTo>
                  <a:lnTo>
                    <a:pt x="74" y="132"/>
                  </a:lnTo>
                  <a:lnTo>
                    <a:pt x="69" y="143"/>
                  </a:lnTo>
                  <a:lnTo>
                    <a:pt x="67" y="153"/>
                  </a:lnTo>
                  <a:lnTo>
                    <a:pt x="65" y="164"/>
                  </a:lnTo>
                  <a:lnTo>
                    <a:pt x="65" y="175"/>
                  </a:lnTo>
                  <a:lnTo>
                    <a:pt x="65" y="175"/>
                  </a:lnTo>
                  <a:lnTo>
                    <a:pt x="65" y="187"/>
                  </a:lnTo>
                  <a:lnTo>
                    <a:pt x="67" y="197"/>
                  </a:lnTo>
                  <a:lnTo>
                    <a:pt x="69" y="208"/>
                  </a:lnTo>
                  <a:lnTo>
                    <a:pt x="74" y="218"/>
                  </a:lnTo>
                  <a:lnTo>
                    <a:pt x="79" y="227"/>
                  </a:lnTo>
                  <a:lnTo>
                    <a:pt x="83" y="237"/>
                  </a:lnTo>
                  <a:lnTo>
                    <a:pt x="90" y="246"/>
                  </a:lnTo>
                  <a:lnTo>
                    <a:pt x="97" y="253"/>
                  </a:lnTo>
                  <a:lnTo>
                    <a:pt x="105" y="260"/>
                  </a:lnTo>
                  <a:lnTo>
                    <a:pt x="113" y="267"/>
                  </a:lnTo>
                  <a:lnTo>
                    <a:pt x="123" y="273"/>
                  </a:lnTo>
                  <a:lnTo>
                    <a:pt x="132" y="277"/>
                  </a:lnTo>
                  <a:lnTo>
                    <a:pt x="142" y="281"/>
                  </a:lnTo>
                  <a:lnTo>
                    <a:pt x="153" y="283"/>
                  </a:lnTo>
                  <a:lnTo>
                    <a:pt x="164" y="285"/>
                  </a:lnTo>
                  <a:lnTo>
                    <a:pt x="175" y="285"/>
                  </a:lnTo>
                  <a:lnTo>
                    <a:pt x="640" y="285"/>
                  </a:lnTo>
                  <a:lnTo>
                    <a:pt x="640" y="285"/>
                  </a:lnTo>
                  <a:lnTo>
                    <a:pt x="648" y="285"/>
                  </a:lnTo>
                  <a:lnTo>
                    <a:pt x="657" y="283"/>
                  </a:lnTo>
                  <a:lnTo>
                    <a:pt x="663" y="278"/>
                  </a:lnTo>
                  <a:lnTo>
                    <a:pt x="669" y="274"/>
                  </a:lnTo>
                  <a:lnTo>
                    <a:pt x="674" y="268"/>
                  </a:lnTo>
                  <a:lnTo>
                    <a:pt x="677" y="261"/>
                  </a:lnTo>
                  <a:lnTo>
                    <a:pt x="680" y="253"/>
                  </a:lnTo>
                  <a:lnTo>
                    <a:pt x="681" y="245"/>
                  </a:lnTo>
                  <a:lnTo>
                    <a:pt x="681" y="106"/>
                  </a:lnTo>
                  <a:lnTo>
                    <a:pt x="681" y="106"/>
                  </a:lnTo>
                  <a:lnTo>
                    <a:pt x="680" y="98"/>
                  </a:lnTo>
                  <a:lnTo>
                    <a:pt x="677" y="90"/>
                  </a:lnTo>
                  <a:lnTo>
                    <a:pt x="674" y="83"/>
                  </a:lnTo>
                  <a:lnTo>
                    <a:pt x="669" y="77"/>
                  </a:lnTo>
                  <a:lnTo>
                    <a:pt x="663" y="72"/>
                  </a:lnTo>
                  <a:lnTo>
                    <a:pt x="657" y="68"/>
                  </a:lnTo>
                  <a:lnTo>
                    <a:pt x="648" y="65"/>
                  </a:lnTo>
                  <a:lnTo>
                    <a:pt x="640" y="65"/>
                  </a:lnTo>
                  <a:lnTo>
                    <a:pt x="175" y="65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4" name="Freeform 34"/>
            <p:cNvSpPr>
              <a:spLocks/>
            </p:cNvSpPr>
            <p:nvPr/>
          </p:nvSpPr>
          <p:spPr bwMode="auto">
            <a:xfrm>
              <a:off x="5993744" y="2528031"/>
              <a:ext cx="587391" cy="300222"/>
            </a:xfrm>
            <a:custGeom>
              <a:avLst/>
              <a:gdLst>
                <a:gd name="T0" fmla="*/ 405 w 810"/>
                <a:gd name="T1" fmla="*/ 180 h 412"/>
                <a:gd name="T2" fmla="*/ 0 w 810"/>
                <a:gd name="T3" fmla="*/ 0 h 412"/>
                <a:gd name="T4" fmla="*/ 0 w 810"/>
                <a:gd name="T5" fmla="*/ 272 h 412"/>
                <a:gd name="T6" fmla="*/ 0 w 810"/>
                <a:gd name="T7" fmla="*/ 272 h 412"/>
                <a:gd name="T8" fmla="*/ 7 w 810"/>
                <a:gd name="T9" fmla="*/ 278 h 412"/>
                <a:gd name="T10" fmla="*/ 29 w 810"/>
                <a:gd name="T11" fmla="*/ 294 h 412"/>
                <a:gd name="T12" fmla="*/ 45 w 810"/>
                <a:gd name="T13" fmla="*/ 304 h 412"/>
                <a:gd name="T14" fmla="*/ 65 w 810"/>
                <a:gd name="T15" fmla="*/ 316 h 412"/>
                <a:gd name="T16" fmla="*/ 87 w 810"/>
                <a:gd name="T17" fmla="*/ 329 h 412"/>
                <a:gd name="T18" fmla="*/ 112 w 810"/>
                <a:gd name="T19" fmla="*/ 343 h 412"/>
                <a:gd name="T20" fmla="*/ 140 w 810"/>
                <a:gd name="T21" fmla="*/ 355 h 412"/>
                <a:gd name="T22" fmla="*/ 171 w 810"/>
                <a:gd name="T23" fmla="*/ 368 h 412"/>
                <a:gd name="T24" fmla="*/ 204 w 810"/>
                <a:gd name="T25" fmla="*/ 380 h 412"/>
                <a:gd name="T26" fmla="*/ 239 w 810"/>
                <a:gd name="T27" fmla="*/ 390 h 412"/>
                <a:gd name="T28" fmla="*/ 278 w 810"/>
                <a:gd name="T29" fmla="*/ 399 h 412"/>
                <a:gd name="T30" fmla="*/ 318 w 810"/>
                <a:gd name="T31" fmla="*/ 406 h 412"/>
                <a:gd name="T32" fmla="*/ 339 w 810"/>
                <a:gd name="T33" fmla="*/ 409 h 412"/>
                <a:gd name="T34" fmla="*/ 361 w 810"/>
                <a:gd name="T35" fmla="*/ 410 h 412"/>
                <a:gd name="T36" fmla="*/ 383 w 810"/>
                <a:gd name="T37" fmla="*/ 411 h 412"/>
                <a:gd name="T38" fmla="*/ 405 w 810"/>
                <a:gd name="T39" fmla="*/ 412 h 412"/>
                <a:gd name="T40" fmla="*/ 405 w 810"/>
                <a:gd name="T41" fmla="*/ 412 h 412"/>
                <a:gd name="T42" fmla="*/ 427 w 810"/>
                <a:gd name="T43" fmla="*/ 411 h 412"/>
                <a:gd name="T44" fmla="*/ 449 w 810"/>
                <a:gd name="T45" fmla="*/ 410 h 412"/>
                <a:gd name="T46" fmla="*/ 471 w 810"/>
                <a:gd name="T47" fmla="*/ 409 h 412"/>
                <a:gd name="T48" fmla="*/ 492 w 810"/>
                <a:gd name="T49" fmla="*/ 406 h 412"/>
                <a:gd name="T50" fmla="*/ 531 w 810"/>
                <a:gd name="T51" fmla="*/ 399 h 412"/>
                <a:gd name="T52" fmla="*/ 570 w 810"/>
                <a:gd name="T53" fmla="*/ 390 h 412"/>
                <a:gd name="T54" fmla="*/ 605 w 810"/>
                <a:gd name="T55" fmla="*/ 380 h 412"/>
                <a:gd name="T56" fmla="*/ 639 w 810"/>
                <a:gd name="T57" fmla="*/ 368 h 412"/>
                <a:gd name="T58" fmla="*/ 670 w 810"/>
                <a:gd name="T59" fmla="*/ 355 h 412"/>
                <a:gd name="T60" fmla="*/ 698 w 810"/>
                <a:gd name="T61" fmla="*/ 343 h 412"/>
                <a:gd name="T62" fmla="*/ 724 w 810"/>
                <a:gd name="T63" fmla="*/ 329 h 412"/>
                <a:gd name="T64" fmla="*/ 746 w 810"/>
                <a:gd name="T65" fmla="*/ 316 h 412"/>
                <a:gd name="T66" fmla="*/ 765 w 810"/>
                <a:gd name="T67" fmla="*/ 304 h 412"/>
                <a:gd name="T68" fmla="*/ 782 w 810"/>
                <a:gd name="T69" fmla="*/ 294 h 412"/>
                <a:gd name="T70" fmla="*/ 804 w 810"/>
                <a:gd name="T71" fmla="*/ 278 h 412"/>
                <a:gd name="T72" fmla="*/ 810 w 810"/>
                <a:gd name="T73" fmla="*/ 272 h 412"/>
                <a:gd name="T74" fmla="*/ 810 w 810"/>
                <a:gd name="T75" fmla="*/ 0 h 412"/>
                <a:gd name="T76" fmla="*/ 405 w 810"/>
                <a:gd name="T77" fmla="*/ 18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10" h="412">
                  <a:moveTo>
                    <a:pt x="405" y="180"/>
                  </a:moveTo>
                  <a:lnTo>
                    <a:pt x="0" y="0"/>
                  </a:lnTo>
                  <a:lnTo>
                    <a:pt x="0" y="272"/>
                  </a:lnTo>
                  <a:lnTo>
                    <a:pt x="0" y="272"/>
                  </a:lnTo>
                  <a:lnTo>
                    <a:pt x="7" y="278"/>
                  </a:lnTo>
                  <a:lnTo>
                    <a:pt x="29" y="294"/>
                  </a:lnTo>
                  <a:lnTo>
                    <a:pt x="45" y="304"/>
                  </a:lnTo>
                  <a:lnTo>
                    <a:pt x="65" y="316"/>
                  </a:lnTo>
                  <a:lnTo>
                    <a:pt x="87" y="329"/>
                  </a:lnTo>
                  <a:lnTo>
                    <a:pt x="112" y="343"/>
                  </a:lnTo>
                  <a:lnTo>
                    <a:pt x="140" y="355"/>
                  </a:lnTo>
                  <a:lnTo>
                    <a:pt x="171" y="368"/>
                  </a:lnTo>
                  <a:lnTo>
                    <a:pt x="204" y="380"/>
                  </a:lnTo>
                  <a:lnTo>
                    <a:pt x="239" y="390"/>
                  </a:lnTo>
                  <a:lnTo>
                    <a:pt x="278" y="399"/>
                  </a:lnTo>
                  <a:lnTo>
                    <a:pt x="318" y="406"/>
                  </a:lnTo>
                  <a:lnTo>
                    <a:pt x="339" y="409"/>
                  </a:lnTo>
                  <a:lnTo>
                    <a:pt x="361" y="410"/>
                  </a:lnTo>
                  <a:lnTo>
                    <a:pt x="383" y="411"/>
                  </a:lnTo>
                  <a:lnTo>
                    <a:pt x="405" y="412"/>
                  </a:lnTo>
                  <a:lnTo>
                    <a:pt x="405" y="412"/>
                  </a:lnTo>
                  <a:lnTo>
                    <a:pt x="427" y="411"/>
                  </a:lnTo>
                  <a:lnTo>
                    <a:pt x="449" y="410"/>
                  </a:lnTo>
                  <a:lnTo>
                    <a:pt x="471" y="409"/>
                  </a:lnTo>
                  <a:lnTo>
                    <a:pt x="492" y="406"/>
                  </a:lnTo>
                  <a:lnTo>
                    <a:pt x="531" y="399"/>
                  </a:lnTo>
                  <a:lnTo>
                    <a:pt x="570" y="390"/>
                  </a:lnTo>
                  <a:lnTo>
                    <a:pt x="605" y="380"/>
                  </a:lnTo>
                  <a:lnTo>
                    <a:pt x="639" y="368"/>
                  </a:lnTo>
                  <a:lnTo>
                    <a:pt x="670" y="355"/>
                  </a:lnTo>
                  <a:lnTo>
                    <a:pt x="698" y="343"/>
                  </a:lnTo>
                  <a:lnTo>
                    <a:pt x="724" y="329"/>
                  </a:lnTo>
                  <a:lnTo>
                    <a:pt x="746" y="316"/>
                  </a:lnTo>
                  <a:lnTo>
                    <a:pt x="765" y="304"/>
                  </a:lnTo>
                  <a:lnTo>
                    <a:pt x="782" y="294"/>
                  </a:lnTo>
                  <a:lnTo>
                    <a:pt x="804" y="278"/>
                  </a:lnTo>
                  <a:lnTo>
                    <a:pt x="810" y="272"/>
                  </a:lnTo>
                  <a:lnTo>
                    <a:pt x="810" y="0"/>
                  </a:lnTo>
                  <a:lnTo>
                    <a:pt x="405" y="180"/>
                  </a:lnTo>
                  <a:close/>
                </a:path>
              </a:pathLst>
            </a:custGeom>
            <a:solidFill>
              <a:srgbClr val="06A1C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5" name="Freeform 35"/>
            <p:cNvSpPr>
              <a:spLocks noEditPoints="1"/>
            </p:cNvSpPr>
            <p:nvPr/>
          </p:nvSpPr>
          <p:spPr bwMode="auto">
            <a:xfrm>
              <a:off x="5970539" y="2506276"/>
              <a:ext cx="633802" cy="343733"/>
            </a:xfrm>
            <a:custGeom>
              <a:avLst/>
              <a:gdLst>
                <a:gd name="T0" fmla="*/ 438 w 875"/>
                <a:gd name="T1" fmla="*/ 475 h 475"/>
                <a:gd name="T2" fmla="*/ 392 w 875"/>
                <a:gd name="T3" fmla="*/ 473 h 475"/>
                <a:gd name="T4" fmla="*/ 348 w 875"/>
                <a:gd name="T5" fmla="*/ 470 h 475"/>
                <a:gd name="T6" fmla="*/ 267 w 875"/>
                <a:gd name="T7" fmla="*/ 453 h 475"/>
                <a:gd name="T8" fmla="*/ 195 w 875"/>
                <a:gd name="T9" fmla="*/ 430 h 475"/>
                <a:gd name="T10" fmla="*/ 133 w 875"/>
                <a:gd name="T11" fmla="*/ 403 h 475"/>
                <a:gd name="T12" fmla="*/ 84 w 875"/>
                <a:gd name="T13" fmla="*/ 377 h 475"/>
                <a:gd name="T14" fmla="*/ 47 w 875"/>
                <a:gd name="T15" fmla="*/ 354 h 475"/>
                <a:gd name="T16" fmla="*/ 12 w 875"/>
                <a:gd name="T17" fmla="*/ 328 h 475"/>
                <a:gd name="T18" fmla="*/ 7 w 875"/>
                <a:gd name="T19" fmla="*/ 324 h 475"/>
                <a:gd name="T20" fmla="*/ 1 w 875"/>
                <a:gd name="T21" fmla="*/ 311 h 475"/>
                <a:gd name="T22" fmla="*/ 0 w 875"/>
                <a:gd name="T23" fmla="*/ 32 h 475"/>
                <a:gd name="T24" fmla="*/ 1 w 875"/>
                <a:gd name="T25" fmla="*/ 23 h 475"/>
                <a:gd name="T26" fmla="*/ 9 w 875"/>
                <a:gd name="T27" fmla="*/ 10 h 475"/>
                <a:gd name="T28" fmla="*/ 15 w 875"/>
                <a:gd name="T29" fmla="*/ 5 h 475"/>
                <a:gd name="T30" fmla="*/ 29 w 875"/>
                <a:gd name="T31" fmla="*/ 0 h 475"/>
                <a:gd name="T32" fmla="*/ 45 w 875"/>
                <a:gd name="T33" fmla="*/ 3 h 475"/>
                <a:gd name="T34" fmla="*/ 831 w 875"/>
                <a:gd name="T35" fmla="*/ 3 h 475"/>
                <a:gd name="T36" fmla="*/ 839 w 875"/>
                <a:gd name="T37" fmla="*/ 0 h 475"/>
                <a:gd name="T38" fmla="*/ 854 w 875"/>
                <a:gd name="T39" fmla="*/ 1 h 475"/>
                <a:gd name="T40" fmla="*/ 861 w 875"/>
                <a:gd name="T41" fmla="*/ 5 h 475"/>
                <a:gd name="T42" fmla="*/ 871 w 875"/>
                <a:gd name="T43" fmla="*/ 16 h 475"/>
                <a:gd name="T44" fmla="*/ 875 w 875"/>
                <a:gd name="T45" fmla="*/ 32 h 475"/>
                <a:gd name="T46" fmla="*/ 875 w 875"/>
                <a:gd name="T47" fmla="*/ 304 h 475"/>
                <a:gd name="T48" fmla="*/ 872 w 875"/>
                <a:gd name="T49" fmla="*/ 318 h 475"/>
                <a:gd name="T50" fmla="*/ 864 w 875"/>
                <a:gd name="T51" fmla="*/ 328 h 475"/>
                <a:gd name="T52" fmla="*/ 854 w 875"/>
                <a:gd name="T53" fmla="*/ 336 h 475"/>
                <a:gd name="T54" fmla="*/ 812 w 875"/>
                <a:gd name="T55" fmla="*/ 365 h 475"/>
                <a:gd name="T56" fmla="*/ 768 w 875"/>
                <a:gd name="T57" fmla="*/ 391 h 475"/>
                <a:gd name="T58" fmla="*/ 713 w 875"/>
                <a:gd name="T59" fmla="*/ 417 h 475"/>
                <a:gd name="T60" fmla="*/ 645 w 875"/>
                <a:gd name="T61" fmla="*/ 442 h 475"/>
                <a:gd name="T62" fmla="*/ 569 w 875"/>
                <a:gd name="T63" fmla="*/ 463 h 475"/>
                <a:gd name="T64" fmla="*/ 506 w 875"/>
                <a:gd name="T65" fmla="*/ 472 h 475"/>
                <a:gd name="T66" fmla="*/ 461 w 875"/>
                <a:gd name="T67" fmla="*/ 474 h 475"/>
                <a:gd name="T68" fmla="*/ 438 w 875"/>
                <a:gd name="T69" fmla="*/ 475 h 475"/>
                <a:gd name="T70" fmla="*/ 64 w 875"/>
                <a:gd name="T71" fmla="*/ 289 h 475"/>
                <a:gd name="T72" fmla="*/ 111 w 875"/>
                <a:gd name="T73" fmla="*/ 320 h 475"/>
                <a:gd name="T74" fmla="*/ 148 w 875"/>
                <a:gd name="T75" fmla="*/ 341 h 475"/>
                <a:gd name="T76" fmla="*/ 194 w 875"/>
                <a:gd name="T77" fmla="*/ 362 h 475"/>
                <a:gd name="T78" fmla="*/ 246 w 875"/>
                <a:gd name="T79" fmla="*/ 381 h 475"/>
                <a:gd name="T80" fmla="*/ 304 w 875"/>
                <a:gd name="T81" fmla="*/ 398 h 475"/>
                <a:gd name="T82" fmla="*/ 369 w 875"/>
                <a:gd name="T83" fmla="*/ 408 h 475"/>
                <a:gd name="T84" fmla="*/ 438 w 875"/>
                <a:gd name="T85" fmla="*/ 413 h 475"/>
                <a:gd name="T86" fmla="*/ 473 w 875"/>
                <a:gd name="T87" fmla="*/ 412 h 475"/>
                <a:gd name="T88" fmla="*/ 540 w 875"/>
                <a:gd name="T89" fmla="*/ 403 h 475"/>
                <a:gd name="T90" fmla="*/ 603 w 875"/>
                <a:gd name="T91" fmla="*/ 390 h 475"/>
                <a:gd name="T92" fmla="*/ 657 w 875"/>
                <a:gd name="T93" fmla="*/ 371 h 475"/>
                <a:gd name="T94" fmla="*/ 706 w 875"/>
                <a:gd name="T95" fmla="*/ 351 h 475"/>
                <a:gd name="T96" fmla="*/ 746 w 875"/>
                <a:gd name="T97" fmla="*/ 330 h 475"/>
                <a:gd name="T98" fmla="*/ 793 w 875"/>
                <a:gd name="T99" fmla="*/ 303 h 475"/>
                <a:gd name="T100" fmla="*/ 812 w 875"/>
                <a:gd name="T101" fmla="*/ 79 h 475"/>
                <a:gd name="T102" fmla="*/ 451 w 875"/>
                <a:gd name="T103" fmla="*/ 240 h 475"/>
                <a:gd name="T104" fmla="*/ 438 w 875"/>
                <a:gd name="T105" fmla="*/ 244 h 475"/>
                <a:gd name="T106" fmla="*/ 425 w 875"/>
                <a:gd name="T107" fmla="*/ 240 h 475"/>
                <a:gd name="T108" fmla="*/ 64 w 875"/>
                <a:gd name="T109" fmla="*/ 289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75" h="475">
                  <a:moveTo>
                    <a:pt x="438" y="475"/>
                  </a:moveTo>
                  <a:lnTo>
                    <a:pt x="438" y="475"/>
                  </a:lnTo>
                  <a:lnTo>
                    <a:pt x="415" y="474"/>
                  </a:lnTo>
                  <a:lnTo>
                    <a:pt x="392" y="473"/>
                  </a:lnTo>
                  <a:lnTo>
                    <a:pt x="370" y="472"/>
                  </a:lnTo>
                  <a:lnTo>
                    <a:pt x="348" y="470"/>
                  </a:lnTo>
                  <a:lnTo>
                    <a:pt x="306" y="463"/>
                  </a:lnTo>
                  <a:lnTo>
                    <a:pt x="267" y="453"/>
                  </a:lnTo>
                  <a:lnTo>
                    <a:pt x="230" y="442"/>
                  </a:lnTo>
                  <a:lnTo>
                    <a:pt x="195" y="430"/>
                  </a:lnTo>
                  <a:lnTo>
                    <a:pt x="164" y="417"/>
                  </a:lnTo>
                  <a:lnTo>
                    <a:pt x="133" y="403"/>
                  </a:lnTo>
                  <a:lnTo>
                    <a:pt x="108" y="391"/>
                  </a:lnTo>
                  <a:lnTo>
                    <a:pt x="84" y="377"/>
                  </a:lnTo>
                  <a:lnTo>
                    <a:pt x="64" y="365"/>
                  </a:lnTo>
                  <a:lnTo>
                    <a:pt x="47" y="354"/>
                  </a:lnTo>
                  <a:lnTo>
                    <a:pt x="22" y="336"/>
                  </a:lnTo>
                  <a:lnTo>
                    <a:pt x="12" y="328"/>
                  </a:lnTo>
                  <a:lnTo>
                    <a:pt x="12" y="328"/>
                  </a:lnTo>
                  <a:lnTo>
                    <a:pt x="7" y="324"/>
                  </a:lnTo>
                  <a:lnTo>
                    <a:pt x="4" y="318"/>
                  </a:lnTo>
                  <a:lnTo>
                    <a:pt x="1" y="311"/>
                  </a:lnTo>
                  <a:lnTo>
                    <a:pt x="0" y="304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3"/>
                  </a:lnTo>
                  <a:lnTo>
                    <a:pt x="5" y="16"/>
                  </a:lnTo>
                  <a:lnTo>
                    <a:pt x="9" y="10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22" y="1"/>
                  </a:lnTo>
                  <a:lnTo>
                    <a:pt x="29" y="0"/>
                  </a:lnTo>
                  <a:lnTo>
                    <a:pt x="37" y="0"/>
                  </a:lnTo>
                  <a:lnTo>
                    <a:pt x="45" y="3"/>
                  </a:lnTo>
                  <a:lnTo>
                    <a:pt x="438" y="178"/>
                  </a:lnTo>
                  <a:lnTo>
                    <a:pt x="831" y="3"/>
                  </a:lnTo>
                  <a:lnTo>
                    <a:pt x="831" y="3"/>
                  </a:lnTo>
                  <a:lnTo>
                    <a:pt x="839" y="0"/>
                  </a:lnTo>
                  <a:lnTo>
                    <a:pt x="846" y="0"/>
                  </a:lnTo>
                  <a:lnTo>
                    <a:pt x="854" y="1"/>
                  </a:lnTo>
                  <a:lnTo>
                    <a:pt x="861" y="5"/>
                  </a:lnTo>
                  <a:lnTo>
                    <a:pt x="861" y="5"/>
                  </a:lnTo>
                  <a:lnTo>
                    <a:pt x="867" y="10"/>
                  </a:lnTo>
                  <a:lnTo>
                    <a:pt x="871" y="16"/>
                  </a:lnTo>
                  <a:lnTo>
                    <a:pt x="874" y="23"/>
                  </a:lnTo>
                  <a:lnTo>
                    <a:pt x="875" y="32"/>
                  </a:lnTo>
                  <a:lnTo>
                    <a:pt x="875" y="304"/>
                  </a:lnTo>
                  <a:lnTo>
                    <a:pt x="875" y="304"/>
                  </a:lnTo>
                  <a:lnTo>
                    <a:pt x="875" y="311"/>
                  </a:lnTo>
                  <a:lnTo>
                    <a:pt x="872" y="318"/>
                  </a:lnTo>
                  <a:lnTo>
                    <a:pt x="869" y="324"/>
                  </a:lnTo>
                  <a:lnTo>
                    <a:pt x="864" y="328"/>
                  </a:lnTo>
                  <a:lnTo>
                    <a:pt x="864" y="328"/>
                  </a:lnTo>
                  <a:lnTo>
                    <a:pt x="854" y="336"/>
                  </a:lnTo>
                  <a:lnTo>
                    <a:pt x="830" y="354"/>
                  </a:lnTo>
                  <a:lnTo>
                    <a:pt x="812" y="365"/>
                  </a:lnTo>
                  <a:lnTo>
                    <a:pt x="791" y="377"/>
                  </a:lnTo>
                  <a:lnTo>
                    <a:pt x="768" y="391"/>
                  </a:lnTo>
                  <a:lnTo>
                    <a:pt x="742" y="403"/>
                  </a:lnTo>
                  <a:lnTo>
                    <a:pt x="713" y="417"/>
                  </a:lnTo>
                  <a:lnTo>
                    <a:pt x="680" y="430"/>
                  </a:lnTo>
                  <a:lnTo>
                    <a:pt x="645" y="442"/>
                  </a:lnTo>
                  <a:lnTo>
                    <a:pt x="608" y="453"/>
                  </a:lnTo>
                  <a:lnTo>
                    <a:pt x="569" y="463"/>
                  </a:lnTo>
                  <a:lnTo>
                    <a:pt x="527" y="470"/>
                  </a:lnTo>
                  <a:lnTo>
                    <a:pt x="506" y="472"/>
                  </a:lnTo>
                  <a:lnTo>
                    <a:pt x="483" y="473"/>
                  </a:lnTo>
                  <a:lnTo>
                    <a:pt x="461" y="474"/>
                  </a:lnTo>
                  <a:lnTo>
                    <a:pt x="438" y="475"/>
                  </a:lnTo>
                  <a:lnTo>
                    <a:pt x="438" y="475"/>
                  </a:lnTo>
                  <a:close/>
                  <a:moveTo>
                    <a:pt x="64" y="289"/>
                  </a:moveTo>
                  <a:lnTo>
                    <a:pt x="64" y="289"/>
                  </a:lnTo>
                  <a:lnTo>
                    <a:pt x="84" y="303"/>
                  </a:lnTo>
                  <a:lnTo>
                    <a:pt x="111" y="320"/>
                  </a:lnTo>
                  <a:lnTo>
                    <a:pt x="129" y="330"/>
                  </a:lnTo>
                  <a:lnTo>
                    <a:pt x="148" y="341"/>
                  </a:lnTo>
                  <a:lnTo>
                    <a:pt x="171" y="351"/>
                  </a:lnTo>
                  <a:lnTo>
                    <a:pt x="194" y="362"/>
                  </a:lnTo>
                  <a:lnTo>
                    <a:pt x="219" y="371"/>
                  </a:lnTo>
                  <a:lnTo>
                    <a:pt x="246" y="381"/>
                  </a:lnTo>
                  <a:lnTo>
                    <a:pt x="274" y="390"/>
                  </a:lnTo>
                  <a:lnTo>
                    <a:pt x="304" y="398"/>
                  </a:lnTo>
                  <a:lnTo>
                    <a:pt x="336" y="403"/>
                  </a:lnTo>
                  <a:lnTo>
                    <a:pt x="369" y="408"/>
                  </a:lnTo>
                  <a:lnTo>
                    <a:pt x="402" y="412"/>
                  </a:lnTo>
                  <a:lnTo>
                    <a:pt x="438" y="413"/>
                  </a:lnTo>
                  <a:lnTo>
                    <a:pt x="438" y="413"/>
                  </a:lnTo>
                  <a:lnTo>
                    <a:pt x="473" y="412"/>
                  </a:lnTo>
                  <a:lnTo>
                    <a:pt x="508" y="408"/>
                  </a:lnTo>
                  <a:lnTo>
                    <a:pt x="540" y="403"/>
                  </a:lnTo>
                  <a:lnTo>
                    <a:pt x="572" y="398"/>
                  </a:lnTo>
                  <a:lnTo>
                    <a:pt x="603" y="390"/>
                  </a:lnTo>
                  <a:lnTo>
                    <a:pt x="630" y="381"/>
                  </a:lnTo>
                  <a:lnTo>
                    <a:pt x="657" y="371"/>
                  </a:lnTo>
                  <a:lnTo>
                    <a:pt x="682" y="362"/>
                  </a:lnTo>
                  <a:lnTo>
                    <a:pt x="706" y="351"/>
                  </a:lnTo>
                  <a:lnTo>
                    <a:pt x="728" y="341"/>
                  </a:lnTo>
                  <a:lnTo>
                    <a:pt x="746" y="330"/>
                  </a:lnTo>
                  <a:lnTo>
                    <a:pt x="764" y="320"/>
                  </a:lnTo>
                  <a:lnTo>
                    <a:pt x="793" y="303"/>
                  </a:lnTo>
                  <a:lnTo>
                    <a:pt x="812" y="289"/>
                  </a:lnTo>
                  <a:lnTo>
                    <a:pt x="812" y="79"/>
                  </a:lnTo>
                  <a:lnTo>
                    <a:pt x="451" y="240"/>
                  </a:lnTo>
                  <a:lnTo>
                    <a:pt x="451" y="240"/>
                  </a:lnTo>
                  <a:lnTo>
                    <a:pt x="444" y="242"/>
                  </a:lnTo>
                  <a:lnTo>
                    <a:pt x="438" y="244"/>
                  </a:lnTo>
                  <a:lnTo>
                    <a:pt x="431" y="242"/>
                  </a:lnTo>
                  <a:lnTo>
                    <a:pt x="425" y="240"/>
                  </a:lnTo>
                  <a:lnTo>
                    <a:pt x="64" y="79"/>
                  </a:lnTo>
                  <a:lnTo>
                    <a:pt x="64" y="2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6" name="Freeform 36"/>
            <p:cNvSpPr>
              <a:spLocks/>
            </p:cNvSpPr>
            <p:nvPr/>
          </p:nvSpPr>
          <p:spPr bwMode="auto">
            <a:xfrm>
              <a:off x="5832756" y="2253916"/>
              <a:ext cx="909368" cy="406097"/>
            </a:xfrm>
            <a:custGeom>
              <a:avLst/>
              <a:gdLst>
                <a:gd name="T0" fmla="*/ 627 w 1254"/>
                <a:gd name="T1" fmla="*/ 558 h 558"/>
                <a:gd name="T2" fmla="*/ 0 w 1254"/>
                <a:gd name="T3" fmla="*/ 279 h 558"/>
                <a:gd name="T4" fmla="*/ 627 w 1254"/>
                <a:gd name="T5" fmla="*/ 0 h 558"/>
                <a:gd name="T6" fmla="*/ 1254 w 1254"/>
                <a:gd name="T7" fmla="*/ 279 h 558"/>
                <a:gd name="T8" fmla="*/ 627 w 1254"/>
                <a:gd name="T9" fmla="*/ 558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4" h="558">
                  <a:moveTo>
                    <a:pt x="627" y="558"/>
                  </a:moveTo>
                  <a:lnTo>
                    <a:pt x="0" y="279"/>
                  </a:lnTo>
                  <a:lnTo>
                    <a:pt x="627" y="0"/>
                  </a:lnTo>
                  <a:lnTo>
                    <a:pt x="1254" y="279"/>
                  </a:lnTo>
                  <a:lnTo>
                    <a:pt x="627" y="558"/>
                  </a:lnTo>
                  <a:close/>
                </a:path>
              </a:pathLst>
            </a:custGeom>
            <a:solidFill>
              <a:srgbClr val="06A1C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7" name="Freeform 37"/>
            <p:cNvSpPr>
              <a:spLocks noEditPoints="1"/>
            </p:cNvSpPr>
            <p:nvPr/>
          </p:nvSpPr>
          <p:spPr bwMode="auto">
            <a:xfrm>
              <a:off x="5811001" y="2232161"/>
              <a:ext cx="954328" cy="449607"/>
            </a:xfrm>
            <a:custGeom>
              <a:avLst/>
              <a:gdLst>
                <a:gd name="T0" fmla="*/ 658 w 1316"/>
                <a:gd name="T1" fmla="*/ 621 h 621"/>
                <a:gd name="T2" fmla="*/ 658 w 1316"/>
                <a:gd name="T3" fmla="*/ 621 h 621"/>
                <a:gd name="T4" fmla="*/ 651 w 1316"/>
                <a:gd name="T5" fmla="*/ 619 h 621"/>
                <a:gd name="T6" fmla="*/ 645 w 1316"/>
                <a:gd name="T7" fmla="*/ 617 h 621"/>
                <a:gd name="T8" fmla="*/ 19 w 1316"/>
                <a:gd name="T9" fmla="*/ 339 h 621"/>
                <a:gd name="T10" fmla="*/ 19 w 1316"/>
                <a:gd name="T11" fmla="*/ 339 h 621"/>
                <a:gd name="T12" fmla="*/ 11 w 1316"/>
                <a:gd name="T13" fmla="*/ 333 h 621"/>
                <a:gd name="T14" fmla="*/ 5 w 1316"/>
                <a:gd name="T15" fmla="*/ 327 h 621"/>
                <a:gd name="T16" fmla="*/ 1 w 1316"/>
                <a:gd name="T17" fmla="*/ 319 h 621"/>
                <a:gd name="T18" fmla="*/ 0 w 1316"/>
                <a:gd name="T19" fmla="*/ 310 h 621"/>
                <a:gd name="T20" fmla="*/ 0 w 1316"/>
                <a:gd name="T21" fmla="*/ 310 h 621"/>
                <a:gd name="T22" fmla="*/ 1 w 1316"/>
                <a:gd name="T23" fmla="*/ 301 h 621"/>
                <a:gd name="T24" fmla="*/ 5 w 1316"/>
                <a:gd name="T25" fmla="*/ 293 h 621"/>
                <a:gd name="T26" fmla="*/ 11 w 1316"/>
                <a:gd name="T27" fmla="*/ 286 h 621"/>
                <a:gd name="T28" fmla="*/ 19 w 1316"/>
                <a:gd name="T29" fmla="*/ 281 h 621"/>
                <a:gd name="T30" fmla="*/ 645 w 1316"/>
                <a:gd name="T31" fmla="*/ 2 h 621"/>
                <a:gd name="T32" fmla="*/ 645 w 1316"/>
                <a:gd name="T33" fmla="*/ 2 h 621"/>
                <a:gd name="T34" fmla="*/ 651 w 1316"/>
                <a:gd name="T35" fmla="*/ 0 h 621"/>
                <a:gd name="T36" fmla="*/ 658 w 1316"/>
                <a:gd name="T37" fmla="*/ 0 h 621"/>
                <a:gd name="T38" fmla="*/ 664 w 1316"/>
                <a:gd name="T39" fmla="*/ 0 h 621"/>
                <a:gd name="T40" fmla="*/ 671 w 1316"/>
                <a:gd name="T41" fmla="*/ 2 h 621"/>
                <a:gd name="T42" fmla="*/ 1297 w 1316"/>
                <a:gd name="T43" fmla="*/ 281 h 621"/>
                <a:gd name="T44" fmla="*/ 1297 w 1316"/>
                <a:gd name="T45" fmla="*/ 281 h 621"/>
                <a:gd name="T46" fmla="*/ 1304 w 1316"/>
                <a:gd name="T47" fmla="*/ 286 h 621"/>
                <a:gd name="T48" fmla="*/ 1310 w 1316"/>
                <a:gd name="T49" fmla="*/ 293 h 621"/>
                <a:gd name="T50" fmla="*/ 1315 w 1316"/>
                <a:gd name="T51" fmla="*/ 301 h 621"/>
                <a:gd name="T52" fmla="*/ 1316 w 1316"/>
                <a:gd name="T53" fmla="*/ 310 h 621"/>
                <a:gd name="T54" fmla="*/ 1316 w 1316"/>
                <a:gd name="T55" fmla="*/ 310 h 621"/>
                <a:gd name="T56" fmla="*/ 1315 w 1316"/>
                <a:gd name="T57" fmla="*/ 319 h 621"/>
                <a:gd name="T58" fmla="*/ 1310 w 1316"/>
                <a:gd name="T59" fmla="*/ 327 h 621"/>
                <a:gd name="T60" fmla="*/ 1304 w 1316"/>
                <a:gd name="T61" fmla="*/ 333 h 621"/>
                <a:gd name="T62" fmla="*/ 1297 w 1316"/>
                <a:gd name="T63" fmla="*/ 339 h 621"/>
                <a:gd name="T64" fmla="*/ 671 w 1316"/>
                <a:gd name="T65" fmla="*/ 617 h 621"/>
                <a:gd name="T66" fmla="*/ 671 w 1316"/>
                <a:gd name="T67" fmla="*/ 617 h 621"/>
                <a:gd name="T68" fmla="*/ 664 w 1316"/>
                <a:gd name="T69" fmla="*/ 619 h 621"/>
                <a:gd name="T70" fmla="*/ 658 w 1316"/>
                <a:gd name="T71" fmla="*/ 621 h 621"/>
                <a:gd name="T72" fmla="*/ 658 w 1316"/>
                <a:gd name="T73" fmla="*/ 621 h 621"/>
                <a:gd name="T74" fmla="*/ 109 w 1316"/>
                <a:gd name="T75" fmla="*/ 310 h 621"/>
                <a:gd name="T76" fmla="*/ 658 w 1316"/>
                <a:gd name="T77" fmla="*/ 555 h 621"/>
                <a:gd name="T78" fmla="*/ 1207 w 1316"/>
                <a:gd name="T79" fmla="*/ 310 h 621"/>
                <a:gd name="T80" fmla="*/ 658 w 1316"/>
                <a:gd name="T81" fmla="*/ 66 h 621"/>
                <a:gd name="T82" fmla="*/ 109 w 1316"/>
                <a:gd name="T83" fmla="*/ 31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16" h="621">
                  <a:moveTo>
                    <a:pt x="658" y="621"/>
                  </a:moveTo>
                  <a:lnTo>
                    <a:pt x="658" y="621"/>
                  </a:lnTo>
                  <a:lnTo>
                    <a:pt x="651" y="619"/>
                  </a:lnTo>
                  <a:lnTo>
                    <a:pt x="645" y="617"/>
                  </a:lnTo>
                  <a:lnTo>
                    <a:pt x="19" y="339"/>
                  </a:lnTo>
                  <a:lnTo>
                    <a:pt x="19" y="339"/>
                  </a:lnTo>
                  <a:lnTo>
                    <a:pt x="11" y="333"/>
                  </a:lnTo>
                  <a:lnTo>
                    <a:pt x="5" y="327"/>
                  </a:lnTo>
                  <a:lnTo>
                    <a:pt x="1" y="319"/>
                  </a:lnTo>
                  <a:lnTo>
                    <a:pt x="0" y="310"/>
                  </a:lnTo>
                  <a:lnTo>
                    <a:pt x="0" y="310"/>
                  </a:lnTo>
                  <a:lnTo>
                    <a:pt x="1" y="301"/>
                  </a:lnTo>
                  <a:lnTo>
                    <a:pt x="5" y="293"/>
                  </a:lnTo>
                  <a:lnTo>
                    <a:pt x="11" y="286"/>
                  </a:lnTo>
                  <a:lnTo>
                    <a:pt x="19" y="281"/>
                  </a:lnTo>
                  <a:lnTo>
                    <a:pt x="645" y="2"/>
                  </a:lnTo>
                  <a:lnTo>
                    <a:pt x="645" y="2"/>
                  </a:lnTo>
                  <a:lnTo>
                    <a:pt x="651" y="0"/>
                  </a:lnTo>
                  <a:lnTo>
                    <a:pt x="658" y="0"/>
                  </a:lnTo>
                  <a:lnTo>
                    <a:pt x="664" y="0"/>
                  </a:lnTo>
                  <a:lnTo>
                    <a:pt x="671" y="2"/>
                  </a:lnTo>
                  <a:lnTo>
                    <a:pt x="1297" y="281"/>
                  </a:lnTo>
                  <a:lnTo>
                    <a:pt x="1297" y="281"/>
                  </a:lnTo>
                  <a:lnTo>
                    <a:pt x="1304" y="286"/>
                  </a:lnTo>
                  <a:lnTo>
                    <a:pt x="1310" y="293"/>
                  </a:lnTo>
                  <a:lnTo>
                    <a:pt x="1315" y="301"/>
                  </a:lnTo>
                  <a:lnTo>
                    <a:pt x="1316" y="310"/>
                  </a:lnTo>
                  <a:lnTo>
                    <a:pt x="1316" y="310"/>
                  </a:lnTo>
                  <a:lnTo>
                    <a:pt x="1315" y="319"/>
                  </a:lnTo>
                  <a:lnTo>
                    <a:pt x="1310" y="327"/>
                  </a:lnTo>
                  <a:lnTo>
                    <a:pt x="1304" y="333"/>
                  </a:lnTo>
                  <a:lnTo>
                    <a:pt x="1297" y="339"/>
                  </a:lnTo>
                  <a:lnTo>
                    <a:pt x="671" y="617"/>
                  </a:lnTo>
                  <a:lnTo>
                    <a:pt x="671" y="617"/>
                  </a:lnTo>
                  <a:lnTo>
                    <a:pt x="664" y="619"/>
                  </a:lnTo>
                  <a:lnTo>
                    <a:pt x="658" y="621"/>
                  </a:lnTo>
                  <a:lnTo>
                    <a:pt x="658" y="621"/>
                  </a:lnTo>
                  <a:close/>
                  <a:moveTo>
                    <a:pt x="109" y="310"/>
                  </a:moveTo>
                  <a:lnTo>
                    <a:pt x="658" y="555"/>
                  </a:lnTo>
                  <a:lnTo>
                    <a:pt x="1207" y="310"/>
                  </a:lnTo>
                  <a:lnTo>
                    <a:pt x="658" y="66"/>
                  </a:lnTo>
                  <a:lnTo>
                    <a:pt x="109" y="3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8" name="Freeform 38"/>
            <p:cNvSpPr>
              <a:spLocks/>
            </p:cNvSpPr>
            <p:nvPr/>
          </p:nvSpPr>
          <p:spPr bwMode="auto">
            <a:xfrm>
              <a:off x="5845809" y="2430858"/>
              <a:ext cx="464111" cy="204499"/>
            </a:xfrm>
            <a:custGeom>
              <a:avLst/>
              <a:gdLst>
                <a:gd name="T0" fmla="*/ 31 w 640"/>
                <a:gd name="T1" fmla="*/ 283 h 283"/>
                <a:gd name="T2" fmla="*/ 31 w 640"/>
                <a:gd name="T3" fmla="*/ 283 h 283"/>
                <a:gd name="T4" fmla="*/ 25 w 640"/>
                <a:gd name="T5" fmla="*/ 282 h 283"/>
                <a:gd name="T6" fmla="*/ 19 w 640"/>
                <a:gd name="T7" fmla="*/ 281 h 283"/>
                <a:gd name="T8" fmla="*/ 14 w 640"/>
                <a:gd name="T9" fmla="*/ 277 h 283"/>
                <a:gd name="T10" fmla="*/ 9 w 640"/>
                <a:gd name="T11" fmla="*/ 274 h 283"/>
                <a:gd name="T12" fmla="*/ 6 w 640"/>
                <a:gd name="T13" fmla="*/ 269 h 283"/>
                <a:gd name="T14" fmla="*/ 3 w 640"/>
                <a:gd name="T15" fmla="*/ 263 h 283"/>
                <a:gd name="T16" fmla="*/ 1 w 640"/>
                <a:gd name="T17" fmla="*/ 257 h 283"/>
                <a:gd name="T18" fmla="*/ 0 w 640"/>
                <a:gd name="T19" fmla="*/ 252 h 283"/>
                <a:gd name="T20" fmla="*/ 0 w 640"/>
                <a:gd name="T21" fmla="*/ 31 h 283"/>
                <a:gd name="T22" fmla="*/ 0 w 640"/>
                <a:gd name="T23" fmla="*/ 31 h 283"/>
                <a:gd name="T24" fmla="*/ 1 w 640"/>
                <a:gd name="T25" fmla="*/ 26 h 283"/>
                <a:gd name="T26" fmla="*/ 3 w 640"/>
                <a:gd name="T27" fmla="*/ 20 h 283"/>
                <a:gd name="T28" fmla="*/ 6 w 640"/>
                <a:gd name="T29" fmla="*/ 14 h 283"/>
                <a:gd name="T30" fmla="*/ 9 w 640"/>
                <a:gd name="T31" fmla="*/ 9 h 283"/>
                <a:gd name="T32" fmla="*/ 14 w 640"/>
                <a:gd name="T33" fmla="*/ 6 h 283"/>
                <a:gd name="T34" fmla="*/ 19 w 640"/>
                <a:gd name="T35" fmla="*/ 2 h 283"/>
                <a:gd name="T36" fmla="*/ 25 w 640"/>
                <a:gd name="T37" fmla="*/ 1 h 283"/>
                <a:gd name="T38" fmla="*/ 31 w 640"/>
                <a:gd name="T39" fmla="*/ 0 h 283"/>
                <a:gd name="T40" fmla="*/ 609 w 640"/>
                <a:gd name="T41" fmla="*/ 0 h 283"/>
                <a:gd name="T42" fmla="*/ 609 w 640"/>
                <a:gd name="T43" fmla="*/ 0 h 283"/>
                <a:gd name="T44" fmla="*/ 615 w 640"/>
                <a:gd name="T45" fmla="*/ 1 h 283"/>
                <a:gd name="T46" fmla="*/ 621 w 640"/>
                <a:gd name="T47" fmla="*/ 2 h 283"/>
                <a:gd name="T48" fmla="*/ 626 w 640"/>
                <a:gd name="T49" fmla="*/ 6 h 283"/>
                <a:gd name="T50" fmla="*/ 631 w 640"/>
                <a:gd name="T51" fmla="*/ 9 h 283"/>
                <a:gd name="T52" fmla="*/ 635 w 640"/>
                <a:gd name="T53" fmla="*/ 14 h 283"/>
                <a:gd name="T54" fmla="*/ 638 w 640"/>
                <a:gd name="T55" fmla="*/ 20 h 283"/>
                <a:gd name="T56" fmla="*/ 639 w 640"/>
                <a:gd name="T57" fmla="*/ 26 h 283"/>
                <a:gd name="T58" fmla="*/ 640 w 640"/>
                <a:gd name="T59" fmla="*/ 31 h 283"/>
                <a:gd name="T60" fmla="*/ 640 w 640"/>
                <a:gd name="T61" fmla="*/ 31 h 283"/>
                <a:gd name="T62" fmla="*/ 639 w 640"/>
                <a:gd name="T63" fmla="*/ 38 h 283"/>
                <a:gd name="T64" fmla="*/ 638 w 640"/>
                <a:gd name="T65" fmla="*/ 44 h 283"/>
                <a:gd name="T66" fmla="*/ 635 w 640"/>
                <a:gd name="T67" fmla="*/ 49 h 283"/>
                <a:gd name="T68" fmla="*/ 631 w 640"/>
                <a:gd name="T69" fmla="*/ 53 h 283"/>
                <a:gd name="T70" fmla="*/ 626 w 640"/>
                <a:gd name="T71" fmla="*/ 58 h 283"/>
                <a:gd name="T72" fmla="*/ 621 w 640"/>
                <a:gd name="T73" fmla="*/ 60 h 283"/>
                <a:gd name="T74" fmla="*/ 615 w 640"/>
                <a:gd name="T75" fmla="*/ 63 h 283"/>
                <a:gd name="T76" fmla="*/ 609 w 640"/>
                <a:gd name="T77" fmla="*/ 63 h 283"/>
                <a:gd name="T78" fmla="*/ 64 w 640"/>
                <a:gd name="T79" fmla="*/ 63 h 283"/>
                <a:gd name="T80" fmla="*/ 64 w 640"/>
                <a:gd name="T81" fmla="*/ 252 h 283"/>
                <a:gd name="T82" fmla="*/ 64 w 640"/>
                <a:gd name="T83" fmla="*/ 252 h 283"/>
                <a:gd name="T84" fmla="*/ 62 w 640"/>
                <a:gd name="T85" fmla="*/ 257 h 283"/>
                <a:gd name="T86" fmla="*/ 60 w 640"/>
                <a:gd name="T87" fmla="*/ 263 h 283"/>
                <a:gd name="T88" fmla="*/ 58 w 640"/>
                <a:gd name="T89" fmla="*/ 269 h 283"/>
                <a:gd name="T90" fmla="*/ 54 w 640"/>
                <a:gd name="T91" fmla="*/ 274 h 283"/>
                <a:gd name="T92" fmla="*/ 50 w 640"/>
                <a:gd name="T93" fmla="*/ 277 h 283"/>
                <a:gd name="T94" fmla="*/ 44 w 640"/>
                <a:gd name="T95" fmla="*/ 281 h 283"/>
                <a:gd name="T96" fmla="*/ 38 w 640"/>
                <a:gd name="T97" fmla="*/ 282 h 283"/>
                <a:gd name="T98" fmla="*/ 31 w 640"/>
                <a:gd name="T99" fmla="*/ 283 h 283"/>
                <a:gd name="T100" fmla="*/ 31 w 640"/>
                <a:gd name="T101" fmla="*/ 28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40" h="283">
                  <a:moveTo>
                    <a:pt x="31" y="283"/>
                  </a:moveTo>
                  <a:lnTo>
                    <a:pt x="31" y="283"/>
                  </a:lnTo>
                  <a:lnTo>
                    <a:pt x="25" y="282"/>
                  </a:lnTo>
                  <a:lnTo>
                    <a:pt x="19" y="281"/>
                  </a:lnTo>
                  <a:lnTo>
                    <a:pt x="14" y="277"/>
                  </a:lnTo>
                  <a:lnTo>
                    <a:pt x="9" y="274"/>
                  </a:lnTo>
                  <a:lnTo>
                    <a:pt x="6" y="269"/>
                  </a:lnTo>
                  <a:lnTo>
                    <a:pt x="3" y="263"/>
                  </a:lnTo>
                  <a:lnTo>
                    <a:pt x="1" y="257"/>
                  </a:lnTo>
                  <a:lnTo>
                    <a:pt x="0" y="252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1" y="26"/>
                  </a:lnTo>
                  <a:lnTo>
                    <a:pt x="3" y="20"/>
                  </a:lnTo>
                  <a:lnTo>
                    <a:pt x="6" y="14"/>
                  </a:lnTo>
                  <a:lnTo>
                    <a:pt x="9" y="9"/>
                  </a:lnTo>
                  <a:lnTo>
                    <a:pt x="14" y="6"/>
                  </a:lnTo>
                  <a:lnTo>
                    <a:pt x="19" y="2"/>
                  </a:lnTo>
                  <a:lnTo>
                    <a:pt x="25" y="1"/>
                  </a:lnTo>
                  <a:lnTo>
                    <a:pt x="31" y="0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615" y="1"/>
                  </a:lnTo>
                  <a:lnTo>
                    <a:pt x="621" y="2"/>
                  </a:lnTo>
                  <a:lnTo>
                    <a:pt x="626" y="6"/>
                  </a:lnTo>
                  <a:lnTo>
                    <a:pt x="631" y="9"/>
                  </a:lnTo>
                  <a:lnTo>
                    <a:pt x="635" y="14"/>
                  </a:lnTo>
                  <a:lnTo>
                    <a:pt x="638" y="20"/>
                  </a:lnTo>
                  <a:lnTo>
                    <a:pt x="639" y="26"/>
                  </a:lnTo>
                  <a:lnTo>
                    <a:pt x="640" y="31"/>
                  </a:lnTo>
                  <a:lnTo>
                    <a:pt x="640" y="31"/>
                  </a:lnTo>
                  <a:lnTo>
                    <a:pt x="639" y="38"/>
                  </a:lnTo>
                  <a:lnTo>
                    <a:pt x="638" y="44"/>
                  </a:lnTo>
                  <a:lnTo>
                    <a:pt x="635" y="49"/>
                  </a:lnTo>
                  <a:lnTo>
                    <a:pt x="631" y="53"/>
                  </a:lnTo>
                  <a:lnTo>
                    <a:pt x="626" y="58"/>
                  </a:lnTo>
                  <a:lnTo>
                    <a:pt x="621" y="60"/>
                  </a:lnTo>
                  <a:lnTo>
                    <a:pt x="615" y="63"/>
                  </a:lnTo>
                  <a:lnTo>
                    <a:pt x="609" y="63"/>
                  </a:lnTo>
                  <a:lnTo>
                    <a:pt x="64" y="63"/>
                  </a:lnTo>
                  <a:lnTo>
                    <a:pt x="64" y="252"/>
                  </a:lnTo>
                  <a:lnTo>
                    <a:pt x="64" y="252"/>
                  </a:lnTo>
                  <a:lnTo>
                    <a:pt x="62" y="257"/>
                  </a:lnTo>
                  <a:lnTo>
                    <a:pt x="60" y="263"/>
                  </a:lnTo>
                  <a:lnTo>
                    <a:pt x="58" y="269"/>
                  </a:lnTo>
                  <a:lnTo>
                    <a:pt x="54" y="274"/>
                  </a:lnTo>
                  <a:lnTo>
                    <a:pt x="50" y="277"/>
                  </a:lnTo>
                  <a:lnTo>
                    <a:pt x="44" y="281"/>
                  </a:lnTo>
                  <a:lnTo>
                    <a:pt x="38" y="282"/>
                  </a:lnTo>
                  <a:lnTo>
                    <a:pt x="31" y="283"/>
                  </a:lnTo>
                  <a:lnTo>
                    <a:pt x="31" y="2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9" name="Freeform 39"/>
            <p:cNvSpPr>
              <a:spLocks/>
            </p:cNvSpPr>
            <p:nvPr/>
          </p:nvSpPr>
          <p:spPr bwMode="auto">
            <a:xfrm>
              <a:off x="5845809" y="2657113"/>
              <a:ext cx="46411" cy="72517"/>
            </a:xfrm>
            <a:custGeom>
              <a:avLst/>
              <a:gdLst>
                <a:gd name="T0" fmla="*/ 64 w 64"/>
                <a:gd name="T1" fmla="*/ 66 h 98"/>
                <a:gd name="T2" fmla="*/ 64 w 64"/>
                <a:gd name="T3" fmla="*/ 66 h 98"/>
                <a:gd name="T4" fmla="*/ 64 w 64"/>
                <a:gd name="T5" fmla="*/ 73 h 98"/>
                <a:gd name="T6" fmla="*/ 61 w 64"/>
                <a:gd name="T7" fmla="*/ 79 h 98"/>
                <a:gd name="T8" fmla="*/ 59 w 64"/>
                <a:gd name="T9" fmla="*/ 85 h 98"/>
                <a:gd name="T10" fmla="*/ 54 w 64"/>
                <a:gd name="T11" fmla="*/ 89 h 98"/>
                <a:gd name="T12" fmla="*/ 50 w 64"/>
                <a:gd name="T13" fmla="*/ 93 h 98"/>
                <a:gd name="T14" fmla="*/ 44 w 64"/>
                <a:gd name="T15" fmla="*/ 96 h 98"/>
                <a:gd name="T16" fmla="*/ 38 w 64"/>
                <a:gd name="T17" fmla="*/ 98 h 98"/>
                <a:gd name="T18" fmla="*/ 31 w 64"/>
                <a:gd name="T19" fmla="*/ 98 h 98"/>
                <a:gd name="T20" fmla="*/ 31 w 64"/>
                <a:gd name="T21" fmla="*/ 98 h 98"/>
                <a:gd name="T22" fmla="*/ 31 w 64"/>
                <a:gd name="T23" fmla="*/ 98 h 98"/>
                <a:gd name="T24" fmla="*/ 25 w 64"/>
                <a:gd name="T25" fmla="*/ 98 h 98"/>
                <a:gd name="T26" fmla="*/ 19 w 64"/>
                <a:gd name="T27" fmla="*/ 96 h 98"/>
                <a:gd name="T28" fmla="*/ 14 w 64"/>
                <a:gd name="T29" fmla="*/ 93 h 98"/>
                <a:gd name="T30" fmla="*/ 9 w 64"/>
                <a:gd name="T31" fmla="*/ 89 h 98"/>
                <a:gd name="T32" fmla="*/ 4 w 64"/>
                <a:gd name="T33" fmla="*/ 85 h 98"/>
                <a:gd name="T34" fmla="*/ 2 w 64"/>
                <a:gd name="T35" fmla="*/ 79 h 98"/>
                <a:gd name="T36" fmla="*/ 0 w 64"/>
                <a:gd name="T37" fmla="*/ 73 h 98"/>
                <a:gd name="T38" fmla="*/ 0 w 64"/>
                <a:gd name="T39" fmla="*/ 66 h 98"/>
                <a:gd name="T40" fmla="*/ 0 w 64"/>
                <a:gd name="T41" fmla="*/ 32 h 98"/>
                <a:gd name="T42" fmla="*/ 0 w 64"/>
                <a:gd name="T43" fmla="*/ 32 h 98"/>
                <a:gd name="T44" fmla="*/ 0 w 64"/>
                <a:gd name="T45" fmla="*/ 25 h 98"/>
                <a:gd name="T46" fmla="*/ 2 w 64"/>
                <a:gd name="T47" fmla="*/ 20 h 98"/>
                <a:gd name="T48" fmla="*/ 4 w 64"/>
                <a:gd name="T49" fmla="*/ 14 h 98"/>
                <a:gd name="T50" fmla="*/ 9 w 64"/>
                <a:gd name="T51" fmla="*/ 9 h 98"/>
                <a:gd name="T52" fmla="*/ 14 w 64"/>
                <a:gd name="T53" fmla="*/ 5 h 98"/>
                <a:gd name="T54" fmla="*/ 19 w 64"/>
                <a:gd name="T55" fmla="*/ 2 h 98"/>
                <a:gd name="T56" fmla="*/ 25 w 64"/>
                <a:gd name="T57" fmla="*/ 0 h 98"/>
                <a:gd name="T58" fmla="*/ 31 w 64"/>
                <a:gd name="T59" fmla="*/ 0 h 98"/>
                <a:gd name="T60" fmla="*/ 31 w 64"/>
                <a:gd name="T61" fmla="*/ 0 h 98"/>
                <a:gd name="T62" fmla="*/ 31 w 64"/>
                <a:gd name="T63" fmla="*/ 0 h 98"/>
                <a:gd name="T64" fmla="*/ 38 w 64"/>
                <a:gd name="T65" fmla="*/ 0 h 98"/>
                <a:gd name="T66" fmla="*/ 44 w 64"/>
                <a:gd name="T67" fmla="*/ 2 h 98"/>
                <a:gd name="T68" fmla="*/ 50 w 64"/>
                <a:gd name="T69" fmla="*/ 5 h 98"/>
                <a:gd name="T70" fmla="*/ 54 w 64"/>
                <a:gd name="T71" fmla="*/ 9 h 98"/>
                <a:gd name="T72" fmla="*/ 59 w 64"/>
                <a:gd name="T73" fmla="*/ 14 h 98"/>
                <a:gd name="T74" fmla="*/ 61 w 64"/>
                <a:gd name="T75" fmla="*/ 20 h 98"/>
                <a:gd name="T76" fmla="*/ 64 w 64"/>
                <a:gd name="T77" fmla="*/ 25 h 98"/>
                <a:gd name="T78" fmla="*/ 64 w 64"/>
                <a:gd name="T79" fmla="*/ 32 h 98"/>
                <a:gd name="T80" fmla="*/ 64 w 64"/>
                <a:gd name="T81" fmla="*/ 66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4" h="98">
                  <a:moveTo>
                    <a:pt x="64" y="66"/>
                  </a:moveTo>
                  <a:lnTo>
                    <a:pt x="64" y="66"/>
                  </a:lnTo>
                  <a:lnTo>
                    <a:pt x="64" y="73"/>
                  </a:lnTo>
                  <a:lnTo>
                    <a:pt x="61" y="79"/>
                  </a:lnTo>
                  <a:lnTo>
                    <a:pt x="59" y="85"/>
                  </a:lnTo>
                  <a:lnTo>
                    <a:pt x="54" y="89"/>
                  </a:lnTo>
                  <a:lnTo>
                    <a:pt x="50" y="93"/>
                  </a:lnTo>
                  <a:lnTo>
                    <a:pt x="44" y="96"/>
                  </a:lnTo>
                  <a:lnTo>
                    <a:pt x="38" y="98"/>
                  </a:lnTo>
                  <a:lnTo>
                    <a:pt x="31" y="98"/>
                  </a:lnTo>
                  <a:lnTo>
                    <a:pt x="31" y="98"/>
                  </a:lnTo>
                  <a:lnTo>
                    <a:pt x="31" y="98"/>
                  </a:lnTo>
                  <a:lnTo>
                    <a:pt x="25" y="98"/>
                  </a:lnTo>
                  <a:lnTo>
                    <a:pt x="19" y="96"/>
                  </a:lnTo>
                  <a:lnTo>
                    <a:pt x="14" y="93"/>
                  </a:lnTo>
                  <a:lnTo>
                    <a:pt x="9" y="89"/>
                  </a:lnTo>
                  <a:lnTo>
                    <a:pt x="4" y="85"/>
                  </a:lnTo>
                  <a:lnTo>
                    <a:pt x="2" y="79"/>
                  </a:lnTo>
                  <a:lnTo>
                    <a:pt x="0" y="73"/>
                  </a:lnTo>
                  <a:lnTo>
                    <a:pt x="0" y="66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2" y="20"/>
                  </a:lnTo>
                  <a:lnTo>
                    <a:pt x="4" y="14"/>
                  </a:lnTo>
                  <a:lnTo>
                    <a:pt x="9" y="9"/>
                  </a:lnTo>
                  <a:lnTo>
                    <a:pt x="14" y="5"/>
                  </a:lnTo>
                  <a:lnTo>
                    <a:pt x="19" y="2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8" y="0"/>
                  </a:lnTo>
                  <a:lnTo>
                    <a:pt x="44" y="2"/>
                  </a:lnTo>
                  <a:lnTo>
                    <a:pt x="50" y="5"/>
                  </a:lnTo>
                  <a:lnTo>
                    <a:pt x="54" y="9"/>
                  </a:lnTo>
                  <a:lnTo>
                    <a:pt x="59" y="14"/>
                  </a:lnTo>
                  <a:lnTo>
                    <a:pt x="61" y="20"/>
                  </a:lnTo>
                  <a:lnTo>
                    <a:pt x="64" y="25"/>
                  </a:lnTo>
                  <a:lnTo>
                    <a:pt x="64" y="32"/>
                  </a:lnTo>
                  <a:lnTo>
                    <a:pt x="64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0" name="Freeform 40"/>
            <p:cNvSpPr>
              <a:spLocks/>
            </p:cNvSpPr>
            <p:nvPr/>
          </p:nvSpPr>
          <p:spPr bwMode="auto">
            <a:xfrm>
              <a:off x="2800081" y="2514979"/>
              <a:ext cx="205949" cy="82670"/>
            </a:xfrm>
            <a:custGeom>
              <a:avLst/>
              <a:gdLst>
                <a:gd name="T0" fmla="*/ 142 w 285"/>
                <a:gd name="T1" fmla="*/ 0 h 115"/>
                <a:gd name="T2" fmla="*/ 142 w 285"/>
                <a:gd name="T3" fmla="*/ 0 h 115"/>
                <a:gd name="T4" fmla="*/ 129 w 285"/>
                <a:gd name="T5" fmla="*/ 0 h 115"/>
                <a:gd name="T6" fmla="*/ 117 w 285"/>
                <a:gd name="T7" fmla="*/ 2 h 115"/>
                <a:gd name="T8" fmla="*/ 104 w 285"/>
                <a:gd name="T9" fmla="*/ 5 h 115"/>
                <a:gd name="T10" fmla="*/ 92 w 285"/>
                <a:gd name="T11" fmla="*/ 8 h 115"/>
                <a:gd name="T12" fmla="*/ 81 w 285"/>
                <a:gd name="T13" fmla="*/ 14 h 115"/>
                <a:gd name="T14" fmla="*/ 70 w 285"/>
                <a:gd name="T15" fmla="*/ 19 h 115"/>
                <a:gd name="T16" fmla="*/ 60 w 285"/>
                <a:gd name="T17" fmla="*/ 25 h 115"/>
                <a:gd name="T18" fmla="*/ 49 w 285"/>
                <a:gd name="T19" fmla="*/ 32 h 115"/>
                <a:gd name="T20" fmla="*/ 41 w 285"/>
                <a:gd name="T21" fmla="*/ 41 h 115"/>
                <a:gd name="T22" fmla="*/ 32 w 285"/>
                <a:gd name="T23" fmla="*/ 50 h 115"/>
                <a:gd name="T24" fmla="*/ 25 w 285"/>
                <a:gd name="T25" fmla="*/ 59 h 115"/>
                <a:gd name="T26" fmla="*/ 18 w 285"/>
                <a:gd name="T27" fmla="*/ 70 h 115"/>
                <a:gd name="T28" fmla="*/ 12 w 285"/>
                <a:gd name="T29" fmla="*/ 80 h 115"/>
                <a:gd name="T30" fmla="*/ 8 w 285"/>
                <a:gd name="T31" fmla="*/ 92 h 115"/>
                <a:gd name="T32" fmla="*/ 3 w 285"/>
                <a:gd name="T33" fmla="*/ 103 h 115"/>
                <a:gd name="T34" fmla="*/ 0 w 285"/>
                <a:gd name="T35" fmla="*/ 115 h 115"/>
                <a:gd name="T36" fmla="*/ 285 w 285"/>
                <a:gd name="T37" fmla="*/ 115 h 115"/>
                <a:gd name="T38" fmla="*/ 285 w 285"/>
                <a:gd name="T39" fmla="*/ 115 h 115"/>
                <a:gd name="T40" fmla="*/ 281 w 285"/>
                <a:gd name="T41" fmla="*/ 103 h 115"/>
                <a:gd name="T42" fmla="*/ 276 w 285"/>
                <a:gd name="T43" fmla="*/ 92 h 115"/>
                <a:gd name="T44" fmla="*/ 272 w 285"/>
                <a:gd name="T45" fmla="*/ 80 h 115"/>
                <a:gd name="T46" fmla="*/ 266 w 285"/>
                <a:gd name="T47" fmla="*/ 70 h 115"/>
                <a:gd name="T48" fmla="*/ 259 w 285"/>
                <a:gd name="T49" fmla="*/ 59 h 115"/>
                <a:gd name="T50" fmla="*/ 251 w 285"/>
                <a:gd name="T51" fmla="*/ 50 h 115"/>
                <a:gd name="T52" fmla="*/ 243 w 285"/>
                <a:gd name="T53" fmla="*/ 41 h 115"/>
                <a:gd name="T54" fmla="*/ 234 w 285"/>
                <a:gd name="T55" fmla="*/ 32 h 115"/>
                <a:gd name="T56" fmla="*/ 224 w 285"/>
                <a:gd name="T57" fmla="*/ 25 h 115"/>
                <a:gd name="T58" fmla="*/ 214 w 285"/>
                <a:gd name="T59" fmla="*/ 19 h 115"/>
                <a:gd name="T60" fmla="*/ 204 w 285"/>
                <a:gd name="T61" fmla="*/ 14 h 115"/>
                <a:gd name="T62" fmla="*/ 192 w 285"/>
                <a:gd name="T63" fmla="*/ 8 h 115"/>
                <a:gd name="T64" fmla="*/ 180 w 285"/>
                <a:gd name="T65" fmla="*/ 5 h 115"/>
                <a:gd name="T66" fmla="*/ 168 w 285"/>
                <a:gd name="T67" fmla="*/ 2 h 115"/>
                <a:gd name="T68" fmla="*/ 155 w 285"/>
                <a:gd name="T69" fmla="*/ 0 h 115"/>
                <a:gd name="T70" fmla="*/ 142 w 285"/>
                <a:gd name="T71" fmla="*/ 0 h 115"/>
                <a:gd name="T72" fmla="*/ 142 w 285"/>
                <a:gd name="T7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85" h="115">
                  <a:moveTo>
                    <a:pt x="142" y="0"/>
                  </a:moveTo>
                  <a:lnTo>
                    <a:pt x="142" y="0"/>
                  </a:lnTo>
                  <a:lnTo>
                    <a:pt x="129" y="0"/>
                  </a:lnTo>
                  <a:lnTo>
                    <a:pt x="117" y="2"/>
                  </a:lnTo>
                  <a:lnTo>
                    <a:pt x="104" y="5"/>
                  </a:lnTo>
                  <a:lnTo>
                    <a:pt x="92" y="8"/>
                  </a:lnTo>
                  <a:lnTo>
                    <a:pt x="81" y="14"/>
                  </a:lnTo>
                  <a:lnTo>
                    <a:pt x="70" y="19"/>
                  </a:lnTo>
                  <a:lnTo>
                    <a:pt x="60" y="25"/>
                  </a:lnTo>
                  <a:lnTo>
                    <a:pt x="49" y="32"/>
                  </a:lnTo>
                  <a:lnTo>
                    <a:pt x="41" y="41"/>
                  </a:lnTo>
                  <a:lnTo>
                    <a:pt x="32" y="50"/>
                  </a:lnTo>
                  <a:lnTo>
                    <a:pt x="25" y="59"/>
                  </a:lnTo>
                  <a:lnTo>
                    <a:pt x="18" y="70"/>
                  </a:lnTo>
                  <a:lnTo>
                    <a:pt x="12" y="80"/>
                  </a:lnTo>
                  <a:lnTo>
                    <a:pt x="8" y="92"/>
                  </a:lnTo>
                  <a:lnTo>
                    <a:pt x="3" y="103"/>
                  </a:lnTo>
                  <a:lnTo>
                    <a:pt x="0" y="115"/>
                  </a:lnTo>
                  <a:lnTo>
                    <a:pt x="285" y="115"/>
                  </a:lnTo>
                  <a:lnTo>
                    <a:pt x="285" y="115"/>
                  </a:lnTo>
                  <a:lnTo>
                    <a:pt x="281" y="103"/>
                  </a:lnTo>
                  <a:lnTo>
                    <a:pt x="276" y="92"/>
                  </a:lnTo>
                  <a:lnTo>
                    <a:pt x="272" y="80"/>
                  </a:lnTo>
                  <a:lnTo>
                    <a:pt x="266" y="70"/>
                  </a:lnTo>
                  <a:lnTo>
                    <a:pt x="259" y="59"/>
                  </a:lnTo>
                  <a:lnTo>
                    <a:pt x="251" y="50"/>
                  </a:lnTo>
                  <a:lnTo>
                    <a:pt x="243" y="41"/>
                  </a:lnTo>
                  <a:lnTo>
                    <a:pt x="234" y="32"/>
                  </a:lnTo>
                  <a:lnTo>
                    <a:pt x="224" y="25"/>
                  </a:lnTo>
                  <a:lnTo>
                    <a:pt x="214" y="19"/>
                  </a:lnTo>
                  <a:lnTo>
                    <a:pt x="204" y="14"/>
                  </a:lnTo>
                  <a:lnTo>
                    <a:pt x="192" y="8"/>
                  </a:lnTo>
                  <a:lnTo>
                    <a:pt x="180" y="5"/>
                  </a:lnTo>
                  <a:lnTo>
                    <a:pt x="168" y="2"/>
                  </a:lnTo>
                  <a:lnTo>
                    <a:pt x="155" y="0"/>
                  </a:lnTo>
                  <a:lnTo>
                    <a:pt x="142" y="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1" name="Freeform 41"/>
            <p:cNvSpPr>
              <a:spLocks noEditPoints="1"/>
            </p:cNvSpPr>
            <p:nvPr/>
          </p:nvSpPr>
          <p:spPr bwMode="auto">
            <a:xfrm>
              <a:off x="2771074" y="2491773"/>
              <a:ext cx="263963" cy="130531"/>
            </a:xfrm>
            <a:custGeom>
              <a:avLst/>
              <a:gdLst>
                <a:gd name="T0" fmla="*/ 364 w 364"/>
                <a:gd name="T1" fmla="*/ 179 h 179"/>
                <a:gd name="T2" fmla="*/ 0 w 364"/>
                <a:gd name="T3" fmla="*/ 179 h 179"/>
                <a:gd name="T4" fmla="*/ 8 w 364"/>
                <a:gd name="T5" fmla="*/ 141 h 179"/>
                <a:gd name="T6" fmla="*/ 8 w 364"/>
                <a:gd name="T7" fmla="*/ 141 h 179"/>
                <a:gd name="T8" fmla="*/ 12 w 364"/>
                <a:gd name="T9" fmla="*/ 126 h 179"/>
                <a:gd name="T10" fmla="*/ 18 w 364"/>
                <a:gd name="T11" fmla="*/ 111 h 179"/>
                <a:gd name="T12" fmla="*/ 23 w 364"/>
                <a:gd name="T13" fmla="*/ 97 h 179"/>
                <a:gd name="T14" fmla="*/ 32 w 364"/>
                <a:gd name="T15" fmla="*/ 84 h 179"/>
                <a:gd name="T16" fmla="*/ 40 w 364"/>
                <a:gd name="T17" fmla="*/ 71 h 179"/>
                <a:gd name="T18" fmla="*/ 49 w 364"/>
                <a:gd name="T19" fmla="*/ 60 h 179"/>
                <a:gd name="T20" fmla="*/ 59 w 364"/>
                <a:gd name="T21" fmla="*/ 49 h 179"/>
                <a:gd name="T22" fmla="*/ 71 w 364"/>
                <a:gd name="T23" fmla="*/ 39 h 179"/>
                <a:gd name="T24" fmla="*/ 83 w 364"/>
                <a:gd name="T25" fmla="*/ 31 h 179"/>
                <a:gd name="T26" fmla="*/ 95 w 364"/>
                <a:gd name="T27" fmla="*/ 23 h 179"/>
                <a:gd name="T28" fmla="*/ 108 w 364"/>
                <a:gd name="T29" fmla="*/ 16 h 179"/>
                <a:gd name="T30" fmla="*/ 122 w 364"/>
                <a:gd name="T31" fmla="*/ 10 h 179"/>
                <a:gd name="T32" fmla="*/ 137 w 364"/>
                <a:gd name="T33" fmla="*/ 5 h 179"/>
                <a:gd name="T34" fmla="*/ 151 w 364"/>
                <a:gd name="T35" fmla="*/ 2 h 179"/>
                <a:gd name="T36" fmla="*/ 167 w 364"/>
                <a:gd name="T37" fmla="*/ 1 h 179"/>
                <a:gd name="T38" fmla="*/ 182 w 364"/>
                <a:gd name="T39" fmla="*/ 0 h 179"/>
                <a:gd name="T40" fmla="*/ 182 w 364"/>
                <a:gd name="T41" fmla="*/ 0 h 179"/>
                <a:gd name="T42" fmla="*/ 197 w 364"/>
                <a:gd name="T43" fmla="*/ 1 h 179"/>
                <a:gd name="T44" fmla="*/ 212 w 364"/>
                <a:gd name="T45" fmla="*/ 2 h 179"/>
                <a:gd name="T46" fmla="*/ 227 w 364"/>
                <a:gd name="T47" fmla="*/ 5 h 179"/>
                <a:gd name="T48" fmla="*/ 242 w 364"/>
                <a:gd name="T49" fmla="*/ 10 h 179"/>
                <a:gd name="T50" fmla="*/ 256 w 364"/>
                <a:gd name="T51" fmla="*/ 16 h 179"/>
                <a:gd name="T52" fmla="*/ 269 w 364"/>
                <a:gd name="T53" fmla="*/ 23 h 179"/>
                <a:gd name="T54" fmla="*/ 282 w 364"/>
                <a:gd name="T55" fmla="*/ 31 h 179"/>
                <a:gd name="T56" fmla="*/ 293 w 364"/>
                <a:gd name="T57" fmla="*/ 39 h 179"/>
                <a:gd name="T58" fmla="*/ 305 w 364"/>
                <a:gd name="T59" fmla="*/ 49 h 179"/>
                <a:gd name="T60" fmla="*/ 315 w 364"/>
                <a:gd name="T61" fmla="*/ 60 h 179"/>
                <a:gd name="T62" fmla="*/ 325 w 364"/>
                <a:gd name="T63" fmla="*/ 71 h 179"/>
                <a:gd name="T64" fmla="*/ 333 w 364"/>
                <a:gd name="T65" fmla="*/ 84 h 179"/>
                <a:gd name="T66" fmla="*/ 341 w 364"/>
                <a:gd name="T67" fmla="*/ 97 h 179"/>
                <a:gd name="T68" fmla="*/ 347 w 364"/>
                <a:gd name="T69" fmla="*/ 111 h 179"/>
                <a:gd name="T70" fmla="*/ 352 w 364"/>
                <a:gd name="T71" fmla="*/ 126 h 179"/>
                <a:gd name="T72" fmla="*/ 356 w 364"/>
                <a:gd name="T73" fmla="*/ 141 h 179"/>
                <a:gd name="T74" fmla="*/ 364 w 364"/>
                <a:gd name="T75" fmla="*/ 179 h 179"/>
                <a:gd name="T76" fmla="*/ 88 w 364"/>
                <a:gd name="T77" fmla="*/ 115 h 179"/>
                <a:gd name="T78" fmla="*/ 276 w 364"/>
                <a:gd name="T79" fmla="*/ 115 h 179"/>
                <a:gd name="T80" fmla="*/ 276 w 364"/>
                <a:gd name="T81" fmla="*/ 115 h 179"/>
                <a:gd name="T82" fmla="*/ 268 w 364"/>
                <a:gd name="T83" fmla="*/ 104 h 179"/>
                <a:gd name="T84" fmla="*/ 259 w 364"/>
                <a:gd name="T85" fmla="*/ 95 h 179"/>
                <a:gd name="T86" fmla="*/ 248 w 364"/>
                <a:gd name="T87" fmla="*/ 85 h 179"/>
                <a:gd name="T88" fmla="*/ 237 w 364"/>
                <a:gd name="T89" fmla="*/ 78 h 179"/>
                <a:gd name="T90" fmla="*/ 224 w 364"/>
                <a:gd name="T91" fmla="*/ 73 h 179"/>
                <a:gd name="T92" fmla="*/ 210 w 364"/>
                <a:gd name="T93" fmla="*/ 68 h 179"/>
                <a:gd name="T94" fmla="*/ 196 w 364"/>
                <a:gd name="T95" fmla="*/ 66 h 179"/>
                <a:gd name="T96" fmla="*/ 182 w 364"/>
                <a:gd name="T97" fmla="*/ 64 h 179"/>
                <a:gd name="T98" fmla="*/ 182 w 364"/>
                <a:gd name="T99" fmla="*/ 64 h 179"/>
                <a:gd name="T100" fmla="*/ 168 w 364"/>
                <a:gd name="T101" fmla="*/ 66 h 179"/>
                <a:gd name="T102" fmla="*/ 154 w 364"/>
                <a:gd name="T103" fmla="*/ 68 h 179"/>
                <a:gd name="T104" fmla="*/ 140 w 364"/>
                <a:gd name="T105" fmla="*/ 73 h 179"/>
                <a:gd name="T106" fmla="*/ 128 w 364"/>
                <a:gd name="T107" fmla="*/ 78 h 179"/>
                <a:gd name="T108" fmla="*/ 116 w 364"/>
                <a:gd name="T109" fmla="*/ 85 h 179"/>
                <a:gd name="T110" fmla="*/ 106 w 364"/>
                <a:gd name="T111" fmla="*/ 95 h 179"/>
                <a:gd name="T112" fmla="*/ 96 w 364"/>
                <a:gd name="T113" fmla="*/ 104 h 179"/>
                <a:gd name="T114" fmla="*/ 88 w 364"/>
                <a:gd name="T115" fmla="*/ 115 h 179"/>
                <a:gd name="T116" fmla="*/ 88 w 364"/>
                <a:gd name="T117" fmla="*/ 115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64" h="179">
                  <a:moveTo>
                    <a:pt x="364" y="179"/>
                  </a:moveTo>
                  <a:lnTo>
                    <a:pt x="0" y="179"/>
                  </a:lnTo>
                  <a:lnTo>
                    <a:pt x="8" y="141"/>
                  </a:lnTo>
                  <a:lnTo>
                    <a:pt x="8" y="141"/>
                  </a:lnTo>
                  <a:lnTo>
                    <a:pt x="12" y="126"/>
                  </a:lnTo>
                  <a:lnTo>
                    <a:pt x="18" y="111"/>
                  </a:lnTo>
                  <a:lnTo>
                    <a:pt x="23" y="97"/>
                  </a:lnTo>
                  <a:lnTo>
                    <a:pt x="32" y="84"/>
                  </a:lnTo>
                  <a:lnTo>
                    <a:pt x="40" y="71"/>
                  </a:lnTo>
                  <a:lnTo>
                    <a:pt x="49" y="60"/>
                  </a:lnTo>
                  <a:lnTo>
                    <a:pt x="59" y="49"/>
                  </a:lnTo>
                  <a:lnTo>
                    <a:pt x="71" y="39"/>
                  </a:lnTo>
                  <a:lnTo>
                    <a:pt x="83" y="31"/>
                  </a:lnTo>
                  <a:lnTo>
                    <a:pt x="95" y="23"/>
                  </a:lnTo>
                  <a:lnTo>
                    <a:pt x="108" y="16"/>
                  </a:lnTo>
                  <a:lnTo>
                    <a:pt x="122" y="10"/>
                  </a:lnTo>
                  <a:lnTo>
                    <a:pt x="137" y="5"/>
                  </a:lnTo>
                  <a:lnTo>
                    <a:pt x="151" y="2"/>
                  </a:lnTo>
                  <a:lnTo>
                    <a:pt x="167" y="1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197" y="1"/>
                  </a:lnTo>
                  <a:lnTo>
                    <a:pt x="212" y="2"/>
                  </a:lnTo>
                  <a:lnTo>
                    <a:pt x="227" y="5"/>
                  </a:lnTo>
                  <a:lnTo>
                    <a:pt x="242" y="10"/>
                  </a:lnTo>
                  <a:lnTo>
                    <a:pt x="256" y="16"/>
                  </a:lnTo>
                  <a:lnTo>
                    <a:pt x="269" y="23"/>
                  </a:lnTo>
                  <a:lnTo>
                    <a:pt x="282" y="31"/>
                  </a:lnTo>
                  <a:lnTo>
                    <a:pt x="293" y="39"/>
                  </a:lnTo>
                  <a:lnTo>
                    <a:pt x="305" y="49"/>
                  </a:lnTo>
                  <a:lnTo>
                    <a:pt x="315" y="60"/>
                  </a:lnTo>
                  <a:lnTo>
                    <a:pt x="325" y="71"/>
                  </a:lnTo>
                  <a:lnTo>
                    <a:pt x="333" y="84"/>
                  </a:lnTo>
                  <a:lnTo>
                    <a:pt x="341" y="97"/>
                  </a:lnTo>
                  <a:lnTo>
                    <a:pt x="347" y="111"/>
                  </a:lnTo>
                  <a:lnTo>
                    <a:pt x="352" y="126"/>
                  </a:lnTo>
                  <a:lnTo>
                    <a:pt x="356" y="141"/>
                  </a:lnTo>
                  <a:lnTo>
                    <a:pt x="364" y="179"/>
                  </a:lnTo>
                  <a:close/>
                  <a:moveTo>
                    <a:pt x="88" y="115"/>
                  </a:moveTo>
                  <a:lnTo>
                    <a:pt x="276" y="115"/>
                  </a:lnTo>
                  <a:lnTo>
                    <a:pt x="276" y="115"/>
                  </a:lnTo>
                  <a:lnTo>
                    <a:pt x="268" y="104"/>
                  </a:lnTo>
                  <a:lnTo>
                    <a:pt x="259" y="95"/>
                  </a:lnTo>
                  <a:lnTo>
                    <a:pt x="248" y="85"/>
                  </a:lnTo>
                  <a:lnTo>
                    <a:pt x="237" y="78"/>
                  </a:lnTo>
                  <a:lnTo>
                    <a:pt x="224" y="73"/>
                  </a:lnTo>
                  <a:lnTo>
                    <a:pt x="210" y="68"/>
                  </a:lnTo>
                  <a:lnTo>
                    <a:pt x="196" y="66"/>
                  </a:lnTo>
                  <a:lnTo>
                    <a:pt x="182" y="64"/>
                  </a:lnTo>
                  <a:lnTo>
                    <a:pt x="182" y="64"/>
                  </a:lnTo>
                  <a:lnTo>
                    <a:pt x="168" y="66"/>
                  </a:lnTo>
                  <a:lnTo>
                    <a:pt x="154" y="68"/>
                  </a:lnTo>
                  <a:lnTo>
                    <a:pt x="140" y="73"/>
                  </a:lnTo>
                  <a:lnTo>
                    <a:pt x="128" y="78"/>
                  </a:lnTo>
                  <a:lnTo>
                    <a:pt x="116" y="85"/>
                  </a:lnTo>
                  <a:lnTo>
                    <a:pt x="106" y="95"/>
                  </a:lnTo>
                  <a:lnTo>
                    <a:pt x="96" y="104"/>
                  </a:lnTo>
                  <a:lnTo>
                    <a:pt x="88" y="115"/>
                  </a:lnTo>
                  <a:lnTo>
                    <a:pt x="88" y="115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2" name="Freeform 42"/>
            <p:cNvSpPr>
              <a:spLocks/>
            </p:cNvSpPr>
            <p:nvPr/>
          </p:nvSpPr>
          <p:spPr bwMode="auto">
            <a:xfrm>
              <a:off x="2415740" y="1347449"/>
              <a:ext cx="974633" cy="974633"/>
            </a:xfrm>
            <a:custGeom>
              <a:avLst/>
              <a:gdLst>
                <a:gd name="T0" fmla="*/ 1123 w 1344"/>
                <a:gd name="T1" fmla="*/ 1172 h 1345"/>
                <a:gd name="T2" fmla="*/ 1042 w 1344"/>
                <a:gd name="T3" fmla="*/ 1233 h 1345"/>
                <a:gd name="T4" fmla="*/ 955 w 1344"/>
                <a:gd name="T5" fmla="*/ 1282 h 1345"/>
                <a:gd name="T6" fmla="*/ 863 w 1344"/>
                <a:gd name="T7" fmla="*/ 1317 h 1345"/>
                <a:gd name="T8" fmla="*/ 768 w 1344"/>
                <a:gd name="T9" fmla="*/ 1338 h 1345"/>
                <a:gd name="T10" fmla="*/ 672 w 1344"/>
                <a:gd name="T11" fmla="*/ 1345 h 1345"/>
                <a:gd name="T12" fmla="*/ 576 w 1344"/>
                <a:gd name="T13" fmla="*/ 1338 h 1345"/>
                <a:gd name="T14" fmla="*/ 481 w 1344"/>
                <a:gd name="T15" fmla="*/ 1317 h 1345"/>
                <a:gd name="T16" fmla="*/ 389 w 1344"/>
                <a:gd name="T17" fmla="*/ 1282 h 1345"/>
                <a:gd name="T18" fmla="*/ 303 w 1344"/>
                <a:gd name="T19" fmla="*/ 1233 h 1345"/>
                <a:gd name="T20" fmla="*/ 222 w 1344"/>
                <a:gd name="T21" fmla="*/ 1172 h 1345"/>
                <a:gd name="T22" fmla="*/ 173 w 1344"/>
                <a:gd name="T23" fmla="*/ 1122 h 1345"/>
                <a:gd name="T24" fmla="*/ 110 w 1344"/>
                <a:gd name="T25" fmla="*/ 1042 h 1345"/>
                <a:gd name="T26" fmla="*/ 63 w 1344"/>
                <a:gd name="T27" fmla="*/ 955 h 1345"/>
                <a:gd name="T28" fmla="*/ 28 w 1344"/>
                <a:gd name="T29" fmla="*/ 864 h 1345"/>
                <a:gd name="T30" fmla="*/ 7 w 1344"/>
                <a:gd name="T31" fmla="*/ 769 h 1345"/>
                <a:gd name="T32" fmla="*/ 0 w 1344"/>
                <a:gd name="T33" fmla="*/ 673 h 1345"/>
                <a:gd name="T34" fmla="*/ 7 w 1344"/>
                <a:gd name="T35" fmla="*/ 576 h 1345"/>
                <a:gd name="T36" fmla="*/ 28 w 1344"/>
                <a:gd name="T37" fmla="*/ 481 h 1345"/>
                <a:gd name="T38" fmla="*/ 62 w 1344"/>
                <a:gd name="T39" fmla="*/ 390 h 1345"/>
                <a:gd name="T40" fmla="*/ 110 w 1344"/>
                <a:gd name="T41" fmla="*/ 303 h 1345"/>
                <a:gd name="T42" fmla="*/ 173 w 1344"/>
                <a:gd name="T43" fmla="*/ 222 h 1345"/>
                <a:gd name="T44" fmla="*/ 222 w 1344"/>
                <a:gd name="T45" fmla="*/ 173 h 1345"/>
                <a:gd name="T46" fmla="*/ 303 w 1344"/>
                <a:gd name="T47" fmla="*/ 111 h 1345"/>
                <a:gd name="T48" fmla="*/ 389 w 1344"/>
                <a:gd name="T49" fmla="*/ 62 h 1345"/>
                <a:gd name="T50" fmla="*/ 481 w 1344"/>
                <a:gd name="T51" fmla="*/ 27 h 1345"/>
                <a:gd name="T52" fmla="*/ 576 w 1344"/>
                <a:gd name="T53" fmla="*/ 7 h 1345"/>
                <a:gd name="T54" fmla="*/ 672 w 1344"/>
                <a:gd name="T55" fmla="*/ 0 h 1345"/>
                <a:gd name="T56" fmla="*/ 768 w 1344"/>
                <a:gd name="T57" fmla="*/ 7 h 1345"/>
                <a:gd name="T58" fmla="*/ 863 w 1344"/>
                <a:gd name="T59" fmla="*/ 27 h 1345"/>
                <a:gd name="T60" fmla="*/ 955 w 1344"/>
                <a:gd name="T61" fmla="*/ 62 h 1345"/>
                <a:gd name="T62" fmla="*/ 1042 w 1344"/>
                <a:gd name="T63" fmla="*/ 111 h 1345"/>
                <a:gd name="T64" fmla="*/ 1123 w 1344"/>
                <a:gd name="T65" fmla="*/ 173 h 1345"/>
                <a:gd name="T66" fmla="*/ 1171 w 1344"/>
                <a:gd name="T67" fmla="*/ 222 h 1345"/>
                <a:gd name="T68" fmla="*/ 1234 w 1344"/>
                <a:gd name="T69" fmla="*/ 303 h 1345"/>
                <a:gd name="T70" fmla="*/ 1281 w 1344"/>
                <a:gd name="T71" fmla="*/ 390 h 1345"/>
                <a:gd name="T72" fmla="*/ 1316 w 1344"/>
                <a:gd name="T73" fmla="*/ 481 h 1345"/>
                <a:gd name="T74" fmla="*/ 1337 w 1344"/>
                <a:gd name="T75" fmla="*/ 576 h 1345"/>
                <a:gd name="T76" fmla="*/ 1344 w 1344"/>
                <a:gd name="T77" fmla="*/ 673 h 1345"/>
                <a:gd name="T78" fmla="*/ 1337 w 1344"/>
                <a:gd name="T79" fmla="*/ 769 h 1345"/>
                <a:gd name="T80" fmla="*/ 1316 w 1344"/>
                <a:gd name="T81" fmla="*/ 864 h 1345"/>
                <a:gd name="T82" fmla="*/ 1281 w 1344"/>
                <a:gd name="T83" fmla="*/ 955 h 1345"/>
                <a:gd name="T84" fmla="*/ 1234 w 1344"/>
                <a:gd name="T85" fmla="*/ 1042 h 1345"/>
                <a:gd name="T86" fmla="*/ 1171 w 1344"/>
                <a:gd name="T87" fmla="*/ 1122 h 1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44" h="1345">
                  <a:moveTo>
                    <a:pt x="1147" y="1148"/>
                  </a:moveTo>
                  <a:lnTo>
                    <a:pt x="1147" y="1148"/>
                  </a:lnTo>
                  <a:lnTo>
                    <a:pt x="1123" y="1172"/>
                  </a:lnTo>
                  <a:lnTo>
                    <a:pt x="1096" y="1194"/>
                  </a:lnTo>
                  <a:lnTo>
                    <a:pt x="1069" y="1215"/>
                  </a:lnTo>
                  <a:lnTo>
                    <a:pt x="1042" y="1233"/>
                  </a:lnTo>
                  <a:lnTo>
                    <a:pt x="1014" y="1252"/>
                  </a:lnTo>
                  <a:lnTo>
                    <a:pt x="985" y="1268"/>
                  </a:lnTo>
                  <a:lnTo>
                    <a:pt x="955" y="1282"/>
                  </a:lnTo>
                  <a:lnTo>
                    <a:pt x="925" y="1296"/>
                  </a:lnTo>
                  <a:lnTo>
                    <a:pt x="895" y="1307"/>
                  </a:lnTo>
                  <a:lnTo>
                    <a:pt x="863" y="1317"/>
                  </a:lnTo>
                  <a:lnTo>
                    <a:pt x="832" y="1325"/>
                  </a:lnTo>
                  <a:lnTo>
                    <a:pt x="801" y="1332"/>
                  </a:lnTo>
                  <a:lnTo>
                    <a:pt x="768" y="1338"/>
                  </a:lnTo>
                  <a:lnTo>
                    <a:pt x="737" y="1341"/>
                  </a:lnTo>
                  <a:lnTo>
                    <a:pt x="705" y="1343"/>
                  </a:lnTo>
                  <a:lnTo>
                    <a:pt x="672" y="1345"/>
                  </a:lnTo>
                  <a:lnTo>
                    <a:pt x="640" y="1343"/>
                  </a:lnTo>
                  <a:lnTo>
                    <a:pt x="607" y="1341"/>
                  </a:lnTo>
                  <a:lnTo>
                    <a:pt x="576" y="1338"/>
                  </a:lnTo>
                  <a:lnTo>
                    <a:pt x="544" y="1332"/>
                  </a:lnTo>
                  <a:lnTo>
                    <a:pt x="512" y="1325"/>
                  </a:lnTo>
                  <a:lnTo>
                    <a:pt x="481" y="1317"/>
                  </a:lnTo>
                  <a:lnTo>
                    <a:pt x="450" y="1307"/>
                  </a:lnTo>
                  <a:lnTo>
                    <a:pt x="420" y="1296"/>
                  </a:lnTo>
                  <a:lnTo>
                    <a:pt x="389" y="1282"/>
                  </a:lnTo>
                  <a:lnTo>
                    <a:pt x="359" y="1268"/>
                  </a:lnTo>
                  <a:lnTo>
                    <a:pt x="330" y="1252"/>
                  </a:lnTo>
                  <a:lnTo>
                    <a:pt x="303" y="1233"/>
                  </a:lnTo>
                  <a:lnTo>
                    <a:pt x="275" y="1215"/>
                  </a:lnTo>
                  <a:lnTo>
                    <a:pt x="248" y="1194"/>
                  </a:lnTo>
                  <a:lnTo>
                    <a:pt x="222" y="1172"/>
                  </a:lnTo>
                  <a:lnTo>
                    <a:pt x="197" y="1148"/>
                  </a:lnTo>
                  <a:lnTo>
                    <a:pt x="197" y="1148"/>
                  </a:lnTo>
                  <a:lnTo>
                    <a:pt x="173" y="1122"/>
                  </a:lnTo>
                  <a:lnTo>
                    <a:pt x="151" y="1097"/>
                  </a:lnTo>
                  <a:lnTo>
                    <a:pt x="130" y="1070"/>
                  </a:lnTo>
                  <a:lnTo>
                    <a:pt x="110" y="1042"/>
                  </a:lnTo>
                  <a:lnTo>
                    <a:pt x="93" y="1014"/>
                  </a:lnTo>
                  <a:lnTo>
                    <a:pt x="77" y="985"/>
                  </a:lnTo>
                  <a:lnTo>
                    <a:pt x="63" y="955"/>
                  </a:lnTo>
                  <a:lnTo>
                    <a:pt x="49" y="925"/>
                  </a:lnTo>
                  <a:lnTo>
                    <a:pt x="37" y="895"/>
                  </a:lnTo>
                  <a:lnTo>
                    <a:pt x="28" y="864"/>
                  </a:lnTo>
                  <a:lnTo>
                    <a:pt x="19" y="832"/>
                  </a:lnTo>
                  <a:lnTo>
                    <a:pt x="12" y="801"/>
                  </a:lnTo>
                  <a:lnTo>
                    <a:pt x="7" y="769"/>
                  </a:lnTo>
                  <a:lnTo>
                    <a:pt x="3" y="736"/>
                  </a:lnTo>
                  <a:lnTo>
                    <a:pt x="0" y="705"/>
                  </a:lnTo>
                  <a:lnTo>
                    <a:pt x="0" y="673"/>
                  </a:lnTo>
                  <a:lnTo>
                    <a:pt x="0" y="640"/>
                  </a:lnTo>
                  <a:lnTo>
                    <a:pt x="3" y="608"/>
                  </a:lnTo>
                  <a:lnTo>
                    <a:pt x="7" y="576"/>
                  </a:lnTo>
                  <a:lnTo>
                    <a:pt x="12" y="544"/>
                  </a:lnTo>
                  <a:lnTo>
                    <a:pt x="19" y="513"/>
                  </a:lnTo>
                  <a:lnTo>
                    <a:pt x="28" y="481"/>
                  </a:lnTo>
                  <a:lnTo>
                    <a:pt x="37" y="450"/>
                  </a:lnTo>
                  <a:lnTo>
                    <a:pt x="49" y="419"/>
                  </a:lnTo>
                  <a:lnTo>
                    <a:pt x="62" y="390"/>
                  </a:lnTo>
                  <a:lnTo>
                    <a:pt x="77" y="360"/>
                  </a:lnTo>
                  <a:lnTo>
                    <a:pt x="93" y="331"/>
                  </a:lnTo>
                  <a:lnTo>
                    <a:pt x="110" y="303"/>
                  </a:lnTo>
                  <a:lnTo>
                    <a:pt x="130" y="275"/>
                  </a:lnTo>
                  <a:lnTo>
                    <a:pt x="151" y="248"/>
                  </a:lnTo>
                  <a:lnTo>
                    <a:pt x="173" y="222"/>
                  </a:lnTo>
                  <a:lnTo>
                    <a:pt x="197" y="197"/>
                  </a:lnTo>
                  <a:lnTo>
                    <a:pt x="197" y="197"/>
                  </a:lnTo>
                  <a:lnTo>
                    <a:pt x="222" y="173"/>
                  </a:lnTo>
                  <a:lnTo>
                    <a:pt x="248" y="151"/>
                  </a:lnTo>
                  <a:lnTo>
                    <a:pt x="275" y="130"/>
                  </a:lnTo>
                  <a:lnTo>
                    <a:pt x="303" y="111"/>
                  </a:lnTo>
                  <a:lnTo>
                    <a:pt x="330" y="93"/>
                  </a:lnTo>
                  <a:lnTo>
                    <a:pt x="359" y="77"/>
                  </a:lnTo>
                  <a:lnTo>
                    <a:pt x="389" y="62"/>
                  </a:lnTo>
                  <a:lnTo>
                    <a:pt x="420" y="49"/>
                  </a:lnTo>
                  <a:lnTo>
                    <a:pt x="450" y="38"/>
                  </a:lnTo>
                  <a:lnTo>
                    <a:pt x="481" y="27"/>
                  </a:lnTo>
                  <a:lnTo>
                    <a:pt x="512" y="19"/>
                  </a:lnTo>
                  <a:lnTo>
                    <a:pt x="544" y="12"/>
                  </a:lnTo>
                  <a:lnTo>
                    <a:pt x="576" y="7"/>
                  </a:lnTo>
                  <a:lnTo>
                    <a:pt x="607" y="3"/>
                  </a:lnTo>
                  <a:lnTo>
                    <a:pt x="640" y="0"/>
                  </a:lnTo>
                  <a:lnTo>
                    <a:pt x="672" y="0"/>
                  </a:lnTo>
                  <a:lnTo>
                    <a:pt x="705" y="0"/>
                  </a:lnTo>
                  <a:lnTo>
                    <a:pt x="737" y="3"/>
                  </a:lnTo>
                  <a:lnTo>
                    <a:pt x="768" y="7"/>
                  </a:lnTo>
                  <a:lnTo>
                    <a:pt x="801" y="12"/>
                  </a:lnTo>
                  <a:lnTo>
                    <a:pt x="832" y="19"/>
                  </a:lnTo>
                  <a:lnTo>
                    <a:pt x="863" y="27"/>
                  </a:lnTo>
                  <a:lnTo>
                    <a:pt x="895" y="38"/>
                  </a:lnTo>
                  <a:lnTo>
                    <a:pt x="925" y="49"/>
                  </a:lnTo>
                  <a:lnTo>
                    <a:pt x="955" y="62"/>
                  </a:lnTo>
                  <a:lnTo>
                    <a:pt x="985" y="77"/>
                  </a:lnTo>
                  <a:lnTo>
                    <a:pt x="1014" y="93"/>
                  </a:lnTo>
                  <a:lnTo>
                    <a:pt x="1042" y="111"/>
                  </a:lnTo>
                  <a:lnTo>
                    <a:pt x="1069" y="130"/>
                  </a:lnTo>
                  <a:lnTo>
                    <a:pt x="1096" y="151"/>
                  </a:lnTo>
                  <a:lnTo>
                    <a:pt x="1123" y="173"/>
                  </a:lnTo>
                  <a:lnTo>
                    <a:pt x="1147" y="197"/>
                  </a:lnTo>
                  <a:lnTo>
                    <a:pt x="1147" y="197"/>
                  </a:lnTo>
                  <a:lnTo>
                    <a:pt x="1171" y="222"/>
                  </a:lnTo>
                  <a:lnTo>
                    <a:pt x="1193" y="248"/>
                  </a:lnTo>
                  <a:lnTo>
                    <a:pt x="1214" y="275"/>
                  </a:lnTo>
                  <a:lnTo>
                    <a:pt x="1234" y="303"/>
                  </a:lnTo>
                  <a:lnTo>
                    <a:pt x="1251" y="331"/>
                  </a:lnTo>
                  <a:lnTo>
                    <a:pt x="1268" y="360"/>
                  </a:lnTo>
                  <a:lnTo>
                    <a:pt x="1281" y="390"/>
                  </a:lnTo>
                  <a:lnTo>
                    <a:pt x="1295" y="419"/>
                  </a:lnTo>
                  <a:lnTo>
                    <a:pt x="1307" y="450"/>
                  </a:lnTo>
                  <a:lnTo>
                    <a:pt x="1316" y="481"/>
                  </a:lnTo>
                  <a:lnTo>
                    <a:pt x="1325" y="513"/>
                  </a:lnTo>
                  <a:lnTo>
                    <a:pt x="1332" y="544"/>
                  </a:lnTo>
                  <a:lnTo>
                    <a:pt x="1337" y="576"/>
                  </a:lnTo>
                  <a:lnTo>
                    <a:pt x="1342" y="608"/>
                  </a:lnTo>
                  <a:lnTo>
                    <a:pt x="1344" y="640"/>
                  </a:lnTo>
                  <a:lnTo>
                    <a:pt x="1344" y="673"/>
                  </a:lnTo>
                  <a:lnTo>
                    <a:pt x="1344" y="705"/>
                  </a:lnTo>
                  <a:lnTo>
                    <a:pt x="1342" y="736"/>
                  </a:lnTo>
                  <a:lnTo>
                    <a:pt x="1337" y="769"/>
                  </a:lnTo>
                  <a:lnTo>
                    <a:pt x="1332" y="801"/>
                  </a:lnTo>
                  <a:lnTo>
                    <a:pt x="1325" y="832"/>
                  </a:lnTo>
                  <a:lnTo>
                    <a:pt x="1316" y="864"/>
                  </a:lnTo>
                  <a:lnTo>
                    <a:pt x="1307" y="895"/>
                  </a:lnTo>
                  <a:lnTo>
                    <a:pt x="1295" y="925"/>
                  </a:lnTo>
                  <a:lnTo>
                    <a:pt x="1281" y="955"/>
                  </a:lnTo>
                  <a:lnTo>
                    <a:pt x="1268" y="985"/>
                  </a:lnTo>
                  <a:lnTo>
                    <a:pt x="1251" y="1014"/>
                  </a:lnTo>
                  <a:lnTo>
                    <a:pt x="1234" y="1042"/>
                  </a:lnTo>
                  <a:lnTo>
                    <a:pt x="1214" y="1070"/>
                  </a:lnTo>
                  <a:lnTo>
                    <a:pt x="1193" y="1097"/>
                  </a:lnTo>
                  <a:lnTo>
                    <a:pt x="1171" y="1122"/>
                  </a:lnTo>
                  <a:lnTo>
                    <a:pt x="1147" y="1148"/>
                  </a:lnTo>
                  <a:lnTo>
                    <a:pt x="1147" y="1148"/>
                  </a:lnTo>
                  <a:close/>
                </a:path>
              </a:pathLst>
            </a:custGeom>
            <a:solidFill>
              <a:srgbClr val="06A1C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3" name="Freeform 43"/>
            <p:cNvSpPr>
              <a:spLocks noEditPoints="1"/>
            </p:cNvSpPr>
            <p:nvPr/>
          </p:nvSpPr>
          <p:spPr bwMode="auto">
            <a:xfrm>
              <a:off x="2392534" y="1324244"/>
              <a:ext cx="1021044" cy="1021044"/>
            </a:xfrm>
            <a:custGeom>
              <a:avLst/>
              <a:gdLst>
                <a:gd name="T0" fmla="*/ 600 w 1408"/>
                <a:gd name="T1" fmla="*/ 1401 h 1409"/>
                <a:gd name="T2" fmla="*/ 434 w 1408"/>
                <a:gd name="T3" fmla="*/ 1356 h 1409"/>
                <a:gd name="T4" fmla="*/ 285 w 1408"/>
                <a:gd name="T5" fmla="*/ 1271 h 1409"/>
                <a:gd name="T6" fmla="*/ 181 w 1408"/>
                <a:gd name="T7" fmla="*/ 1176 h 1409"/>
                <a:gd name="T8" fmla="*/ 81 w 1408"/>
                <a:gd name="T9" fmla="*/ 1032 h 1409"/>
                <a:gd name="T10" fmla="*/ 21 w 1408"/>
                <a:gd name="T11" fmla="*/ 873 h 1409"/>
                <a:gd name="T12" fmla="*/ 0 w 1408"/>
                <a:gd name="T13" fmla="*/ 705 h 1409"/>
                <a:gd name="T14" fmla="*/ 21 w 1408"/>
                <a:gd name="T15" fmla="*/ 536 h 1409"/>
                <a:gd name="T16" fmla="*/ 81 w 1408"/>
                <a:gd name="T17" fmla="*/ 377 h 1409"/>
                <a:gd name="T18" fmla="*/ 181 w 1408"/>
                <a:gd name="T19" fmla="*/ 232 h 1409"/>
                <a:gd name="T20" fmla="*/ 285 w 1408"/>
                <a:gd name="T21" fmla="*/ 138 h 1409"/>
                <a:gd name="T22" fmla="*/ 434 w 1408"/>
                <a:gd name="T23" fmla="*/ 53 h 1409"/>
                <a:gd name="T24" fmla="*/ 600 w 1408"/>
                <a:gd name="T25" fmla="*/ 7 h 1409"/>
                <a:gd name="T26" fmla="*/ 739 w 1408"/>
                <a:gd name="T27" fmla="*/ 0 h 1409"/>
                <a:gd name="T28" fmla="*/ 909 w 1408"/>
                <a:gd name="T29" fmla="*/ 30 h 1409"/>
                <a:gd name="T30" fmla="*/ 1066 w 1408"/>
                <a:gd name="T31" fmla="*/ 100 h 1409"/>
                <a:gd name="T32" fmla="*/ 1202 w 1408"/>
                <a:gd name="T33" fmla="*/ 206 h 1409"/>
                <a:gd name="T34" fmla="*/ 1293 w 1408"/>
                <a:gd name="T35" fmla="*/ 316 h 1409"/>
                <a:gd name="T36" fmla="*/ 1369 w 1408"/>
                <a:gd name="T37" fmla="*/ 472 h 1409"/>
                <a:gd name="T38" fmla="*/ 1405 w 1408"/>
                <a:gd name="T39" fmla="*/ 637 h 1409"/>
                <a:gd name="T40" fmla="*/ 1401 w 1408"/>
                <a:gd name="T41" fmla="*/ 805 h 1409"/>
                <a:gd name="T42" fmla="*/ 1356 w 1408"/>
                <a:gd name="T43" fmla="*/ 970 h 1409"/>
                <a:gd name="T44" fmla="*/ 1272 w 1408"/>
                <a:gd name="T45" fmla="*/ 1120 h 1409"/>
                <a:gd name="T46" fmla="*/ 1177 w 1408"/>
                <a:gd name="T47" fmla="*/ 1227 h 1409"/>
                <a:gd name="T48" fmla="*/ 1035 w 1408"/>
                <a:gd name="T49" fmla="*/ 1327 h 1409"/>
                <a:gd name="T50" fmla="*/ 877 w 1408"/>
                <a:gd name="T51" fmla="*/ 1388 h 1409"/>
                <a:gd name="T52" fmla="*/ 704 w 1408"/>
                <a:gd name="T53" fmla="*/ 1409 h 1409"/>
                <a:gd name="T54" fmla="*/ 640 w 1408"/>
                <a:gd name="T55" fmla="*/ 67 h 1409"/>
                <a:gd name="T56" fmla="*/ 489 w 1408"/>
                <a:gd name="T57" fmla="*/ 102 h 1409"/>
                <a:gd name="T58" fmla="*/ 350 w 1408"/>
                <a:gd name="T59" fmla="*/ 172 h 1409"/>
                <a:gd name="T60" fmla="*/ 251 w 1408"/>
                <a:gd name="T61" fmla="*/ 251 h 1409"/>
                <a:gd name="T62" fmla="*/ 153 w 1408"/>
                <a:gd name="T63" fmla="*/ 379 h 1409"/>
                <a:gd name="T64" fmla="*/ 91 w 1408"/>
                <a:gd name="T65" fmla="*/ 521 h 1409"/>
                <a:gd name="T66" fmla="*/ 65 w 1408"/>
                <a:gd name="T67" fmla="*/ 673 h 1409"/>
                <a:gd name="T68" fmla="*/ 76 w 1408"/>
                <a:gd name="T69" fmla="*/ 826 h 1409"/>
                <a:gd name="T70" fmla="*/ 124 w 1408"/>
                <a:gd name="T71" fmla="*/ 974 h 1409"/>
                <a:gd name="T72" fmla="*/ 208 w 1408"/>
                <a:gd name="T73" fmla="*/ 1109 h 1409"/>
                <a:gd name="T74" fmla="*/ 299 w 1408"/>
                <a:gd name="T75" fmla="*/ 1199 h 1409"/>
                <a:gd name="T76" fmla="*/ 431 w 1408"/>
                <a:gd name="T77" fmla="*/ 1284 h 1409"/>
                <a:gd name="T78" fmla="*/ 578 w 1408"/>
                <a:gd name="T79" fmla="*/ 1332 h 1409"/>
                <a:gd name="T80" fmla="*/ 704 w 1408"/>
                <a:gd name="T81" fmla="*/ 1344 h 1409"/>
                <a:gd name="T82" fmla="*/ 861 w 1408"/>
                <a:gd name="T83" fmla="*/ 1326 h 1409"/>
                <a:gd name="T84" fmla="*/ 1005 w 1408"/>
                <a:gd name="T85" fmla="*/ 1269 h 1409"/>
                <a:gd name="T86" fmla="*/ 1134 w 1408"/>
                <a:gd name="T87" fmla="*/ 1178 h 1409"/>
                <a:gd name="T88" fmla="*/ 1220 w 1408"/>
                <a:gd name="T89" fmla="*/ 1083 h 1409"/>
                <a:gd name="T90" fmla="*/ 1297 w 1408"/>
                <a:gd name="T91" fmla="*/ 946 h 1409"/>
                <a:gd name="T92" fmla="*/ 1337 w 1408"/>
                <a:gd name="T93" fmla="*/ 796 h 1409"/>
                <a:gd name="T94" fmla="*/ 1341 w 1408"/>
                <a:gd name="T95" fmla="*/ 643 h 1409"/>
                <a:gd name="T96" fmla="*/ 1308 w 1408"/>
                <a:gd name="T97" fmla="*/ 492 h 1409"/>
                <a:gd name="T98" fmla="*/ 1238 w 1408"/>
                <a:gd name="T99" fmla="*/ 352 h 1409"/>
                <a:gd name="T100" fmla="*/ 1157 w 1408"/>
                <a:gd name="T101" fmla="*/ 251 h 1409"/>
                <a:gd name="T102" fmla="*/ 1032 w 1408"/>
                <a:gd name="T103" fmla="*/ 154 h 1409"/>
                <a:gd name="T104" fmla="*/ 891 w 1408"/>
                <a:gd name="T105" fmla="*/ 92 h 1409"/>
                <a:gd name="T106" fmla="*/ 737 w 1408"/>
                <a:gd name="T107" fmla="*/ 65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08" h="1409">
                  <a:moveTo>
                    <a:pt x="704" y="1409"/>
                  </a:moveTo>
                  <a:lnTo>
                    <a:pt x="704" y="1409"/>
                  </a:lnTo>
                  <a:lnTo>
                    <a:pt x="669" y="1408"/>
                  </a:lnTo>
                  <a:lnTo>
                    <a:pt x="635" y="1405"/>
                  </a:lnTo>
                  <a:lnTo>
                    <a:pt x="600" y="1401"/>
                  </a:lnTo>
                  <a:lnTo>
                    <a:pt x="565" y="1395"/>
                  </a:lnTo>
                  <a:lnTo>
                    <a:pt x="532" y="1388"/>
                  </a:lnTo>
                  <a:lnTo>
                    <a:pt x="499" y="1379"/>
                  </a:lnTo>
                  <a:lnTo>
                    <a:pt x="467" y="1368"/>
                  </a:lnTo>
                  <a:lnTo>
                    <a:pt x="434" y="1356"/>
                  </a:lnTo>
                  <a:lnTo>
                    <a:pt x="403" y="1342"/>
                  </a:lnTo>
                  <a:lnTo>
                    <a:pt x="373" y="1327"/>
                  </a:lnTo>
                  <a:lnTo>
                    <a:pt x="343" y="1309"/>
                  </a:lnTo>
                  <a:lnTo>
                    <a:pt x="314" y="1291"/>
                  </a:lnTo>
                  <a:lnTo>
                    <a:pt x="285" y="1271"/>
                  </a:lnTo>
                  <a:lnTo>
                    <a:pt x="258" y="1249"/>
                  </a:lnTo>
                  <a:lnTo>
                    <a:pt x="232" y="1227"/>
                  </a:lnTo>
                  <a:lnTo>
                    <a:pt x="206" y="1203"/>
                  </a:lnTo>
                  <a:lnTo>
                    <a:pt x="206" y="1203"/>
                  </a:lnTo>
                  <a:lnTo>
                    <a:pt x="181" y="1176"/>
                  </a:lnTo>
                  <a:lnTo>
                    <a:pt x="157" y="1149"/>
                  </a:lnTo>
                  <a:lnTo>
                    <a:pt x="137" y="1120"/>
                  </a:lnTo>
                  <a:lnTo>
                    <a:pt x="116" y="1093"/>
                  </a:lnTo>
                  <a:lnTo>
                    <a:pt x="97" y="1063"/>
                  </a:lnTo>
                  <a:lnTo>
                    <a:pt x="81" y="1032"/>
                  </a:lnTo>
                  <a:lnTo>
                    <a:pt x="65" y="1001"/>
                  </a:lnTo>
                  <a:lnTo>
                    <a:pt x="52" y="970"/>
                  </a:lnTo>
                  <a:lnTo>
                    <a:pt x="39" y="937"/>
                  </a:lnTo>
                  <a:lnTo>
                    <a:pt x="29" y="905"/>
                  </a:lnTo>
                  <a:lnTo>
                    <a:pt x="21" y="873"/>
                  </a:lnTo>
                  <a:lnTo>
                    <a:pt x="13" y="839"/>
                  </a:lnTo>
                  <a:lnTo>
                    <a:pt x="7" y="805"/>
                  </a:lnTo>
                  <a:lnTo>
                    <a:pt x="3" y="772"/>
                  </a:lnTo>
                  <a:lnTo>
                    <a:pt x="1" y="738"/>
                  </a:lnTo>
                  <a:lnTo>
                    <a:pt x="0" y="705"/>
                  </a:lnTo>
                  <a:lnTo>
                    <a:pt x="1" y="671"/>
                  </a:lnTo>
                  <a:lnTo>
                    <a:pt x="3" y="636"/>
                  </a:lnTo>
                  <a:lnTo>
                    <a:pt x="7" y="603"/>
                  </a:lnTo>
                  <a:lnTo>
                    <a:pt x="13" y="570"/>
                  </a:lnTo>
                  <a:lnTo>
                    <a:pt x="21" y="536"/>
                  </a:lnTo>
                  <a:lnTo>
                    <a:pt x="29" y="504"/>
                  </a:lnTo>
                  <a:lnTo>
                    <a:pt x="39" y="472"/>
                  </a:lnTo>
                  <a:lnTo>
                    <a:pt x="52" y="439"/>
                  </a:lnTo>
                  <a:lnTo>
                    <a:pt x="65" y="408"/>
                  </a:lnTo>
                  <a:lnTo>
                    <a:pt x="81" y="377"/>
                  </a:lnTo>
                  <a:lnTo>
                    <a:pt x="97" y="346"/>
                  </a:lnTo>
                  <a:lnTo>
                    <a:pt x="116" y="316"/>
                  </a:lnTo>
                  <a:lnTo>
                    <a:pt x="137" y="287"/>
                  </a:lnTo>
                  <a:lnTo>
                    <a:pt x="157" y="260"/>
                  </a:lnTo>
                  <a:lnTo>
                    <a:pt x="181" y="232"/>
                  </a:lnTo>
                  <a:lnTo>
                    <a:pt x="206" y="206"/>
                  </a:lnTo>
                  <a:lnTo>
                    <a:pt x="206" y="206"/>
                  </a:lnTo>
                  <a:lnTo>
                    <a:pt x="232" y="182"/>
                  </a:lnTo>
                  <a:lnTo>
                    <a:pt x="258" y="159"/>
                  </a:lnTo>
                  <a:lnTo>
                    <a:pt x="285" y="138"/>
                  </a:lnTo>
                  <a:lnTo>
                    <a:pt x="314" y="118"/>
                  </a:lnTo>
                  <a:lnTo>
                    <a:pt x="343" y="100"/>
                  </a:lnTo>
                  <a:lnTo>
                    <a:pt x="373" y="82"/>
                  </a:lnTo>
                  <a:lnTo>
                    <a:pt x="403" y="67"/>
                  </a:lnTo>
                  <a:lnTo>
                    <a:pt x="434" y="53"/>
                  </a:lnTo>
                  <a:lnTo>
                    <a:pt x="467" y="41"/>
                  </a:lnTo>
                  <a:lnTo>
                    <a:pt x="499" y="30"/>
                  </a:lnTo>
                  <a:lnTo>
                    <a:pt x="532" y="21"/>
                  </a:lnTo>
                  <a:lnTo>
                    <a:pt x="565" y="13"/>
                  </a:lnTo>
                  <a:lnTo>
                    <a:pt x="600" y="7"/>
                  </a:lnTo>
                  <a:lnTo>
                    <a:pt x="635" y="4"/>
                  </a:lnTo>
                  <a:lnTo>
                    <a:pt x="669" y="0"/>
                  </a:lnTo>
                  <a:lnTo>
                    <a:pt x="704" y="0"/>
                  </a:lnTo>
                  <a:lnTo>
                    <a:pt x="704" y="0"/>
                  </a:lnTo>
                  <a:lnTo>
                    <a:pt x="739" y="0"/>
                  </a:lnTo>
                  <a:lnTo>
                    <a:pt x="774" y="4"/>
                  </a:lnTo>
                  <a:lnTo>
                    <a:pt x="808" y="7"/>
                  </a:lnTo>
                  <a:lnTo>
                    <a:pt x="843" y="13"/>
                  </a:lnTo>
                  <a:lnTo>
                    <a:pt x="877" y="21"/>
                  </a:lnTo>
                  <a:lnTo>
                    <a:pt x="909" y="30"/>
                  </a:lnTo>
                  <a:lnTo>
                    <a:pt x="942" y="41"/>
                  </a:lnTo>
                  <a:lnTo>
                    <a:pt x="974" y="53"/>
                  </a:lnTo>
                  <a:lnTo>
                    <a:pt x="1005" y="67"/>
                  </a:lnTo>
                  <a:lnTo>
                    <a:pt x="1035" y="82"/>
                  </a:lnTo>
                  <a:lnTo>
                    <a:pt x="1066" y="100"/>
                  </a:lnTo>
                  <a:lnTo>
                    <a:pt x="1094" y="118"/>
                  </a:lnTo>
                  <a:lnTo>
                    <a:pt x="1123" y="138"/>
                  </a:lnTo>
                  <a:lnTo>
                    <a:pt x="1150" y="159"/>
                  </a:lnTo>
                  <a:lnTo>
                    <a:pt x="1177" y="182"/>
                  </a:lnTo>
                  <a:lnTo>
                    <a:pt x="1202" y="206"/>
                  </a:lnTo>
                  <a:lnTo>
                    <a:pt x="1202" y="206"/>
                  </a:lnTo>
                  <a:lnTo>
                    <a:pt x="1228" y="232"/>
                  </a:lnTo>
                  <a:lnTo>
                    <a:pt x="1251" y="260"/>
                  </a:lnTo>
                  <a:lnTo>
                    <a:pt x="1272" y="287"/>
                  </a:lnTo>
                  <a:lnTo>
                    <a:pt x="1293" y="316"/>
                  </a:lnTo>
                  <a:lnTo>
                    <a:pt x="1311" y="346"/>
                  </a:lnTo>
                  <a:lnTo>
                    <a:pt x="1327" y="377"/>
                  </a:lnTo>
                  <a:lnTo>
                    <a:pt x="1344" y="408"/>
                  </a:lnTo>
                  <a:lnTo>
                    <a:pt x="1356" y="439"/>
                  </a:lnTo>
                  <a:lnTo>
                    <a:pt x="1369" y="472"/>
                  </a:lnTo>
                  <a:lnTo>
                    <a:pt x="1379" y="504"/>
                  </a:lnTo>
                  <a:lnTo>
                    <a:pt x="1388" y="536"/>
                  </a:lnTo>
                  <a:lnTo>
                    <a:pt x="1396" y="570"/>
                  </a:lnTo>
                  <a:lnTo>
                    <a:pt x="1401" y="603"/>
                  </a:lnTo>
                  <a:lnTo>
                    <a:pt x="1405" y="637"/>
                  </a:lnTo>
                  <a:lnTo>
                    <a:pt x="1407" y="671"/>
                  </a:lnTo>
                  <a:lnTo>
                    <a:pt x="1408" y="705"/>
                  </a:lnTo>
                  <a:lnTo>
                    <a:pt x="1407" y="738"/>
                  </a:lnTo>
                  <a:lnTo>
                    <a:pt x="1405" y="772"/>
                  </a:lnTo>
                  <a:lnTo>
                    <a:pt x="1401" y="805"/>
                  </a:lnTo>
                  <a:lnTo>
                    <a:pt x="1396" y="839"/>
                  </a:lnTo>
                  <a:lnTo>
                    <a:pt x="1388" y="873"/>
                  </a:lnTo>
                  <a:lnTo>
                    <a:pt x="1379" y="905"/>
                  </a:lnTo>
                  <a:lnTo>
                    <a:pt x="1369" y="937"/>
                  </a:lnTo>
                  <a:lnTo>
                    <a:pt x="1356" y="970"/>
                  </a:lnTo>
                  <a:lnTo>
                    <a:pt x="1342" y="1001"/>
                  </a:lnTo>
                  <a:lnTo>
                    <a:pt x="1327" y="1032"/>
                  </a:lnTo>
                  <a:lnTo>
                    <a:pt x="1311" y="1063"/>
                  </a:lnTo>
                  <a:lnTo>
                    <a:pt x="1293" y="1093"/>
                  </a:lnTo>
                  <a:lnTo>
                    <a:pt x="1272" y="1120"/>
                  </a:lnTo>
                  <a:lnTo>
                    <a:pt x="1251" y="1149"/>
                  </a:lnTo>
                  <a:lnTo>
                    <a:pt x="1227" y="1176"/>
                  </a:lnTo>
                  <a:lnTo>
                    <a:pt x="1202" y="1203"/>
                  </a:lnTo>
                  <a:lnTo>
                    <a:pt x="1202" y="1203"/>
                  </a:lnTo>
                  <a:lnTo>
                    <a:pt x="1177" y="1227"/>
                  </a:lnTo>
                  <a:lnTo>
                    <a:pt x="1150" y="1249"/>
                  </a:lnTo>
                  <a:lnTo>
                    <a:pt x="1123" y="1271"/>
                  </a:lnTo>
                  <a:lnTo>
                    <a:pt x="1094" y="1291"/>
                  </a:lnTo>
                  <a:lnTo>
                    <a:pt x="1066" y="1309"/>
                  </a:lnTo>
                  <a:lnTo>
                    <a:pt x="1035" y="1327"/>
                  </a:lnTo>
                  <a:lnTo>
                    <a:pt x="1005" y="1342"/>
                  </a:lnTo>
                  <a:lnTo>
                    <a:pt x="974" y="1356"/>
                  </a:lnTo>
                  <a:lnTo>
                    <a:pt x="942" y="1368"/>
                  </a:lnTo>
                  <a:lnTo>
                    <a:pt x="909" y="1379"/>
                  </a:lnTo>
                  <a:lnTo>
                    <a:pt x="877" y="1388"/>
                  </a:lnTo>
                  <a:lnTo>
                    <a:pt x="843" y="1395"/>
                  </a:lnTo>
                  <a:lnTo>
                    <a:pt x="808" y="1401"/>
                  </a:lnTo>
                  <a:lnTo>
                    <a:pt x="774" y="1405"/>
                  </a:lnTo>
                  <a:lnTo>
                    <a:pt x="739" y="1408"/>
                  </a:lnTo>
                  <a:lnTo>
                    <a:pt x="704" y="1409"/>
                  </a:lnTo>
                  <a:lnTo>
                    <a:pt x="704" y="1409"/>
                  </a:lnTo>
                  <a:close/>
                  <a:moveTo>
                    <a:pt x="704" y="64"/>
                  </a:moveTo>
                  <a:lnTo>
                    <a:pt x="704" y="64"/>
                  </a:lnTo>
                  <a:lnTo>
                    <a:pt x="672" y="65"/>
                  </a:lnTo>
                  <a:lnTo>
                    <a:pt x="640" y="67"/>
                  </a:lnTo>
                  <a:lnTo>
                    <a:pt x="609" y="71"/>
                  </a:lnTo>
                  <a:lnTo>
                    <a:pt x="578" y="77"/>
                  </a:lnTo>
                  <a:lnTo>
                    <a:pt x="548" y="83"/>
                  </a:lnTo>
                  <a:lnTo>
                    <a:pt x="518" y="92"/>
                  </a:lnTo>
                  <a:lnTo>
                    <a:pt x="489" y="102"/>
                  </a:lnTo>
                  <a:lnTo>
                    <a:pt x="459" y="112"/>
                  </a:lnTo>
                  <a:lnTo>
                    <a:pt x="431" y="125"/>
                  </a:lnTo>
                  <a:lnTo>
                    <a:pt x="403" y="139"/>
                  </a:lnTo>
                  <a:lnTo>
                    <a:pt x="375" y="154"/>
                  </a:lnTo>
                  <a:lnTo>
                    <a:pt x="350" y="172"/>
                  </a:lnTo>
                  <a:lnTo>
                    <a:pt x="324" y="190"/>
                  </a:lnTo>
                  <a:lnTo>
                    <a:pt x="299" y="209"/>
                  </a:lnTo>
                  <a:lnTo>
                    <a:pt x="274" y="229"/>
                  </a:lnTo>
                  <a:lnTo>
                    <a:pt x="251" y="251"/>
                  </a:lnTo>
                  <a:lnTo>
                    <a:pt x="251" y="251"/>
                  </a:lnTo>
                  <a:lnTo>
                    <a:pt x="229" y="276"/>
                  </a:lnTo>
                  <a:lnTo>
                    <a:pt x="207" y="300"/>
                  </a:lnTo>
                  <a:lnTo>
                    <a:pt x="188" y="326"/>
                  </a:lnTo>
                  <a:lnTo>
                    <a:pt x="170" y="352"/>
                  </a:lnTo>
                  <a:lnTo>
                    <a:pt x="153" y="379"/>
                  </a:lnTo>
                  <a:lnTo>
                    <a:pt x="138" y="407"/>
                  </a:lnTo>
                  <a:lnTo>
                    <a:pt x="124" y="435"/>
                  </a:lnTo>
                  <a:lnTo>
                    <a:pt x="111" y="464"/>
                  </a:lnTo>
                  <a:lnTo>
                    <a:pt x="101" y="492"/>
                  </a:lnTo>
                  <a:lnTo>
                    <a:pt x="91" y="521"/>
                  </a:lnTo>
                  <a:lnTo>
                    <a:pt x="83" y="552"/>
                  </a:lnTo>
                  <a:lnTo>
                    <a:pt x="76" y="582"/>
                  </a:lnTo>
                  <a:lnTo>
                    <a:pt x="72" y="612"/>
                  </a:lnTo>
                  <a:lnTo>
                    <a:pt x="67" y="643"/>
                  </a:lnTo>
                  <a:lnTo>
                    <a:pt x="65" y="673"/>
                  </a:lnTo>
                  <a:lnTo>
                    <a:pt x="65" y="705"/>
                  </a:lnTo>
                  <a:lnTo>
                    <a:pt x="65" y="735"/>
                  </a:lnTo>
                  <a:lnTo>
                    <a:pt x="67" y="766"/>
                  </a:lnTo>
                  <a:lnTo>
                    <a:pt x="72" y="796"/>
                  </a:lnTo>
                  <a:lnTo>
                    <a:pt x="76" y="826"/>
                  </a:lnTo>
                  <a:lnTo>
                    <a:pt x="83" y="856"/>
                  </a:lnTo>
                  <a:lnTo>
                    <a:pt x="91" y="886"/>
                  </a:lnTo>
                  <a:lnTo>
                    <a:pt x="101" y="917"/>
                  </a:lnTo>
                  <a:lnTo>
                    <a:pt x="111" y="946"/>
                  </a:lnTo>
                  <a:lnTo>
                    <a:pt x="124" y="974"/>
                  </a:lnTo>
                  <a:lnTo>
                    <a:pt x="138" y="1002"/>
                  </a:lnTo>
                  <a:lnTo>
                    <a:pt x="153" y="1030"/>
                  </a:lnTo>
                  <a:lnTo>
                    <a:pt x="170" y="1057"/>
                  </a:lnTo>
                  <a:lnTo>
                    <a:pt x="188" y="1083"/>
                  </a:lnTo>
                  <a:lnTo>
                    <a:pt x="208" y="1109"/>
                  </a:lnTo>
                  <a:lnTo>
                    <a:pt x="229" y="1133"/>
                  </a:lnTo>
                  <a:lnTo>
                    <a:pt x="251" y="1156"/>
                  </a:lnTo>
                  <a:lnTo>
                    <a:pt x="251" y="1156"/>
                  </a:lnTo>
                  <a:lnTo>
                    <a:pt x="274" y="1178"/>
                  </a:lnTo>
                  <a:lnTo>
                    <a:pt x="299" y="1199"/>
                  </a:lnTo>
                  <a:lnTo>
                    <a:pt x="324" y="1219"/>
                  </a:lnTo>
                  <a:lnTo>
                    <a:pt x="350" y="1237"/>
                  </a:lnTo>
                  <a:lnTo>
                    <a:pt x="376" y="1254"/>
                  </a:lnTo>
                  <a:lnTo>
                    <a:pt x="403" y="1269"/>
                  </a:lnTo>
                  <a:lnTo>
                    <a:pt x="431" y="1284"/>
                  </a:lnTo>
                  <a:lnTo>
                    <a:pt x="459" y="1295"/>
                  </a:lnTo>
                  <a:lnTo>
                    <a:pt x="489" y="1307"/>
                  </a:lnTo>
                  <a:lnTo>
                    <a:pt x="518" y="1317"/>
                  </a:lnTo>
                  <a:lnTo>
                    <a:pt x="548" y="1326"/>
                  </a:lnTo>
                  <a:lnTo>
                    <a:pt x="578" y="1332"/>
                  </a:lnTo>
                  <a:lnTo>
                    <a:pt x="609" y="1337"/>
                  </a:lnTo>
                  <a:lnTo>
                    <a:pt x="640" y="1342"/>
                  </a:lnTo>
                  <a:lnTo>
                    <a:pt x="672" y="1344"/>
                  </a:lnTo>
                  <a:lnTo>
                    <a:pt x="704" y="1344"/>
                  </a:lnTo>
                  <a:lnTo>
                    <a:pt x="704" y="1344"/>
                  </a:lnTo>
                  <a:lnTo>
                    <a:pt x="737" y="1344"/>
                  </a:lnTo>
                  <a:lnTo>
                    <a:pt x="768" y="1342"/>
                  </a:lnTo>
                  <a:lnTo>
                    <a:pt x="799" y="1337"/>
                  </a:lnTo>
                  <a:lnTo>
                    <a:pt x="830" y="1332"/>
                  </a:lnTo>
                  <a:lnTo>
                    <a:pt x="861" y="1326"/>
                  </a:lnTo>
                  <a:lnTo>
                    <a:pt x="891" y="1317"/>
                  </a:lnTo>
                  <a:lnTo>
                    <a:pt x="920" y="1307"/>
                  </a:lnTo>
                  <a:lnTo>
                    <a:pt x="949" y="1295"/>
                  </a:lnTo>
                  <a:lnTo>
                    <a:pt x="977" y="1284"/>
                  </a:lnTo>
                  <a:lnTo>
                    <a:pt x="1005" y="1269"/>
                  </a:lnTo>
                  <a:lnTo>
                    <a:pt x="1032" y="1254"/>
                  </a:lnTo>
                  <a:lnTo>
                    <a:pt x="1059" y="1237"/>
                  </a:lnTo>
                  <a:lnTo>
                    <a:pt x="1084" y="1219"/>
                  </a:lnTo>
                  <a:lnTo>
                    <a:pt x="1110" y="1199"/>
                  </a:lnTo>
                  <a:lnTo>
                    <a:pt x="1134" y="1178"/>
                  </a:lnTo>
                  <a:lnTo>
                    <a:pt x="1157" y="1156"/>
                  </a:lnTo>
                  <a:lnTo>
                    <a:pt x="1157" y="1156"/>
                  </a:lnTo>
                  <a:lnTo>
                    <a:pt x="1179" y="1133"/>
                  </a:lnTo>
                  <a:lnTo>
                    <a:pt x="1200" y="1109"/>
                  </a:lnTo>
                  <a:lnTo>
                    <a:pt x="1220" y="1083"/>
                  </a:lnTo>
                  <a:lnTo>
                    <a:pt x="1238" y="1057"/>
                  </a:lnTo>
                  <a:lnTo>
                    <a:pt x="1256" y="1030"/>
                  </a:lnTo>
                  <a:lnTo>
                    <a:pt x="1271" y="1002"/>
                  </a:lnTo>
                  <a:lnTo>
                    <a:pt x="1284" y="974"/>
                  </a:lnTo>
                  <a:lnTo>
                    <a:pt x="1297" y="946"/>
                  </a:lnTo>
                  <a:lnTo>
                    <a:pt x="1308" y="917"/>
                  </a:lnTo>
                  <a:lnTo>
                    <a:pt x="1317" y="886"/>
                  </a:lnTo>
                  <a:lnTo>
                    <a:pt x="1325" y="856"/>
                  </a:lnTo>
                  <a:lnTo>
                    <a:pt x="1332" y="826"/>
                  </a:lnTo>
                  <a:lnTo>
                    <a:pt x="1337" y="796"/>
                  </a:lnTo>
                  <a:lnTo>
                    <a:pt x="1341" y="766"/>
                  </a:lnTo>
                  <a:lnTo>
                    <a:pt x="1342" y="735"/>
                  </a:lnTo>
                  <a:lnTo>
                    <a:pt x="1344" y="705"/>
                  </a:lnTo>
                  <a:lnTo>
                    <a:pt x="1342" y="673"/>
                  </a:lnTo>
                  <a:lnTo>
                    <a:pt x="1341" y="643"/>
                  </a:lnTo>
                  <a:lnTo>
                    <a:pt x="1337" y="612"/>
                  </a:lnTo>
                  <a:lnTo>
                    <a:pt x="1332" y="582"/>
                  </a:lnTo>
                  <a:lnTo>
                    <a:pt x="1325" y="552"/>
                  </a:lnTo>
                  <a:lnTo>
                    <a:pt x="1317" y="521"/>
                  </a:lnTo>
                  <a:lnTo>
                    <a:pt x="1308" y="492"/>
                  </a:lnTo>
                  <a:lnTo>
                    <a:pt x="1297" y="464"/>
                  </a:lnTo>
                  <a:lnTo>
                    <a:pt x="1284" y="435"/>
                  </a:lnTo>
                  <a:lnTo>
                    <a:pt x="1271" y="407"/>
                  </a:lnTo>
                  <a:lnTo>
                    <a:pt x="1256" y="379"/>
                  </a:lnTo>
                  <a:lnTo>
                    <a:pt x="1238" y="352"/>
                  </a:lnTo>
                  <a:lnTo>
                    <a:pt x="1220" y="326"/>
                  </a:lnTo>
                  <a:lnTo>
                    <a:pt x="1200" y="300"/>
                  </a:lnTo>
                  <a:lnTo>
                    <a:pt x="1179" y="276"/>
                  </a:lnTo>
                  <a:lnTo>
                    <a:pt x="1157" y="251"/>
                  </a:lnTo>
                  <a:lnTo>
                    <a:pt x="1157" y="251"/>
                  </a:lnTo>
                  <a:lnTo>
                    <a:pt x="1134" y="229"/>
                  </a:lnTo>
                  <a:lnTo>
                    <a:pt x="1110" y="209"/>
                  </a:lnTo>
                  <a:lnTo>
                    <a:pt x="1084" y="190"/>
                  </a:lnTo>
                  <a:lnTo>
                    <a:pt x="1059" y="172"/>
                  </a:lnTo>
                  <a:lnTo>
                    <a:pt x="1032" y="154"/>
                  </a:lnTo>
                  <a:lnTo>
                    <a:pt x="1005" y="139"/>
                  </a:lnTo>
                  <a:lnTo>
                    <a:pt x="977" y="125"/>
                  </a:lnTo>
                  <a:lnTo>
                    <a:pt x="949" y="112"/>
                  </a:lnTo>
                  <a:lnTo>
                    <a:pt x="920" y="102"/>
                  </a:lnTo>
                  <a:lnTo>
                    <a:pt x="891" y="92"/>
                  </a:lnTo>
                  <a:lnTo>
                    <a:pt x="861" y="83"/>
                  </a:lnTo>
                  <a:lnTo>
                    <a:pt x="830" y="77"/>
                  </a:lnTo>
                  <a:lnTo>
                    <a:pt x="799" y="71"/>
                  </a:lnTo>
                  <a:lnTo>
                    <a:pt x="768" y="67"/>
                  </a:lnTo>
                  <a:lnTo>
                    <a:pt x="737" y="65"/>
                  </a:lnTo>
                  <a:lnTo>
                    <a:pt x="704" y="64"/>
                  </a:lnTo>
                  <a:lnTo>
                    <a:pt x="704" y="64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4" name="Freeform 44"/>
            <p:cNvSpPr>
              <a:spLocks noEditPoints="1"/>
            </p:cNvSpPr>
            <p:nvPr/>
          </p:nvSpPr>
          <p:spPr bwMode="auto">
            <a:xfrm>
              <a:off x="2489707" y="1419966"/>
              <a:ext cx="828148" cy="828148"/>
            </a:xfrm>
            <a:custGeom>
              <a:avLst/>
              <a:gdLst>
                <a:gd name="T0" fmla="*/ 213 w 1143"/>
                <a:gd name="T1" fmla="*/ 1138 h 1143"/>
                <a:gd name="T2" fmla="*/ 112 w 1143"/>
                <a:gd name="T3" fmla="*/ 1101 h 1143"/>
                <a:gd name="T4" fmla="*/ 73 w 1143"/>
                <a:gd name="T5" fmla="*/ 1070 h 1143"/>
                <a:gd name="T6" fmla="*/ 36 w 1143"/>
                <a:gd name="T7" fmla="*/ 1021 h 1143"/>
                <a:gd name="T8" fmla="*/ 7 w 1143"/>
                <a:gd name="T9" fmla="*/ 943 h 1143"/>
                <a:gd name="T10" fmla="*/ 0 w 1143"/>
                <a:gd name="T11" fmla="*/ 851 h 1143"/>
                <a:gd name="T12" fmla="*/ 16 w 1143"/>
                <a:gd name="T13" fmla="*/ 746 h 1143"/>
                <a:gd name="T14" fmla="*/ 43 w 1143"/>
                <a:gd name="T15" fmla="*/ 664 h 1143"/>
                <a:gd name="T16" fmla="*/ 94 w 1143"/>
                <a:gd name="T17" fmla="*/ 555 h 1143"/>
                <a:gd name="T18" fmla="*/ 162 w 1143"/>
                <a:gd name="T19" fmla="*/ 448 h 1143"/>
                <a:gd name="T20" fmla="*/ 247 w 1143"/>
                <a:gd name="T21" fmla="*/ 344 h 1143"/>
                <a:gd name="T22" fmla="*/ 328 w 1143"/>
                <a:gd name="T23" fmla="*/ 261 h 1143"/>
                <a:gd name="T24" fmla="*/ 473 w 1143"/>
                <a:gd name="T25" fmla="*/ 145 h 1143"/>
                <a:gd name="T26" fmla="*/ 622 w 1143"/>
                <a:gd name="T27" fmla="*/ 61 h 1143"/>
                <a:gd name="T28" fmla="*/ 768 w 1143"/>
                <a:gd name="T29" fmla="*/ 12 h 1143"/>
                <a:gd name="T30" fmla="*/ 870 w 1143"/>
                <a:gd name="T31" fmla="*/ 0 h 1143"/>
                <a:gd name="T32" fmla="*/ 982 w 1143"/>
                <a:gd name="T33" fmla="*/ 19 h 1143"/>
                <a:gd name="T34" fmla="*/ 1051 w 1143"/>
                <a:gd name="T35" fmla="*/ 56 h 1143"/>
                <a:gd name="T36" fmla="*/ 1083 w 1143"/>
                <a:gd name="T37" fmla="*/ 88 h 1143"/>
                <a:gd name="T38" fmla="*/ 1124 w 1143"/>
                <a:gd name="T39" fmla="*/ 159 h 1143"/>
                <a:gd name="T40" fmla="*/ 1142 w 1143"/>
                <a:gd name="T41" fmla="*/ 242 h 1143"/>
                <a:gd name="T42" fmla="*/ 1139 w 1143"/>
                <a:gd name="T43" fmla="*/ 337 h 1143"/>
                <a:gd name="T44" fmla="*/ 1113 w 1143"/>
                <a:gd name="T45" fmla="*/ 441 h 1143"/>
                <a:gd name="T46" fmla="*/ 1069 w 1143"/>
                <a:gd name="T47" fmla="*/ 548 h 1143"/>
                <a:gd name="T48" fmla="*/ 1004 w 1143"/>
                <a:gd name="T49" fmla="*/ 660 h 1143"/>
                <a:gd name="T50" fmla="*/ 922 w 1143"/>
                <a:gd name="T51" fmla="*/ 768 h 1143"/>
                <a:gd name="T52" fmla="*/ 848 w 1143"/>
                <a:gd name="T53" fmla="*/ 848 h 1143"/>
                <a:gd name="T54" fmla="*/ 707 w 1143"/>
                <a:gd name="T55" fmla="*/ 971 h 1143"/>
                <a:gd name="T56" fmla="*/ 557 w 1143"/>
                <a:gd name="T57" fmla="*/ 1064 h 1143"/>
                <a:gd name="T58" fmla="*/ 410 w 1143"/>
                <a:gd name="T59" fmla="*/ 1122 h 1143"/>
                <a:gd name="T60" fmla="*/ 272 w 1143"/>
                <a:gd name="T61" fmla="*/ 1143 h 1143"/>
                <a:gd name="T62" fmla="*/ 840 w 1143"/>
                <a:gd name="T63" fmla="*/ 65 h 1143"/>
                <a:gd name="T64" fmla="*/ 711 w 1143"/>
                <a:gd name="T65" fmla="*/ 94 h 1143"/>
                <a:gd name="T66" fmla="*/ 575 w 1143"/>
                <a:gd name="T67" fmla="*/ 157 h 1143"/>
                <a:gd name="T68" fmla="*/ 438 w 1143"/>
                <a:gd name="T69" fmla="*/ 252 h 1143"/>
                <a:gd name="T70" fmla="*/ 339 w 1143"/>
                <a:gd name="T71" fmla="*/ 340 h 1143"/>
                <a:gd name="T72" fmla="*/ 254 w 1143"/>
                <a:gd name="T73" fmla="*/ 435 h 1143"/>
                <a:gd name="T74" fmla="*/ 182 w 1143"/>
                <a:gd name="T75" fmla="*/ 534 h 1143"/>
                <a:gd name="T76" fmla="*/ 125 w 1143"/>
                <a:gd name="T77" fmla="*/ 636 h 1143"/>
                <a:gd name="T78" fmla="*/ 86 w 1143"/>
                <a:gd name="T79" fmla="*/ 737 h 1143"/>
                <a:gd name="T80" fmla="*/ 70 w 1143"/>
                <a:gd name="T81" fmla="*/ 806 h 1143"/>
                <a:gd name="T82" fmla="*/ 65 w 1143"/>
                <a:gd name="T83" fmla="*/ 887 h 1143"/>
                <a:gd name="T84" fmla="*/ 78 w 1143"/>
                <a:gd name="T85" fmla="*/ 956 h 1143"/>
                <a:gd name="T86" fmla="*/ 108 w 1143"/>
                <a:gd name="T87" fmla="*/ 1012 h 1143"/>
                <a:gd name="T88" fmla="*/ 148 w 1143"/>
                <a:gd name="T89" fmla="*/ 1048 h 1143"/>
                <a:gd name="T90" fmla="*/ 225 w 1143"/>
                <a:gd name="T91" fmla="*/ 1074 h 1143"/>
                <a:gd name="T92" fmla="*/ 301 w 1143"/>
                <a:gd name="T93" fmla="*/ 1077 h 1143"/>
                <a:gd name="T94" fmla="*/ 431 w 1143"/>
                <a:gd name="T95" fmla="*/ 1049 h 1143"/>
                <a:gd name="T96" fmla="*/ 568 w 1143"/>
                <a:gd name="T97" fmla="*/ 985 h 1143"/>
                <a:gd name="T98" fmla="*/ 704 w 1143"/>
                <a:gd name="T99" fmla="*/ 891 h 1143"/>
                <a:gd name="T100" fmla="*/ 803 w 1143"/>
                <a:gd name="T101" fmla="*/ 803 h 1143"/>
                <a:gd name="T102" fmla="*/ 887 w 1143"/>
                <a:gd name="T103" fmla="*/ 708 h 1143"/>
                <a:gd name="T104" fmla="*/ 958 w 1143"/>
                <a:gd name="T105" fmla="*/ 610 h 1143"/>
                <a:gd name="T106" fmla="*/ 1014 w 1143"/>
                <a:gd name="T107" fmla="*/ 511 h 1143"/>
                <a:gd name="T108" fmla="*/ 1052 w 1143"/>
                <a:gd name="T109" fmla="*/ 416 h 1143"/>
                <a:gd name="T110" fmla="*/ 1074 w 1143"/>
                <a:gd name="T111" fmla="*/ 326 h 1143"/>
                <a:gd name="T112" fmla="*/ 1076 w 1143"/>
                <a:gd name="T113" fmla="*/ 244 h 1143"/>
                <a:gd name="T114" fmla="*/ 1060 w 1143"/>
                <a:gd name="T115" fmla="*/ 174 h 1143"/>
                <a:gd name="T116" fmla="*/ 1024 w 1143"/>
                <a:gd name="T117" fmla="*/ 118 h 1143"/>
                <a:gd name="T118" fmla="*/ 977 w 1143"/>
                <a:gd name="T119" fmla="*/ 86 h 1143"/>
                <a:gd name="T120" fmla="*/ 894 w 1143"/>
                <a:gd name="T121" fmla="*/ 65 h 1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43" h="1143">
                  <a:moveTo>
                    <a:pt x="272" y="1143"/>
                  </a:moveTo>
                  <a:lnTo>
                    <a:pt x="272" y="1143"/>
                  </a:lnTo>
                  <a:lnTo>
                    <a:pt x="242" y="1142"/>
                  </a:lnTo>
                  <a:lnTo>
                    <a:pt x="213" y="1138"/>
                  </a:lnTo>
                  <a:lnTo>
                    <a:pt x="185" y="1132"/>
                  </a:lnTo>
                  <a:lnTo>
                    <a:pt x="160" y="1124"/>
                  </a:lnTo>
                  <a:lnTo>
                    <a:pt x="136" y="1114"/>
                  </a:lnTo>
                  <a:lnTo>
                    <a:pt x="112" y="1101"/>
                  </a:lnTo>
                  <a:lnTo>
                    <a:pt x="102" y="1094"/>
                  </a:lnTo>
                  <a:lnTo>
                    <a:pt x="92" y="1086"/>
                  </a:lnTo>
                  <a:lnTo>
                    <a:pt x="82" y="1078"/>
                  </a:lnTo>
                  <a:lnTo>
                    <a:pt x="73" y="1070"/>
                  </a:lnTo>
                  <a:lnTo>
                    <a:pt x="73" y="1070"/>
                  </a:lnTo>
                  <a:lnTo>
                    <a:pt x="59" y="1055"/>
                  </a:lnTo>
                  <a:lnTo>
                    <a:pt x="48" y="1038"/>
                  </a:lnTo>
                  <a:lnTo>
                    <a:pt x="36" y="1021"/>
                  </a:lnTo>
                  <a:lnTo>
                    <a:pt x="27" y="1004"/>
                  </a:lnTo>
                  <a:lnTo>
                    <a:pt x="19" y="984"/>
                  </a:lnTo>
                  <a:lnTo>
                    <a:pt x="12" y="964"/>
                  </a:lnTo>
                  <a:lnTo>
                    <a:pt x="7" y="943"/>
                  </a:lnTo>
                  <a:lnTo>
                    <a:pt x="2" y="921"/>
                  </a:lnTo>
                  <a:lnTo>
                    <a:pt x="0" y="898"/>
                  </a:lnTo>
                  <a:lnTo>
                    <a:pt x="0" y="875"/>
                  </a:lnTo>
                  <a:lnTo>
                    <a:pt x="0" y="851"/>
                  </a:lnTo>
                  <a:lnTo>
                    <a:pt x="2" y="825"/>
                  </a:lnTo>
                  <a:lnTo>
                    <a:pt x="6" y="800"/>
                  </a:lnTo>
                  <a:lnTo>
                    <a:pt x="10" y="773"/>
                  </a:lnTo>
                  <a:lnTo>
                    <a:pt x="16" y="746"/>
                  </a:lnTo>
                  <a:lnTo>
                    <a:pt x="24" y="719"/>
                  </a:lnTo>
                  <a:lnTo>
                    <a:pt x="24" y="719"/>
                  </a:lnTo>
                  <a:lnTo>
                    <a:pt x="33" y="691"/>
                  </a:lnTo>
                  <a:lnTo>
                    <a:pt x="43" y="664"/>
                  </a:lnTo>
                  <a:lnTo>
                    <a:pt x="55" y="638"/>
                  </a:lnTo>
                  <a:lnTo>
                    <a:pt x="66" y="610"/>
                  </a:lnTo>
                  <a:lnTo>
                    <a:pt x="80" y="583"/>
                  </a:lnTo>
                  <a:lnTo>
                    <a:pt x="94" y="555"/>
                  </a:lnTo>
                  <a:lnTo>
                    <a:pt x="110" y="529"/>
                  </a:lnTo>
                  <a:lnTo>
                    <a:pt x="126" y="502"/>
                  </a:lnTo>
                  <a:lnTo>
                    <a:pt x="144" y="474"/>
                  </a:lnTo>
                  <a:lnTo>
                    <a:pt x="162" y="448"/>
                  </a:lnTo>
                  <a:lnTo>
                    <a:pt x="182" y="422"/>
                  </a:lnTo>
                  <a:lnTo>
                    <a:pt x="203" y="395"/>
                  </a:lnTo>
                  <a:lnTo>
                    <a:pt x="224" y="370"/>
                  </a:lnTo>
                  <a:lnTo>
                    <a:pt x="247" y="344"/>
                  </a:lnTo>
                  <a:lnTo>
                    <a:pt x="270" y="319"/>
                  </a:lnTo>
                  <a:lnTo>
                    <a:pt x="294" y="295"/>
                  </a:lnTo>
                  <a:lnTo>
                    <a:pt x="294" y="295"/>
                  </a:lnTo>
                  <a:lnTo>
                    <a:pt x="328" y="261"/>
                  </a:lnTo>
                  <a:lnTo>
                    <a:pt x="364" y="230"/>
                  </a:lnTo>
                  <a:lnTo>
                    <a:pt x="400" y="200"/>
                  </a:lnTo>
                  <a:lnTo>
                    <a:pt x="436" y="172"/>
                  </a:lnTo>
                  <a:lnTo>
                    <a:pt x="473" y="145"/>
                  </a:lnTo>
                  <a:lnTo>
                    <a:pt x="510" y="121"/>
                  </a:lnTo>
                  <a:lnTo>
                    <a:pt x="548" y="99"/>
                  </a:lnTo>
                  <a:lnTo>
                    <a:pt x="585" y="79"/>
                  </a:lnTo>
                  <a:lnTo>
                    <a:pt x="622" y="61"/>
                  </a:lnTo>
                  <a:lnTo>
                    <a:pt x="659" y="45"/>
                  </a:lnTo>
                  <a:lnTo>
                    <a:pt x="696" y="32"/>
                  </a:lnTo>
                  <a:lnTo>
                    <a:pt x="732" y="20"/>
                  </a:lnTo>
                  <a:lnTo>
                    <a:pt x="768" y="12"/>
                  </a:lnTo>
                  <a:lnTo>
                    <a:pt x="803" y="5"/>
                  </a:lnTo>
                  <a:lnTo>
                    <a:pt x="838" y="1"/>
                  </a:lnTo>
                  <a:lnTo>
                    <a:pt x="870" y="0"/>
                  </a:lnTo>
                  <a:lnTo>
                    <a:pt x="870" y="0"/>
                  </a:lnTo>
                  <a:lnTo>
                    <a:pt x="900" y="1"/>
                  </a:lnTo>
                  <a:lnTo>
                    <a:pt x="929" y="5"/>
                  </a:lnTo>
                  <a:lnTo>
                    <a:pt x="957" y="11"/>
                  </a:lnTo>
                  <a:lnTo>
                    <a:pt x="982" y="19"/>
                  </a:lnTo>
                  <a:lnTo>
                    <a:pt x="1007" y="29"/>
                  </a:lnTo>
                  <a:lnTo>
                    <a:pt x="1030" y="41"/>
                  </a:lnTo>
                  <a:lnTo>
                    <a:pt x="1040" y="49"/>
                  </a:lnTo>
                  <a:lnTo>
                    <a:pt x="1051" y="56"/>
                  </a:lnTo>
                  <a:lnTo>
                    <a:pt x="1060" y="64"/>
                  </a:lnTo>
                  <a:lnTo>
                    <a:pt x="1069" y="73"/>
                  </a:lnTo>
                  <a:lnTo>
                    <a:pt x="1069" y="73"/>
                  </a:lnTo>
                  <a:lnTo>
                    <a:pt x="1083" y="88"/>
                  </a:lnTo>
                  <a:lnTo>
                    <a:pt x="1096" y="105"/>
                  </a:lnTo>
                  <a:lnTo>
                    <a:pt x="1106" y="122"/>
                  </a:lnTo>
                  <a:lnTo>
                    <a:pt x="1116" y="139"/>
                  </a:lnTo>
                  <a:lnTo>
                    <a:pt x="1124" y="159"/>
                  </a:lnTo>
                  <a:lnTo>
                    <a:pt x="1131" y="179"/>
                  </a:lnTo>
                  <a:lnTo>
                    <a:pt x="1135" y="200"/>
                  </a:lnTo>
                  <a:lnTo>
                    <a:pt x="1140" y="220"/>
                  </a:lnTo>
                  <a:lnTo>
                    <a:pt x="1142" y="242"/>
                  </a:lnTo>
                  <a:lnTo>
                    <a:pt x="1143" y="266"/>
                  </a:lnTo>
                  <a:lnTo>
                    <a:pt x="1143" y="289"/>
                  </a:lnTo>
                  <a:lnTo>
                    <a:pt x="1141" y="313"/>
                  </a:lnTo>
                  <a:lnTo>
                    <a:pt x="1139" y="337"/>
                  </a:lnTo>
                  <a:lnTo>
                    <a:pt x="1134" y="363"/>
                  </a:lnTo>
                  <a:lnTo>
                    <a:pt x="1128" y="388"/>
                  </a:lnTo>
                  <a:lnTo>
                    <a:pt x="1121" y="414"/>
                  </a:lnTo>
                  <a:lnTo>
                    <a:pt x="1113" y="441"/>
                  </a:lnTo>
                  <a:lnTo>
                    <a:pt x="1104" y="467"/>
                  </a:lnTo>
                  <a:lnTo>
                    <a:pt x="1094" y="494"/>
                  </a:lnTo>
                  <a:lnTo>
                    <a:pt x="1082" y="522"/>
                  </a:lnTo>
                  <a:lnTo>
                    <a:pt x="1069" y="548"/>
                  </a:lnTo>
                  <a:lnTo>
                    <a:pt x="1054" y="576"/>
                  </a:lnTo>
                  <a:lnTo>
                    <a:pt x="1039" y="604"/>
                  </a:lnTo>
                  <a:lnTo>
                    <a:pt x="1023" y="632"/>
                  </a:lnTo>
                  <a:lnTo>
                    <a:pt x="1004" y="660"/>
                  </a:lnTo>
                  <a:lnTo>
                    <a:pt x="986" y="686"/>
                  </a:lnTo>
                  <a:lnTo>
                    <a:pt x="966" y="714"/>
                  </a:lnTo>
                  <a:lnTo>
                    <a:pt x="944" y="742"/>
                  </a:lnTo>
                  <a:lnTo>
                    <a:pt x="922" y="768"/>
                  </a:lnTo>
                  <a:lnTo>
                    <a:pt x="899" y="795"/>
                  </a:lnTo>
                  <a:lnTo>
                    <a:pt x="873" y="822"/>
                  </a:lnTo>
                  <a:lnTo>
                    <a:pt x="848" y="848"/>
                  </a:lnTo>
                  <a:lnTo>
                    <a:pt x="848" y="848"/>
                  </a:lnTo>
                  <a:lnTo>
                    <a:pt x="814" y="882"/>
                  </a:lnTo>
                  <a:lnTo>
                    <a:pt x="778" y="913"/>
                  </a:lnTo>
                  <a:lnTo>
                    <a:pt x="743" y="943"/>
                  </a:lnTo>
                  <a:lnTo>
                    <a:pt x="707" y="971"/>
                  </a:lnTo>
                  <a:lnTo>
                    <a:pt x="670" y="997"/>
                  </a:lnTo>
                  <a:lnTo>
                    <a:pt x="633" y="1021"/>
                  </a:lnTo>
                  <a:lnTo>
                    <a:pt x="594" y="1044"/>
                  </a:lnTo>
                  <a:lnTo>
                    <a:pt x="557" y="1064"/>
                  </a:lnTo>
                  <a:lnTo>
                    <a:pt x="520" y="1081"/>
                  </a:lnTo>
                  <a:lnTo>
                    <a:pt x="483" y="1098"/>
                  </a:lnTo>
                  <a:lnTo>
                    <a:pt x="446" y="1111"/>
                  </a:lnTo>
                  <a:lnTo>
                    <a:pt x="410" y="1122"/>
                  </a:lnTo>
                  <a:lnTo>
                    <a:pt x="374" y="1131"/>
                  </a:lnTo>
                  <a:lnTo>
                    <a:pt x="339" y="1138"/>
                  </a:lnTo>
                  <a:lnTo>
                    <a:pt x="305" y="1142"/>
                  </a:lnTo>
                  <a:lnTo>
                    <a:pt x="272" y="1143"/>
                  </a:lnTo>
                  <a:lnTo>
                    <a:pt x="272" y="1143"/>
                  </a:lnTo>
                  <a:close/>
                  <a:moveTo>
                    <a:pt x="870" y="64"/>
                  </a:moveTo>
                  <a:lnTo>
                    <a:pt x="870" y="64"/>
                  </a:lnTo>
                  <a:lnTo>
                    <a:pt x="840" y="65"/>
                  </a:lnTo>
                  <a:lnTo>
                    <a:pt x="810" y="69"/>
                  </a:lnTo>
                  <a:lnTo>
                    <a:pt x="777" y="76"/>
                  </a:lnTo>
                  <a:lnTo>
                    <a:pt x="745" y="84"/>
                  </a:lnTo>
                  <a:lnTo>
                    <a:pt x="711" y="94"/>
                  </a:lnTo>
                  <a:lnTo>
                    <a:pt x="678" y="107"/>
                  </a:lnTo>
                  <a:lnTo>
                    <a:pt x="644" y="122"/>
                  </a:lnTo>
                  <a:lnTo>
                    <a:pt x="609" y="138"/>
                  </a:lnTo>
                  <a:lnTo>
                    <a:pt x="575" y="157"/>
                  </a:lnTo>
                  <a:lnTo>
                    <a:pt x="541" y="178"/>
                  </a:lnTo>
                  <a:lnTo>
                    <a:pt x="506" y="201"/>
                  </a:lnTo>
                  <a:lnTo>
                    <a:pt x="472" y="225"/>
                  </a:lnTo>
                  <a:lnTo>
                    <a:pt x="438" y="252"/>
                  </a:lnTo>
                  <a:lnTo>
                    <a:pt x="404" y="280"/>
                  </a:lnTo>
                  <a:lnTo>
                    <a:pt x="372" y="308"/>
                  </a:lnTo>
                  <a:lnTo>
                    <a:pt x="339" y="340"/>
                  </a:lnTo>
                  <a:lnTo>
                    <a:pt x="339" y="340"/>
                  </a:lnTo>
                  <a:lnTo>
                    <a:pt x="316" y="363"/>
                  </a:lnTo>
                  <a:lnTo>
                    <a:pt x="295" y="386"/>
                  </a:lnTo>
                  <a:lnTo>
                    <a:pt x="273" y="410"/>
                  </a:lnTo>
                  <a:lnTo>
                    <a:pt x="254" y="435"/>
                  </a:lnTo>
                  <a:lnTo>
                    <a:pt x="234" y="459"/>
                  </a:lnTo>
                  <a:lnTo>
                    <a:pt x="216" y="485"/>
                  </a:lnTo>
                  <a:lnTo>
                    <a:pt x="198" y="510"/>
                  </a:lnTo>
                  <a:lnTo>
                    <a:pt x="182" y="534"/>
                  </a:lnTo>
                  <a:lnTo>
                    <a:pt x="166" y="560"/>
                  </a:lnTo>
                  <a:lnTo>
                    <a:pt x="152" y="585"/>
                  </a:lnTo>
                  <a:lnTo>
                    <a:pt x="138" y="611"/>
                  </a:lnTo>
                  <a:lnTo>
                    <a:pt x="125" y="636"/>
                  </a:lnTo>
                  <a:lnTo>
                    <a:pt x="114" y="662"/>
                  </a:lnTo>
                  <a:lnTo>
                    <a:pt x="103" y="686"/>
                  </a:lnTo>
                  <a:lnTo>
                    <a:pt x="94" y="712"/>
                  </a:lnTo>
                  <a:lnTo>
                    <a:pt x="86" y="737"/>
                  </a:lnTo>
                  <a:lnTo>
                    <a:pt x="86" y="737"/>
                  </a:lnTo>
                  <a:lnTo>
                    <a:pt x="80" y="760"/>
                  </a:lnTo>
                  <a:lnTo>
                    <a:pt x="74" y="782"/>
                  </a:lnTo>
                  <a:lnTo>
                    <a:pt x="70" y="806"/>
                  </a:lnTo>
                  <a:lnTo>
                    <a:pt x="67" y="826"/>
                  </a:lnTo>
                  <a:lnTo>
                    <a:pt x="65" y="847"/>
                  </a:lnTo>
                  <a:lnTo>
                    <a:pt x="64" y="867"/>
                  </a:lnTo>
                  <a:lnTo>
                    <a:pt x="65" y="887"/>
                  </a:lnTo>
                  <a:lnTo>
                    <a:pt x="66" y="905"/>
                  </a:lnTo>
                  <a:lnTo>
                    <a:pt x="68" y="924"/>
                  </a:lnTo>
                  <a:lnTo>
                    <a:pt x="72" y="940"/>
                  </a:lnTo>
                  <a:lnTo>
                    <a:pt x="78" y="956"/>
                  </a:lnTo>
                  <a:lnTo>
                    <a:pt x="83" y="971"/>
                  </a:lnTo>
                  <a:lnTo>
                    <a:pt x="90" y="986"/>
                  </a:lnTo>
                  <a:lnTo>
                    <a:pt x="99" y="1000"/>
                  </a:lnTo>
                  <a:lnTo>
                    <a:pt x="108" y="1012"/>
                  </a:lnTo>
                  <a:lnTo>
                    <a:pt x="118" y="1023"/>
                  </a:lnTo>
                  <a:lnTo>
                    <a:pt x="118" y="1023"/>
                  </a:lnTo>
                  <a:lnTo>
                    <a:pt x="133" y="1036"/>
                  </a:lnTo>
                  <a:lnTo>
                    <a:pt x="148" y="1048"/>
                  </a:lnTo>
                  <a:lnTo>
                    <a:pt x="166" y="1057"/>
                  </a:lnTo>
                  <a:lnTo>
                    <a:pt x="184" y="1065"/>
                  </a:lnTo>
                  <a:lnTo>
                    <a:pt x="204" y="1071"/>
                  </a:lnTo>
                  <a:lnTo>
                    <a:pt x="225" y="1074"/>
                  </a:lnTo>
                  <a:lnTo>
                    <a:pt x="248" y="1078"/>
                  </a:lnTo>
                  <a:lnTo>
                    <a:pt x="272" y="1078"/>
                  </a:lnTo>
                  <a:lnTo>
                    <a:pt x="272" y="1078"/>
                  </a:lnTo>
                  <a:lnTo>
                    <a:pt x="301" y="1077"/>
                  </a:lnTo>
                  <a:lnTo>
                    <a:pt x="333" y="1073"/>
                  </a:lnTo>
                  <a:lnTo>
                    <a:pt x="365" y="1067"/>
                  </a:lnTo>
                  <a:lnTo>
                    <a:pt x="397" y="1059"/>
                  </a:lnTo>
                  <a:lnTo>
                    <a:pt x="431" y="1049"/>
                  </a:lnTo>
                  <a:lnTo>
                    <a:pt x="465" y="1036"/>
                  </a:lnTo>
                  <a:lnTo>
                    <a:pt x="498" y="1021"/>
                  </a:lnTo>
                  <a:lnTo>
                    <a:pt x="533" y="1005"/>
                  </a:lnTo>
                  <a:lnTo>
                    <a:pt x="568" y="985"/>
                  </a:lnTo>
                  <a:lnTo>
                    <a:pt x="601" y="964"/>
                  </a:lnTo>
                  <a:lnTo>
                    <a:pt x="636" y="942"/>
                  </a:lnTo>
                  <a:lnTo>
                    <a:pt x="671" y="918"/>
                  </a:lnTo>
                  <a:lnTo>
                    <a:pt x="704" y="891"/>
                  </a:lnTo>
                  <a:lnTo>
                    <a:pt x="738" y="863"/>
                  </a:lnTo>
                  <a:lnTo>
                    <a:pt x="770" y="835"/>
                  </a:lnTo>
                  <a:lnTo>
                    <a:pt x="803" y="803"/>
                  </a:lnTo>
                  <a:lnTo>
                    <a:pt x="803" y="803"/>
                  </a:lnTo>
                  <a:lnTo>
                    <a:pt x="825" y="780"/>
                  </a:lnTo>
                  <a:lnTo>
                    <a:pt x="847" y="756"/>
                  </a:lnTo>
                  <a:lnTo>
                    <a:pt x="868" y="733"/>
                  </a:lnTo>
                  <a:lnTo>
                    <a:pt x="887" y="708"/>
                  </a:lnTo>
                  <a:lnTo>
                    <a:pt x="907" y="684"/>
                  </a:lnTo>
                  <a:lnTo>
                    <a:pt x="924" y="660"/>
                  </a:lnTo>
                  <a:lnTo>
                    <a:pt x="942" y="635"/>
                  </a:lnTo>
                  <a:lnTo>
                    <a:pt x="958" y="610"/>
                  </a:lnTo>
                  <a:lnTo>
                    <a:pt x="973" y="585"/>
                  </a:lnTo>
                  <a:lnTo>
                    <a:pt x="988" y="561"/>
                  </a:lnTo>
                  <a:lnTo>
                    <a:pt x="1001" y="537"/>
                  </a:lnTo>
                  <a:lnTo>
                    <a:pt x="1014" y="511"/>
                  </a:lnTo>
                  <a:lnTo>
                    <a:pt x="1025" y="487"/>
                  </a:lnTo>
                  <a:lnTo>
                    <a:pt x="1034" y="464"/>
                  </a:lnTo>
                  <a:lnTo>
                    <a:pt x="1044" y="439"/>
                  </a:lnTo>
                  <a:lnTo>
                    <a:pt x="1052" y="416"/>
                  </a:lnTo>
                  <a:lnTo>
                    <a:pt x="1059" y="393"/>
                  </a:lnTo>
                  <a:lnTo>
                    <a:pt x="1065" y="370"/>
                  </a:lnTo>
                  <a:lnTo>
                    <a:pt x="1070" y="348"/>
                  </a:lnTo>
                  <a:lnTo>
                    <a:pt x="1074" y="326"/>
                  </a:lnTo>
                  <a:lnTo>
                    <a:pt x="1076" y="304"/>
                  </a:lnTo>
                  <a:lnTo>
                    <a:pt x="1077" y="284"/>
                  </a:lnTo>
                  <a:lnTo>
                    <a:pt x="1077" y="263"/>
                  </a:lnTo>
                  <a:lnTo>
                    <a:pt x="1076" y="244"/>
                  </a:lnTo>
                  <a:lnTo>
                    <a:pt x="1074" y="225"/>
                  </a:lnTo>
                  <a:lnTo>
                    <a:pt x="1070" y="208"/>
                  </a:lnTo>
                  <a:lnTo>
                    <a:pt x="1066" y="190"/>
                  </a:lnTo>
                  <a:lnTo>
                    <a:pt x="1060" y="174"/>
                  </a:lnTo>
                  <a:lnTo>
                    <a:pt x="1053" y="159"/>
                  </a:lnTo>
                  <a:lnTo>
                    <a:pt x="1045" y="144"/>
                  </a:lnTo>
                  <a:lnTo>
                    <a:pt x="1034" y="131"/>
                  </a:lnTo>
                  <a:lnTo>
                    <a:pt x="1024" y="118"/>
                  </a:lnTo>
                  <a:lnTo>
                    <a:pt x="1024" y="118"/>
                  </a:lnTo>
                  <a:lnTo>
                    <a:pt x="1009" y="106"/>
                  </a:lnTo>
                  <a:lnTo>
                    <a:pt x="994" y="95"/>
                  </a:lnTo>
                  <a:lnTo>
                    <a:pt x="977" y="86"/>
                  </a:lnTo>
                  <a:lnTo>
                    <a:pt x="958" y="78"/>
                  </a:lnTo>
                  <a:lnTo>
                    <a:pt x="938" y="72"/>
                  </a:lnTo>
                  <a:lnTo>
                    <a:pt x="917" y="67"/>
                  </a:lnTo>
                  <a:lnTo>
                    <a:pt x="894" y="65"/>
                  </a:lnTo>
                  <a:lnTo>
                    <a:pt x="870" y="64"/>
                  </a:lnTo>
                  <a:lnTo>
                    <a:pt x="870" y="64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5" name="Freeform 45"/>
            <p:cNvSpPr>
              <a:spLocks/>
            </p:cNvSpPr>
            <p:nvPr/>
          </p:nvSpPr>
          <p:spPr bwMode="auto">
            <a:xfrm>
              <a:off x="2882751" y="1345999"/>
              <a:ext cx="510522" cy="509072"/>
            </a:xfrm>
            <a:custGeom>
              <a:avLst/>
              <a:gdLst>
                <a:gd name="T0" fmla="*/ 702 w 706"/>
                <a:gd name="T1" fmla="*/ 703 h 703"/>
                <a:gd name="T2" fmla="*/ 636 w 706"/>
                <a:gd name="T3" fmla="*/ 697 h 703"/>
                <a:gd name="T4" fmla="*/ 570 w 706"/>
                <a:gd name="T5" fmla="*/ 684 h 703"/>
                <a:gd name="T6" fmla="*/ 506 w 706"/>
                <a:gd name="T7" fmla="*/ 664 h 703"/>
                <a:gd name="T8" fmla="*/ 445 w 706"/>
                <a:gd name="T9" fmla="*/ 639 h 703"/>
                <a:gd name="T10" fmla="*/ 385 w 706"/>
                <a:gd name="T11" fmla="*/ 607 h 703"/>
                <a:gd name="T12" fmla="*/ 327 w 706"/>
                <a:gd name="T13" fmla="*/ 571 h 703"/>
                <a:gd name="T14" fmla="*/ 272 w 706"/>
                <a:gd name="T15" fmla="*/ 530 h 703"/>
                <a:gd name="T16" fmla="*/ 221 w 706"/>
                <a:gd name="T17" fmla="*/ 482 h 703"/>
                <a:gd name="T18" fmla="*/ 197 w 706"/>
                <a:gd name="T19" fmla="*/ 457 h 703"/>
                <a:gd name="T20" fmla="*/ 153 w 706"/>
                <a:gd name="T21" fmla="*/ 405 h 703"/>
                <a:gd name="T22" fmla="*/ 114 w 706"/>
                <a:gd name="T23" fmla="*/ 349 h 703"/>
                <a:gd name="T24" fmla="*/ 80 w 706"/>
                <a:gd name="T25" fmla="*/ 290 h 703"/>
                <a:gd name="T26" fmla="*/ 52 w 706"/>
                <a:gd name="T27" fmla="*/ 230 h 703"/>
                <a:gd name="T28" fmla="*/ 29 w 706"/>
                <a:gd name="T29" fmla="*/ 167 h 703"/>
                <a:gd name="T30" fmla="*/ 13 w 706"/>
                <a:gd name="T31" fmla="*/ 102 h 703"/>
                <a:gd name="T32" fmla="*/ 2 w 706"/>
                <a:gd name="T33" fmla="*/ 37 h 703"/>
                <a:gd name="T34" fmla="*/ 64 w 706"/>
                <a:gd name="T35" fmla="*/ 0 h 703"/>
                <a:gd name="T36" fmla="*/ 66 w 706"/>
                <a:gd name="T37" fmla="*/ 30 h 703"/>
                <a:gd name="T38" fmla="*/ 77 w 706"/>
                <a:gd name="T39" fmla="*/ 89 h 703"/>
                <a:gd name="T40" fmla="*/ 92 w 706"/>
                <a:gd name="T41" fmla="*/ 148 h 703"/>
                <a:gd name="T42" fmla="*/ 111 w 706"/>
                <a:gd name="T43" fmla="*/ 205 h 703"/>
                <a:gd name="T44" fmla="*/ 138 w 706"/>
                <a:gd name="T45" fmla="*/ 261 h 703"/>
                <a:gd name="T46" fmla="*/ 168 w 706"/>
                <a:gd name="T47" fmla="*/ 314 h 703"/>
                <a:gd name="T48" fmla="*/ 204 w 706"/>
                <a:gd name="T49" fmla="*/ 365 h 703"/>
                <a:gd name="T50" fmla="*/ 245 w 706"/>
                <a:gd name="T51" fmla="*/ 414 h 703"/>
                <a:gd name="T52" fmla="*/ 267 w 706"/>
                <a:gd name="T53" fmla="*/ 437 h 703"/>
                <a:gd name="T54" fmla="*/ 314 w 706"/>
                <a:gd name="T55" fmla="*/ 480 h 703"/>
                <a:gd name="T56" fmla="*/ 364 w 706"/>
                <a:gd name="T57" fmla="*/ 518 h 703"/>
                <a:gd name="T58" fmla="*/ 416 w 706"/>
                <a:gd name="T59" fmla="*/ 552 h 703"/>
                <a:gd name="T60" fmla="*/ 472 w 706"/>
                <a:gd name="T61" fmla="*/ 579 h 703"/>
                <a:gd name="T62" fmla="*/ 528 w 706"/>
                <a:gd name="T63" fmla="*/ 603 h 703"/>
                <a:gd name="T64" fmla="*/ 586 w 706"/>
                <a:gd name="T65" fmla="*/ 621 h 703"/>
                <a:gd name="T66" fmla="*/ 645 w 706"/>
                <a:gd name="T67" fmla="*/ 633 h 703"/>
                <a:gd name="T68" fmla="*/ 706 w 706"/>
                <a:gd name="T69" fmla="*/ 640 h 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06" h="703">
                  <a:moveTo>
                    <a:pt x="702" y="703"/>
                  </a:moveTo>
                  <a:lnTo>
                    <a:pt x="702" y="703"/>
                  </a:lnTo>
                  <a:lnTo>
                    <a:pt x="669" y="701"/>
                  </a:lnTo>
                  <a:lnTo>
                    <a:pt x="636" y="697"/>
                  </a:lnTo>
                  <a:lnTo>
                    <a:pt x="603" y="691"/>
                  </a:lnTo>
                  <a:lnTo>
                    <a:pt x="570" y="684"/>
                  </a:lnTo>
                  <a:lnTo>
                    <a:pt x="539" y="675"/>
                  </a:lnTo>
                  <a:lnTo>
                    <a:pt x="506" y="664"/>
                  </a:lnTo>
                  <a:lnTo>
                    <a:pt x="475" y="652"/>
                  </a:lnTo>
                  <a:lnTo>
                    <a:pt x="445" y="639"/>
                  </a:lnTo>
                  <a:lnTo>
                    <a:pt x="415" y="624"/>
                  </a:lnTo>
                  <a:lnTo>
                    <a:pt x="385" y="607"/>
                  </a:lnTo>
                  <a:lnTo>
                    <a:pt x="356" y="590"/>
                  </a:lnTo>
                  <a:lnTo>
                    <a:pt x="327" y="571"/>
                  </a:lnTo>
                  <a:lnTo>
                    <a:pt x="299" y="551"/>
                  </a:lnTo>
                  <a:lnTo>
                    <a:pt x="272" y="530"/>
                  </a:lnTo>
                  <a:lnTo>
                    <a:pt x="247" y="506"/>
                  </a:lnTo>
                  <a:lnTo>
                    <a:pt x="221" y="482"/>
                  </a:lnTo>
                  <a:lnTo>
                    <a:pt x="221" y="482"/>
                  </a:lnTo>
                  <a:lnTo>
                    <a:pt x="197" y="457"/>
                  </a:lnTo>
                  <a:lnTo>
                    <a:pt x="174" y="431"/>
                  </a:lnTo>
                  <a:lnTo>
                    <a:pt x="153" y="405"/>
                  </a:lnTo>
                  <a:lnTo>
                    <a:pt x="132" y="377"/>
                  </a:lnTo>
                  <a:lnTo>
                    <a:pt x="114" y="349"/>
                  </a:lnTo>
                  <a:lnTo>
                    <a:pt x="96" y="320"/>
                  </a:lnTo>
                  <a:lnTo>
                    <a:pt x="80" y="290"/>
                  </a:lnTo>
                  <a:lnTo>
                    <a:pt x="65" y="260"/>
                  </a:lnTo>
                  <a:lnTo>
                    <a:pt x="52" y="230"/>
                  </a:lnTo>
                  <a:lnTo>
                    <a:pt x="40" y="198"/>
                  </a:lnTo>
                  <a:lnTo>
                    <a:pt x="29" y="167"/>
                  </a:lnTo>
                  <a:lnTo>
                    <a:pt x="20" y="135"/>
                  </a:lnTo>
                  <a:lnTo>
                    <a:pt x="13" y="102"/>
                  </a:lnTo>
                  <a:lnTo>
                    <a:pt x="7" y="70"/>
                  </a:lnTo>
                  <a:lnTo>
                    <a:pt x="2" y="37"/>
                  </a:lnTo>
                  <a:lnTo>
                    <a:pt x="0" y="4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6" y="30"/>
                  </a:lnTo>
                  <a:lnTo>
                    <a:pt x="71" y="60"/>
                  </a:lnTo>
                  <a:lnTo>
                    <a:pt x="77" y="89"/>
                  </a:lnTo>
                  <a:lnTo>
                    <a:pt x="84" y="120"/>
                  </a:lnTo>
                  <a:lnTo>
                    <a:pt x="92" y="148"/>
                  </a:lnTo>
                  <a:lnTo>
                    <a:pt x="101" y="177"/>
                  </a:lnTo>
                  <a:lnTo>
                    <a:pt x="111" y="205"/>
                  </a:lnTo>
                  <a:lnTo>
                    <a:pt x="124" y="233"/>
                  </a:lnTo>
                  <a:lnTo>
                    <a:pt x="138" y="261"/>
                  </a:lnTo>
                  <a:lnTo>
                    <a:pt x="152" y="288"/>
                  </a:lnTo>
                  <a:lnTo>
                    <a:pt x="168" y="314"/>
                  </a:lnTo>
                  <a:lnTo>
                    <a:pt x="186" y="340"/>
                  </a:lnTo>
                  <a:lnTo>
                    <a:pt x="204" y="365"/>
                  </a:lnTo>
                  <a:lnTo>
                    <a:pt x="224" y="389"/>
                  </a:lnTo>
                  <a:lnTo>
                    <a:pt x="245" y="414"/>
                  </a:lnTo>
                  <a:lnTo>
                    <a:pt x="267" y="437"/>
                  </a:lnTo>
                  <a:lnTo>
                    <a:pt x="267" y="437"/>
                  </a:lnTo>
                  <a:lnTo>
                    <a:pt x="290" y="459"/>
                  </a:lnTo>
                  <a:lnTo>
                    <a:pt x="314" y="480"/>
                  </a:lnTo>
                  <a:lnTo>
                    <a:pt x="338" y="500"/>
                  </a:lnTo>
                  <a:lnTo>
                    <a:pt x="364" y="518"/>
                  </a:lnTo>
                  <a:lnTo>
                    <a:pt x="389" y="535"/>
                  </a:lnTo>
                  <a:lnTo>
                    <a:pt x="416" y="552"/>
                  </a:lnTo>
                  <a:lnTo>
                    <a:pt x="444" y="567"/>
                  </a:lnTo>
                  <a:lnTo>
                    <a:pt x="472" y="579"/>
                  </a:lnTo>
                  <a:lnTo>
                    <a:pt x="499" y="592"/>
                  </a:lnTo>
                  <a:lnTo>
                    <a:pt x="528" y="603"/>
                  </a:lnTo>
                  <a:lnTo>
                    <a:pt x="556" y="613"/>
                  </a:lnTo>
                  <a:lnTo>
                    <a:pt x="586" y="621"/>
                  </a:lnTo>
                  <a:lnTo>
                    <a:pt x="615" y="628"/>
                  </a:lnTo>
                  <a:lnTo>
                    <a:pt x="645" y="633"/>
                  </a:lnTo>
                  <a:lnTo>
                    <a:pt x="675" y="637"/>
                  </a:lnTo>
                  <a:lnTo>
                    <a:pt x="706" y="640"/>
                  </a:lnTo>
                  <a:lnTo>
                    <a:pt x="702" y="703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6" name="Freeform 46"/>
            <p:cNvSpPr>
              <a:spLocks/>
            </p:cNvSpPr>
            <p:nvPr/>
          </p:nvSpPr>
          <p:spPr bwMode="auto">
            <a:xfrm>
              <a:off x="2414289" y="1813011"/>
              <a:ext cx="510522" cy="511973"/>
            </a:xfrm>
            <a:custGeom>
              <a:avLst/>
              <a:gdLst>
                <a:gd name="T0" fmla="*/ 639 w 703"/>
                <a:gd name="T1" fmla="*/ 707 h 707"/>
                <a:gd name="T2" fmla="*/ 632 w 703"/>
                <a:gd name="T3" fmla="*/ 647 h 707"/>
                <a:gd name="T4" fmla="*/ 621 w 703"/>
                <a:gd name="T5" fmla="*/ 588 h 707"/>
                <a:gd name="T6" fmla="*/ 602 w 703"/>
                <a:gd name="T7" fmla="*/ 529 h 707"/>
                <a:gd name="T8" fmla="*/ 579 w 703"/>
                <a:gd name="T9" fmla="*/ 472 h 707"/>
                <a:gd name="T10" fmla="*/ 551 w 703"/>
                <a:gd name="T11" fmla="*/ 417 h 707"/>
                <a:gd name="T12" fmla="*/ 518 w 703"/>
                <a:gd name="T13" fmla="*/ 365 h 707"/>
                <a:gd name="T14" fmla="*/ 480 w 703"/>
                <a:gd name="T15" fmla="*/ 316 h 707"/>
                <a:gd name="T16" fmla="*/ 437 w 703"/>
                <a:gd name="T17" fmla="*/ 268 h 707"/>
                <a:gd name="T18" fmla="*/ 414 w 703"/>
                <a:gd name="T19" fmla="*/ 246 h 707"/>
                <a:gd name="T20" fmla="*/ 365 w 703"/>
                <a:gd name="T21" fmla="*/ 205 h 707"/>
                <a:gd name="T22" fmla="*/ 314 w 703"/>
                <a:gd name="T23" fmla="*/ 170 h 707"/>
                <a:gd name="T24" fmla="*/ 261 w 703"/>
                <a:gd name="T25" fmla="*/ 138 h 707"/>
                <a:gd name="T26" fmla="*/ 205 w 703"/>
                <a:gd name="T27" fmla="*/ 113 h 707"/>
                <a:gd name="T28" fmla="*/ 148 w 703"/>
                <a:gd name="T29" fmla="*/ 93 h 707"/>
                <a:gd name="T30" fmla="*/ 89 w 703"/>
                <a:gd name="T31" fmla="*/ 78 h 707"/>
                <a:gd name="T32" fmla="*/ 30 w 703"/>
                <a:gd name="T33" fmla="*/ 68 h 707"/>
                <a:gd name="T34" fmla="*/ 3 w 703"/>
                <a:gd name="T35" fmla="*/ 0 h 707"/>
                <a:gd name="T36" fmla="*/ 37 w 703"/>
                <a:gd name="T37" fmla="*/ 4 h 707"/>
                <a:gd name="T38" fmla="*/ 102 w 703"/>
                <a:gd name="T39" fmla="*/ 14 h 707"/>
                <a:gd name="T40" fmla="*/ 167 w 703"/>
                <a:gd name="T41" fmla="*/ 31 h 707"/>
                <a:gd name="T42" fmla="*/ 229 w 703"/>
                <a:gd name="T43" fmla="*/ 53 h 707"/>
                <a:gd name="T44" fmla="*/ 290 w 703"/>
                <a:gd name="T45" fmla="*/ 81 h 707"/>
                <a:gd name="T46" fmla="*/ 349 w 703"/>
                <a:gd name="T47" fmla="*/ 115 h 707"/>
                <a:gd name="T48" fmla="*/ 404 w 703"/>
                <a:gd name="T49" fmla="*/ 154 h 707"/>
                <a:gd name="T50" fmla="*/ 456 w 703"/>
                <a:gd name="T51" fmla="*/ 199 h 707"/>
                <a:gd name="T52" fmla="*/ 482 w 703"/>
                <a:gd name="T53" fmla="*/ 223 h 707"/>
                <a:gd name="T54" fmla="*/ 529 w 703"/>
                <a:gd name="T55" fmla="*/ 274 h 707"/>
                <a:gd name="T56" fmla="*/ 571 w 703"/>
                <a:gd name="T57" fmla="*/ 328 h 707"/>
                <a:gd name="T58" fmla="*/ 608 w 703"/>
                <a:gd name="T59" fmla="*/ 386 h 707"/>
                <a:gd name="T60" fmla="*/ 638 w 703"/>
                <a:gd name="T61" fmla="*/ 446 h 707"/>
                <a:gd name="T62" fmla="*/ 664 w 703"/>
                <a:gd name="T63" fmla="*/ 508 h 707"/>
                <a:gd name="T64" fmla="*/ 683 w 703"/>
                <a:gd name="T65" fmla="*/ 572 h 707"/>
                <a:gd name="T66" fmla="*/ 696 w 703"/>
                <a:gd name="T67" fmla="*/ 638 h 707"/>
                <a:gd name="T68" fmla="*/ 703 w 703"/>
                <a:gd name="T69" fmla="*/ 704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03" h="707">
                  <a:moveTo>
                    <a:pt x="639" y="707"/>
                  </a:moveTo>
                  <a:lnTo>
                    <a:pt x="639" y="707"/>
                  </a:lnTo>
                  <a:lnTo>
                    <a:pt x="637" y="677"/>
                  </a:lnTo>
                  <a:lnTo>
                    <a:pt x="632" y="647"/>
                  </a:lnTo>
                  <a:lnTo>
                    <a:pt x="628" y="617"/>
                  </a:lnTo>
                  <a:lnTo>
                    <a:pt x="621" y="588"/>
                  </a:lnTo>
                  <a:lnTo>
                    <a:pt x="613" y="558"/>
                  </a:lnTo>
                  <a:lnTo>
                    <a:pt x="602" y="529"/>
                  </a:lnTo>
                  <a:lnTo>
                    <a:pt x="592" y="501"/>
                  </a:lnTo>
                  <a:lnTo>
                    <a:pt x="579" y="472"/>
                  </a:lnTo>
                  <a:lnTo>
                    <a:pt x="566" y="445"/>
                  </a:lnTo>
                  <a:lnTo>
                    <a:pt x="551" y="417"/>
                  </a:lnTo>
                  <a:lnTo>
                    <a:pt x="535" y="391"/>
                  </a:lnTo>
                  <a:lnTo>
                    <a:pt x="518" y="365"/>
                  </a:lnTo>
                  <a:lnTo>
                    <a:pt x="499" y="340"/>
                  </a:lnTo>
                  <a:lnTo>
                    <a:pt x="480" y="316"/>
                  </a:lnTo>
                  <a:lnTo>
                    <a:pt x="459" y="291"/>
                  </a:lnTo>
                  <a:lnTo>
                    <a:pt x="437" y="268"/>
                  </a:lnTo>
                  <a:lnTo>
                    <a:pt x="437" y="268"/>
                  </a:lnTo>
                  <a:lnTo>
                    <a:pt x="414" y="246"/>
                  </a:lnTo>
                  <a:lnTo>
                    <a:pt x="389" y="225"/>
                  </a:lnTo>
                  <a:lnTo>
                    <a:pt x="365" y="205"/>
                  </a:lnTo>
                  <a:lnTo>
                    <a:pt x="339" y="187"/>
                  </a:lnTo>
                  <a:lnTo>
                    <a:pt x="314" y="170"/>
                  </a:lnTo>
                  <a:lnTo>
                    <a:pt x="287" y="153"/>
                  </a:lnTo>
                  <a:lnTo>
                    <a:pt x="261" y="138"/>
                  </a:lnTo>
                  <a:lnTo>
                    <a:pt x="233" y="126"/>
                  </a:lnTo>
                  <a:lnTo>
                    <a:pt x="205" y="113"/>
                  </a:lnTo>
                  <a:lnTo>
                    <a:pt x="177" y="102"/>
                  </a:lnTo>
                  <a:lnTo>
                    <a:pt x="148" y="93"/>
                  </a:lnTo>
                  <a:lnTo>
                    <a:pt x="119" y="84"/>
                  </a:lnTo>
                  <a:lnTo>
                    <a:pt x="89" y="78"/>
                  </a:lnTo>
                  <a:lnTo>
                    <a:pt x="60" y="72"/>
                  </a:lnTo>
                  <a:lnTo>
                    <a:pt x="30" y="68"/>
                  </a:lnTo>
                  <a:lnTo>
                    <a:pt x="0" y="65"/>
                  </a:lnTo>
                  <a:lnTo>
                    <a:pt x="3" y="0"/>
                  </a:lnTo>
                  <a:lnTo>
                    <a:pt x="3" y="0"/>
                  </a:lnTo>
                  <a:lnTo>
                    <a:pt x="37" y="4"/>
                  </a:lnTo>
                  <a:lnTo>
                    <a:pt x="69" y="8"/>
                  </a:lnTo>
                  <a:lnTo>
                    <a:pt x="102" y="14"/>
                  </a:lnTo>
                  <a:lnTo>
                    <a:pt x="134" y="21"/>
                  </a:lnTo>
                  <a:lnTo>
                    <a:pt x="167" y="31"/>
                  </a:lnTo>
                  <a:lnTo>
                    <a:pt x="198" y="41"/>
                  </a:lnTo>
                  <a:lnTo>
                    <a:pt x="229" y="53"/>
                  </a:lnTo>
                  <a:lnTo>
                    <a:pt x="259" y="66"/>
                  </a:lnTo>
                  <a:lnTo>
                    <a:pt x="290" y="81"/>
                  </a:lnTo>
                  <a:lnTo>
                    <a:pt x="320" y="98"/>
                  </a:lnTo>
                  <a:lnTo>
                    <a:pt x="349" y="115"/>
                  </a:lnTo>
                  <a:lnTo>
                    <a:pt x="376" y="134"/>
                  </a:lnTo>
                  <a:lnTo>
                    <a:pt x="404" y="154"/>
                  </a:lnTo>
                  <a:lnTo>
                    <a:pt x="431" y="175"/>
                  </a:lnTo>
                  <a:lnTo>
                    <a:pt x="456" y="199"/>
                  </a:lnTo>
                  <a:lnTo>
                    <a:pt x="482" y="223"/>
                  </a:lnTo>
                  <a:lnTo>
                    <a:pt x="482" y="223"/>
                  </a:lnTo>
                  <a:lnTo>
                    <a:pt x="506" y="248"/>
                  </a:lnTo>
                  <a:lnTo>
                    <a:pt x="529" y="274"/>
                  </a:lnTo>
                  <a:lnTo>
                    <a:pt x="550" y="300"/>
                  </a:lnTo>
                  <a:lnTo>
                    <a:pt x="571" y="328"/>
                  </a:lnTo>
                  <a:lnTo>
                    <a:pt x="590" y="357"/>
                  </a:lnTo>
                  <a:lnTo>
                    <a:pt x="608" y="386"/>
                  </a:lnTo>
                  <a:lnTo>
                    <a:pt x="624" y="416"/>
                  </a:lnTo>
                  <a:lnTo>
                    <a:pt x="638" y="446"/>
                  </a:lnTo>
                  <a:lnTo>
                    <a:pt x="652" y="477"/>
                  </a:lnTo>
                  <a:lnTo>
                    <a:pt x="664" y="508"/>
                  </a:lnTo>
                  <a:lnTo>
                    <a:pt x="674" y="540"/>
                  </a:lnTo>
                  <a:lnTo>
                    <a:pt x="683" y="572"/>
                  </a:lnTo>
                  <a:lnTo>
                    <a:pt x="690" y="604"/>
                  </a:lnTo>
                  <a:lnTo>
                    <a:pt x="696" y="638"/>
                  </a:lnTo>
                  <a:lnTo>
                    <a:pt x="701" y="670"/>
                  </a:lnTo>
                  <a:lnTo>
                    <a:pt x="703" y="704"/>
                  </a:lnTo>
                  <a:lnTo>
                    <a:pt x="639" y="707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7" name="Freeform 47"/>
            <p:cNvSpPr>
              <a:spLocks/>
            </p:cNvSpPr>
            <p:nvPr/>
          </p:nvSpPr>
          <p:spPr bwMode="auto">
            <a:xfrm>
              <a:off x="2541920" y="1473630"/>
              <a:ext cx="722273" cy="722273"/>
            </a:xfrm>
            <a:custGeom>
              <a:avLst/>
              <a:gdLst>
                <a:gd name="T0" fmla="*/ 951 w 996"/>
                <a:gd name="T1" fmla="*/ 997 h 997"/>
                <a:gd name="T2" fmla="*/ 0 w 996"/>
                <a:gd name="T3" fmla="*/ 45 h 997"/>
                <a:gd name="T4" fmla="*/ 45 w 996"/>
                <a:gd name="T5" fmla="*/ 0 h 997"/>
                <a:gd name="T6" fmla="*/ 996 w 996"/>
                <a:gd name="T7" fmla="*/ 950 h 997"/>
                <a:gd name="T8" fmla="*/ 951 w 996"/>
                <a:gd name="T9" fmla="*/ 997 h 9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6" h="997">
                  <a:moveTo>
                    <a:pt x="951" y="997"/>
                  </a:moveTo>
                  <a:lnTo>
                    <a:pt x="0" y="45"/>
                  </a:lnTo>
                  <a:lnTo>
                    <a:pt x="45" y="0"/>
                  </a:lnTo>
                  <a:lnTo>
                    <a:pt x="996" y="950"/>
                  </a:lnTo>
                  <a:lnTo>
                    <a:pt x="951" y="997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8" name="Freeform 48"/>
            <p:cNvSpPr>
              <a:spLocks/>
            </p:cNvSpPr>
            <p:nvPr/>
          </p:nvSpPr>
          <p:spPr bwMode="auto">
            <a:xfrm>
              <a:off x="2541920" y="1473630"/>
              <a:ext cx="722273" cy="722273"/>
            </a:xfrm>
            <a:custGeom>
              <a:avLst/>
              <a:gdLst>
                <a:gd name="T0" fmla="*/ 45 w 996"/>
                <a:gd name="T1" fmla="*/ 997 h 997"/>
                <a:gd name="T2" fmla="*/ 0 w 996"/>
                <a:gd name="T3" fmla="*/ 950 h 997"/>
                <a:gd name="T4" fmla="*/ 951 w 996"/>
                <a:gd name="T5" fmla="*/ 0 h 997"/>
                <a:gd name="T6" fmla="*/ 996 w 996"/>
                <a:gd name="T7" fmla="*/ 45 h 997"/>
                <a:gd name="T8" fmla="*/ 45 w 996"/>
                <a:gd name="T9" fmla="*/ 997 h 9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6" h="997">
                  <a:moveTo>
                    <a:pt x="45" y="997"/>
                  </a:moveTo>
                  <a:lnTo>
                    <a:pt x="0" y="950"/>
                  </a:lnTo>
                  <a:lnTo>
                    <a:pt x="951" y="0"/>
                  </a:lnTo>
                  <a:lnTo>
                    <a:pt x="996" y="45"/>
                  </a:lnTo>
                  <a:lnTo>
                    <a:pt x="45" y="997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9" name="Rectangle 49"/>
            <p:cNvSpPr>
              <a:spLocks noChangeArrowheads="1"/>
            </p:cNvSpPr>
            <p:nvPr/>
          </p:nvSpPr>
          <p:spPr bwMode="auto">
            <a:xfrm>
              <a:off x="2879851" y="2414904"/>
              <a:ext cx="46411" cy="100074"/>
            </a:xfrm>
            <a:prstGeom prst="rect">
              <a:avLst/>
            </a:pr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0" name="Rectangle 50"/>
            <p:cNvSpPr>
              <a:spLocks noChangeArrowheads="1"/>
            </p:cNvSpPr>
            <p:nvPr/>
          </p:nvSpPr>
          <p:spPr bwMode="auto">
            <a:xfrm>
              <a:off x="2668100" y="2622304"/>
              <a:ext cx="469912" cy="92822"/>
            </a:xfrm>
            <a:prstGeom prst="rect">
              <a:avLst/>
            </a:pr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1" name="Rectangle 51"/>
            <p:cNvSpPr>
              <a:spLocks noChangeArrowheads="1"/>
            </p:cNvSpPr>
            <p:nvPr/>
          </p:nvSpPr>
          <p:spPr bwMode="auto">
            <a:xfrm>
              <a:off x="2646344" y="2597648"/>
              <a:ext cx="513423" cy="142134"/>
            </a:xfrm>
            <a:prstGeom prst="rect">
              <a:avLst/>
            </a:pr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2" name="Freeform 52"/>
            <p:cNvSpPr>
              <a:spLocks noEditPoints="1"/>
            </p:cNvSpPr>
            <p:nvPr/>
          </p:nvSpPr>
          <p:spPr bwMode="auto">
            <a:xfrm>
              <a:off x="2623139" y="2575893"/>
              <a:ext cx="559834" cy="185644"/>
            </a:xfrm>
            <a:custGeom>
              <a:avLst/>
              <a:gdLst>
                <a:gd name="T0" fmla="*/ 742 w 773"/>
                <a:gd name="T1" fmla="*/ 258 h 258"/>
                <a:gd name="T2" fmla="*/ 33 w 773"/>
                <a:gd name="T3" fmla="*/ 258 h 258"/>
                <a:gd name="T4" fmla="*/ 33 w 773"/>
                <a:gd name="T5" fmla="*/ 258 h 258"/>
                <a:gd name="T6" fmla="*/ 26 w 773"/>
                <a:gd name="T7" fmla="*/ 256 h 258"/>
                <a:gd name="T8" fmla="*/ 20 w 773"/>
                <a:gd name="T9" fmla="*/ 255 h 258"/>
                <a:gd name="T10" fmla="*/ 14 w 773"/>
                <a:gd name="T11" fmla="*/ 252 h 258"/>
                <a:gd name="T12" fmla="*/ 10 w 773"/>
                <a:gd name="T13" fmla="*/ 248 h 258"/>
                <a:gd name="T14" fmla="*/ 6 w 773"/>
                <a:gd name="T15" fmla="*/ 244 h 258"/>
                <a:gd name="T16" fmla="*/ 4 w 773"/>
                <a:gd name="T17" fmla="*/ 238 h 258"/>
                <a:gd name="T18" fmla="*/ 1 w 773"/>
                <a:gd name="T19" fmla="*/ 232 h 258"/>
                <a:gd name="T20" fmla="*/ 0 w 773"/>
                <a:gd name="T21" fmla="*/ 226 h 258"/>
                <a:gd name="T22" fmla="*/ 0 w 773"/>
                <a:gd name="T23" fmla="*/ 32 h 258"/>
                <a:gd name="T24" fmla="*/ 0 w 773"/>
                <a:gd name="T25" fmla="*/ 32 h 258"/>
                <a:gd name="T26" fmla="*/ 1 w 773"/>
                <a:gd name="T27" fmla="*/ 26 h 258"/>
                <a:gd name="T28" fmla="*/ 4 w 773"/>
                <a:gd name="T29" fmla="*/ 20 h 258"/>
                <a:gd name="T30" fmla="*/ 6 w 773"/>
                <a:gd name="T31" fmla="*/ 14 h 258"/>
                <a:gd name="T32" fmla="*/ 10 w 773"/>
                <a:gd name="T33" fmla="*/ 10 h 258"/>
                <a:gd name="T34" fmla="*/ 14 w 773"/>
                <a:gd name="T35" fmla="*/ 6 h 258"/>
                <a:gd name="T36" fmla="*/ 20 w 773"/>
                <a:gd name="T37" fmla="*/ 4 h 258"/>
                <a:gd name="T38" fmla="*/ 26 w 773"/>
                <a:gd name="T39" fmla="*/ 2 h 258"/>
                <a:gd name="T40" fmla="*/ 33 w 773"/>
                <a:gd name="T41" fmla="*/ 0 h 258"/>
                <a:gd name="T42" fmla="*/ 742 w 773"/>
                <a:gd name="T43" fmla="*/ 0 h 258"/>
                <a:gd name="T44" fmla="*/ 742 w 773"/>
                <a:gd name="T45" fmla="*/ 0 h 258"/>
                <a:gd name="T46" fmla="*/ 749 w 773"/>
                <a:gd name="T47" fmla="*/ 2 h 258"/>
                <a:gd name="T48" fmla="*/ 754 w 773"/>
                <a:gd name="T49" fmla="*/ 4 h 258"/>
                <a:gd name="T50" fmla="*/ 760 w 773"/>
                <a:gd name="T51" fmla="*/ 6 h 258"/>
                <a:gd name="T52" fmla="*/ 765 w 773"/>
                <a:gd name="T53" fmla="*/ 10 h 258"/>
                <a:gd name="T54" fmla="*/ 768 w 773"/>
                <a:gd name="T55" fmla="*/ 14 h 258"/>
                <a:gd name="T56" fmla="*/ 771 w 773"/>
                <a:gd name="T57" fmla="*/ 20 h 258"/>
                <a:gd name="T58" fmla="*/ 773 w 773"/>
                <a:gd name="T59" fmla="*/ 26 h 258"/>
                <a:gd name="T60" fmla="*/ 773 w 773"/>
                <a:gd name="T61" fmla="*/ 32 h 258"/>
                <a:gd name="T62" fmla="*/ 773 w 773"/>
                <a:gd name="T63" fmla="*/ 226 h 258"/>
                <a:gd name="T64" fmla="*/ 773 w 773"/>
                <a:gd name="T65" fmla="*/ 226 h 258"/>
                <a:gd name="T66" fmla="*/ 773 w 773"/>
                <a:gd name="T67" fmla="*/ 232 h 258"/>
                <a:gd name="T68" fmla="*/ 771 w 773"/>
                <a:gd name="T69" fmla="*/ 238 h 258"/>
                <a:gd name="T70" fmla="*/ 768 w 773"/>
                <a:gd name="T71" fmla="*/ 244 h 258"/>
                <a:gd name="T72" fmla="*/ 765 w 773"/>
                <a:gd name="T73" fmla="*/ 248 h 258"/>
                <a:gd name="T74" fmla="*/ 760 w 773"/>
                <a:gd name="T75" fmla="*/ 252 h 258"/>
                <a:gd name="T76" fmla="*/ 754 w 773"/>
                <a:gd name="T77" fmla="*/ 255 h 258"/>
                <a:gd name="T78" fmla="*/ 749 w 773"/>
                <a:gd name="T79" fmla="*/ 256 h 258"/>
                <a:gd name="T80" fmla="*/ 742 w 773"/>
                <a:gd name="T81" fmla="*/ 258 h 258"/>
                <a:gd name="T82" fmla="*/ 742 w 773"/>
                <a:gd name="T83" fmla="*/ 258 h 258"/>
                <a:gd name="T84" fmla="*/ 64 w 773"/>
                <a:gd name="T85" fmla="*/ 195 h 258"/>
                <a:gd name="T86" fmla="*/ 710 w 773"/>
                <a:gd name="T87" fmla="*/ 195 h 258"/>
                <a:gd name="T88" fmla="*/ 710 w 773"/>
                <a:gd name="T89" fmla="*/ 64 h 258"/>
                <a:gd name="T90" fmla="*/ 64 w 773"/>
                <a:gd name="T91" fmla="*/ 64 h 258"/>
                <a:gd name="T92" fmla="*/ 64 w 773"/>
                <a:gd name="T93" fmla="*/ 195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73" h="258">
                  <a:moveTo>
                    <a:pt x="742" y="258"/>
                  </a:moveTo>
                  <a:lnTo>
                    <a:pt x="33" y="258"/>
                  </a:lnTo>
                  <a:lnTo>
                    <a:pt x="33" y="258"/>
                  </a:lnTo>
                  <a:lnTo>
                    <a:pt x="26" y="256"/>
                  </a:lnTo>
                  <a:lnTo>
                    <a:pt x="20" y="255"/>
                  </a:lnTo>
                  <a:lnTo>
                    <a:pt x="14" y="252"/>
                  </a:lnTo>
                  <a:lnTo>
                    <a:pt x="10" y="248"/>
                  </a:lnTo>
                  <a:lnTo>
                    <a:pt x="6" y="244"/>
                  </a:lnTo>
                  <a:lnTo>
                    <a:pt x="4" y="238"/>
                  </a:lnTo>
                  <a:lnTo>
                    <a:pt x="1" y="232"/>
                  </a:lnTo>
                  <a:lnTo>
                    <a:pt x="0" y="226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6"/>
                  </a:lnTo>
                  <a:lnTo>
                    <a:pt x="4" y="20"/>
                  </a:lnTo>
                  <a:lnTo>
                    <a:pt x="6" y="14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20" y="4"/>
                  </a:lnTo>
                  <a:lnTo>
                    <a:pt x="26" y="2"/>
                  </a:lnTo>
                  <a:lnTo>
                    <a:pt x="33" y="0"/>
                  </a:lnTo>
                  <a:lnTo>
                    <a:pt x="742" y="0"/>
                  </a:lnTo>
                  <a:lnTo>
                    <a:pt x="742" y="0"/>
                  </a:lnTo>
                  <a:lnTo>
                    <a:pt x="749" y="2"/>
                  </a:lnTo>
                  <a:lnTo>
                    <a:pt x="754" y="4"/>
                  </a:lnTo>
                  <a:lnTo>
                    <a:pt x="760" y="6"/>
                  </a:lnTo>
                  <a:lnTo>
                    <a:pt x="765" y="10"/>
                  </a:lnTo>
                  <a:lnTo>
                    <a:pt x="768" y="14"/>
                  </a:lnTo>
                  <a:lnTo>
                    <a:pt x="771" y="20"/>
                  </a:lnTo>
                  <a:lnTo>
                    <a:pt x="773" y="26"/>
                  </a:lnTo>
                  <a:lnTo>
                    <a:pt x="773" y="32"/>
                  </a:lnTo>
                  <a:lnTo>
                    <a:pt x="773" y="226"/>
                  </a:lnTo>
                  <a:lnTo>
                    <a:pt x="773" y="226"/>
                  </a:lnTo>
                  <a:lnTo>
                    <a:pt x="773" y="232"/>
                  </a:lnTo>
                  <a:lnTo>
                    <a:pt x="771" y="238"/>
                  </a:lnTo>
                  <a:lnTo>
                    <a:pt x="768" y="244"/>
                  </a:lnTo>
                  <a:lnTo>
                    <a:pt x="765" y="248"/>
                  </a:lnTo>
                  <a:lnTo>
                    <a:pt x="760" y="252"/>
                  </a:lnTo>
                  <a:lnTo>
                    <a:pt x="754" y="255"/>
                  </a:lnTo>
                  <a:lnTo>
                    <a:pt x="749" y="256"/>
                  </a:lnTo>
                  <a:lnTo>
                    <a:pt x="742" y="258"/>
                  </a:lnTo>
                  <a:lnTo>
                    <a:pt x="742" y="258"/>
                  </a:lnTo>
                  <a:close/>
                  <a:moveTo>
                    <a:pt x="64" y="195"/>
                  </a:moveTo>
                  <a:lnTo>
                    <a:pt x="710" y="195"/>
                  </a:lnTo>
                  <a:lnTo>
                    <a:pt x="710" y="64"/>
                  </a:lnTo>
                  <a:lnTo>
                    <a:pt x="64" y="64"/>
                  </a:lnTo>
                  <a:lnTo>
                    <a:pt x="64" y="1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" name="Rectangle 53"/>
            <p:cNvSpPr>
              <a:spLocks noChangeArrowheads="1"/>
            </p:cNvSpPr>
            <p:nvPr/>
          </p:nvSpPr>
          <p:spPr bwMode="auto">
            <a:xfrm>
              <a:off x="2575278" y="2739782"/>
              <a:ext cx="655557" cy="92822"/>
            </a:xfrm>
            <a:prstGeom prst="rect">
              <a:avLst/>
            </a:pr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" name="Freeform 54"/>
            <p:cNvSpPr>
              <a:spLocks noEditPoints="1"/>
            </p:cNvSpPr>
            <p:nvPr/>
          </p:nvSpPr>
          <p:spPr bwMode="auto">
            <a:xfrm>
              <a:off x="2553522" y="2716576"/>
              <a:ext cx="700518" cy="139233"/>
            </a:xfrm>
            <a:custGeom>
              <a:avLst/>
              <a:gdLst>
                <a:gd name="T0" fmla="*/ 935 w 966"/>
                <a:gd name="T1" fmla="*/ 191 h 191"/>
                <a:gd name="T2" fmla="*/ 31 w 966"/>
                <a:gd name="T3" fmla="*/ 191 h 191"/>
                <a:gd name="T4" fmla="*/ 31 w 966"/>
                <a:gd name="T5" fmla="*/ 191 h 191"/>
                <a:gd name="T6" fmla="*/ 24 w 966"/>
                <a:gd name="T7" fmla="*/ 191 h 191"/>
                <a:gd name="T8" fmla="*/ 19 w 966"/>
                <a:gd name="T9" fmla="*/ 189 h 191"/>
                <a:gd name="T10" fmla="*/ 14 w 966"/>
                <a:gd name="T11" fmla="*/ 187 h 191"/>
                <a:gd name="T12" fmla="*/ 9 w 966"/>
                <a:gd name="T13" fmla="*/ 182 h 191"/>
                <a:gd name="T14" fmla="*/ 5 w 966"/>
                <a:gd name="T15" fmla="*/ 177 h 191"/>
                <a:gd name="T16" fmla="*/ 2 w 966"/>
                <a:gd name="T17" fmla="*/ 173 h 191"/>
                <a:gd name="T18" fmla="*/ 0 w 966"/>
                <a:gd name="T19" fmla="*/ 167 h 191"/>
                <a:gd name="T20" fmla="*/ 0 w 966"/>
                <a:gd name="T21" fmla="*/ 160 h 191"/>
                <a:gd name="T22" fmla="*/ 0 w 966"/>
                <a:gd name="T23" fmla="*/ 31 h 191"/>
                <a:gd name="T24" fmla="*/ 0 w 966"/>
                <a:gd name="T25" fmla="*/ 31 h 191"/>
                <a:gd name="T26" fmla="*/ 0 w 966"/>
                <a:gd name="T27" fmla="*/ 24 h 191"/>
                <a:gd name="T28" fmla="*/ 2 w 966"/>
                <a:gd name="T29" fmla="*/ 19 h 191"/>
                <a:gd name="T30" fmla="*/ 5 w 966"/>
                <a:gd name="T31" fmla="*/ 13 h 191"/>
                <a:gd name="T32" fmla="*/ 9 w 966"/>
                <a:gd name="T33" fmla="*/ 8 h 191"/>
                <a:gd name="T34" fmla="*/ 14 w 966"/>
                <a:gd name="T35" fmla="*/ 5 h 191"/>
                <a:gd name="T36" fmla="*/ 19 w 966"/>
                <a:gd name="T37" fmla="*/ 2 h 191"/>
                <a:gd name="T38" fmla="*/ 24 w 966"/>
                <a:gd name="T39" fmla="*/ 0 h 191"/>
                <a:gd name="T40" fmla="*/ 31 w 966"/>
                <a:gd name="T41" fmla="*/ 0 h 191"/>
                <a:gd name="T42" fmla="*/ 935 w 966"/>
                <a:gd name="T43" fmla="*/ 0 h 191"/>
                <a:gd name="T44" fmla="*/ 935 w 966"/>
                <a:gd name="T45" fmla="*/ 0 h 191"/>
                <a:gd name="T46" fmla="*/ 941 w 966"/>
                <a:gd name="T47" fmla="*/ 0 h 191"/>
                <a:gd name="T48" fmla="*/ 948 w 966"/>
                <a:gd name="T49" fmla="*/ 2 h 191"/>
                <a:gd name="T50" fmla="*/ 952 w 966"/>
                <a:gd name="T51" fmla="*/ 5 h 191"/>
                <a:gd name="T52" fmla="*/ 957 w 966"/>
                <a:gd name="T53" fmla="*/ 8 h 191"/>
                <a:gd name="T54" fmla="*/ 960 w 966"/>
                <a:gd name="T55" fmla="*/ 13 h 191"/>
                <a:gd name="T56" fmla="*/ 964 w 966"/>
                <a:gd name="T57" fmla="*/ 19 h 191"/>
                <a:gd name="T58" fmla="*/ 966 w 966"/>
                <a:gd name="T59" fmla="*/ 24 h 191"/>
                <a:gd name="T60" fmla="*/ 966 w 966"/>
                <a:gd name="T61" fmla="*/ 31 h 191"/>
                <a:gd name="T62" fmla="*/ 966 w 966"/>
                <a:gd name="T63" fmla="*/ 160 h 191"/>
                <a:gd name="T64" fmla="*/ 966 w 966"/>
                <a:gd name="T65" fmla="*/ 160 h 191"/>
                <a:gd name="T66" fmla="*/ 966 w 966"/>
                <a:gd name="T67" fmla="*/ 167 h 191"/>
                <a:gd name="T68" fmla="*/ 964 w 966"/>
                <a:gd name="T69" fmla="*/ 173 h 191"/>
                <a:gd name="T70" fmla="*/ 960 w 966"/>
                <a:gd name="T71" fmla="*/ 177 h 191"/>
                <a:gd name="T72" fmla="*/ 957 w 966"/>
                <a:gd name="T73" fmla="*/ 182 h 191"/>
                <a:gd name="T74" fmla="*/ 952 w 966"/>
                <a:gd name="T75" fmla="*/ 187 h 191"/>
                <a:gd name="T76" fmla="*/ 948 w 966"/>
                <a:gd name="T77" fmla="*/ 189 h 191"/>
                <a:gd name="T78" fmla="*/ 941 w 966"/>
                <a:gd name="T79" fmla="*/ 191 h 191"/>
                <a:gd name="T80" fmla="*/ 935 w 966"/>
                <a:gd name="T81" fmla="*/ 191 h 191"/>
                <a:gd name="T82" fmla="*/ 935 w 966"/>
                <a:gd name="T83" fmla="*/ 191 h 191"/>
                <a:gd name="T84" fmla="*/ 63 w 966"/>
                <a:gd name="T85" fmla="*/ 129 h 191"/>
                <a:gd name="T86" fmla="*/ 904 w 966"/>
                <a:gd name="T87" fmla="*/ 129 h 191"/>
                <a:gd name="T88" fmla="*/ 904 w 966"/>
                <a:gd name="T89" fmla="*/ 63 h 191"/>
                <a:gd name="T90" fmla="*/ 63 w 966"/>
                <a:gd name="T91" fmla="*/ 63 h 191"/>
                <a:gd name="T92" fmla="*/ 63 w 966"/>
                <a:gd name="T93" fmla="*/ 129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66" h="191">
                  <a:moveTo>
                    <a:pt x="935" y="191"/>
                  </a:moveTo>
                  <a:lnTo>
                    <a:pt x="31" y="191"/>
                  </a:lnTo>
                  <a:lnTo>
                    <a:pt x="31" y="191"/>
                  </a:lnTo>
                  <a:lnTo>
                    <a:pt x="24" y="191"/>
                  </a:lnTo>
                  <a:lnTo>
                    <a:pt x="19" y="189"/>
                  </a:lnTo>
                  <a:lnTo>
                    <a:pt x="14" y="187"/>
                  </a:lnTo>
                  <a:lnTo>
                    <a:pt x="9" y="182"/>
                  </a:lnTo>
                  <a:lnTo>
                    <a:pt x="5" y="177"/>
                  </a:lnTo>
                  <a:lnTo>
                    <a:pt x="2" y="173"/>
                  </a:lnTo>
                  <a:lnTo>
                    <a:pt x="0" y="167"/>
                  </a:lnTo>
                  <a:lnTo>
                    <a:pt x="0" y="160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4"/>
                  </a:lnTo>
                  <a:lnTo>
                    <a:pt x="2" y="19"/>
                  </a:lnTo>
                  <a:lnTo>
                    <a:pt x="5" y="13"/>
                  </a:lnTo>
                  <a:lnTo>
                    <a:pt x="9" y="8"/>
                  </a:lnTo>
                  <a:lnTo>
                    <a:pt x="14" y="5"/>
                  </a:lnTo>
                  <a:lnTo>
                    <a:pt x="19" y="2"/>
                  </a:lnTo>
                  <a:lnTo>
                    <a:pt x="24" y="0"/>
                  </a:lnTo>
                  <a:lnTo>
                    <a:pt x="31" y="0"/>
                  </a:lnTo>
                  <a:lnTo>
                    <a:pt x="935" y="0"/>
                  </a:lnTo>
                  <a:lnTo>
                    <a:pt x="935" y="0"/>
                  </a:lnTo>
                  <a:lnTo>
                    <a:pt x="941" y="0"/>
                  </a:lnTo>
                  <a:lnTo>
                    <a:pt x="948" y="2"/>
                  </a:lnTo>
                  <a:lnTo>
                    <a:pt x="952" y="5"/>
                  </a:lnTo>
                  <a:lnTo>
                    <a:pt x="957" y="8"/>
                  </a:lnTo>
                  <a:lnTo>
                    <a:pt x="960" y="13"/>
                  </a:lnTo>
                  <a:lnTo>
                    <a:pt x="964" y="19"/>
                  </a:lnTo>
                  <a:lnTo>
                    <a:pt x="966" y="24"/>
                  </a:lnTo>
                  <a:lnTo>
                    <a:pt x="966" y="31"/>
                  </a:lnTo>
                  <a:lnTo>
                    <a:pt x="966" y="160"/>
                  </a:lnTo>
                  <a:lnTo>
                    <a:pt x="966" y="160"/>
                  </a:lnTo>
                  <a:lnTo>
                    <a:pt x="966" y="167"/>
                  </a:lnTo>
                  <a:lnTo>
                    <a:pt x="964" y="173"/>
                  </a:lnTo>
                  <a:lnTo>
                    <a:pt x="960" y="177"/>
                  </a:lnTo>
                  <a:lnTo>
                    <a:pt x="957" y="182"/>
                  </a:lnTo>
                  <a:lnTo>
                    <a:pt x="952" y="187"/>
                  </a:lnTo>
                  <a:lnTo>
                    <a:pt x="948" y="189"/>
                  </a:lnTo>
                  <a:lnTo>
                    <a:pt x="941" y="191"/>
                  </a:lnTo>
                  <a:lnTo>
                    <a:pt x="935" y="191"/>
                  </a:lnTo>
                  <a:lnTo>
                    <a:pt x="935" y="191"/>
                  </a:lnTo>
                  <a:close/>
                  <a:moveTo>
                    <a:pt x="63" y="129"/>
                  </a:moveTo>
                  <a:lnTo>
                    <a:pt x="904" y="129"/>
                  </a:lnTo>
                  <a:lnTo>
                    <a:pt x="904" y="63"/>
                  </a:lnTo>
                  <a:lnTo>
                    <a:pt x="63" y="63"/>
                  </a:lnTo>
                  <a:lnTo>
                    <a:pt x="63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" name="Freeform 55"/>
            <p:cNvSpPr>
              <a:spLocks noEditPoints="1"/>
            </p:cNvSpPr>
            <p:nvPr/>
          </p:nvSpPr>
          <p:spPr bwMode="auto">
            <a:xfrm>
              <a:off x="2466502" y="1401112"/>
              <a:ext cx="1039899" cy="1041349"/>
            </a:xfrm>
            <a:custGeom>
              <a:avLst/>
              <a:gdLst>
                <a:gd name="T0" fmla="*/ 9 w 1435"/>
                <a:gd name="T1" fmla="*/ 1146 h 1435"/>
                <a:gd name="T2" fmla="*/ 1151 w 1435"/>
                <a:gd name="T3" fmla="*/ 4 h 1435"/>
                <a:gd name="T4" fmla="*/ 1169 w 1435"/>
                <a:gd name="T5" fmla="*/ 0 h 1435"/>
                <a:gd name="T6" fmla="*/ 1186 w 1435"/>
                <a:gd name="T7" fmla="*/ 4 h 1435"/>
                <a:gd name="T8" fmla="*/ 1221 w 1435"/>
                <a:gd name="T9" fmla="*/ 40 h 1435"/>
                <a:gd name="T10" fmla="*/ 1297 w 1435"/>
                <a:gd name="T11" fmla="*/ 140 h 1435"/>
                <a:gd name="T12" fmla="*/ 1357 w 1435"/>
                <a:gd name="T13" fmla="*/ 248 h 1435"/>
                <a:gd name="T14" fmla="*/ 1400 w 1435"/>
                <a:gd name="T15" fmla="*/ 361 h 1435"/>
                <a:gd name="T16" fmla="*/ 1427 w 1435"/>
                <a:gd name="T17" fmla="*/ 479 h 1435"/>
                <a:gd name="T18" fmla="*/ 1435 w 1435"/>
                <a:gd name="T19" fmla="*/ 600 h 1435"/>
                <a:gd name="T20" fmla="*/ 1427 w 1435"/>
                <a:gd name="T21" fmla="*/ 719 h 1435"/>
                <a:gd name="T22" fmla="*/ 1400 w 1435"/>
                <a:gd name="T23" fmla="*/ 838 h 1435"/>
                <a:gd name="T24" fmla="*/ 1357 w 1435"/>
                <a:gd name="T25" fmla="*/ 952 h 1435"/>
                <a:gd name="T26" fmla="*/ 1297 w 1435"/>
                <a:gd name="T27" fmla="*/ 1060 h 1435"/>
                <a:gd name="T28" fmla="*/ 1221 w 1435"/>
                <a:gd name="T29" fmla="*/ 1160 h 1435"/>
                <a:gd name="T30" fmla="*/ 1159 w 1435"/>
                <a:gd name="T31" fmla="*/ 1220 h 1435"/>
                <a:gd name="T32" fmla="*/ 1060 w 1435"/>
                <a:gd name="T33" fmla="*/ 1297 h 1435"/>
                <a:gd name="T34" fmla="*/ 953 w 1435"/>
                <a:gd name="T35" fmla="*/ 1358 h 1435"/>
                <a:gd name="T36" fmla="*/ 838 w 1435"/>
                <a:gd name="T37" fmla="*/ 1401 h 1435"/>
                <a:gd name="T38" fmla="*/ 721 w 1435"/>
                <a:gd name="T39" fmla="*/ 1426 h 1435"/>
                <a:gd name="T40" fmla="*/ 602 w 1435"/>
                <a:gd name="T41" fmla="*/ 1435 h 1435"/>
                <a:gd name="T42" fmla="*/ 482 w 1435"/>
                <a:gd name="T43" fmla="*/ 1426 h 1435"/>
                <a:gd name="T44" fmla="*/ 365 w 1435"/>
                <a:gd name="T45" fmla="*/ 1401 h 1435"/>
                <a:gd name="T46" fmla="*/ 250 w 1435"/>
                <a:gd name="T47" fmla="*/ 1359 h 1435"/>
                <a:gd name="T48" fmla="*/ 142 w 1435"/>
                <a:gd name="T49" fmla="*/ 1299 h 1435"/>
                <a:gd name="T50" fmla="*/ 43 w 1435"/>
                <a:gd name="T51" fmla="*/ 1222 h 1435"/>
                <a:gd name="T52" fmla="*/ 9 w 1435"/>
                <a:gd name="T53" fmla="*/ 1191 h 1435"/>
                <a:gd name="T54" fmla="*/ 2 w 1435"/>
                <a:gd name="T55" fmla="*/ 1180 h 1435"/>
                <a:gd name="T56" fmla="*/ 1 w 1435"/>
                <a:gd name="T57" fmla="*/ 1162 h 1435"/>
                <a:gd name="T58" fmla="*/ 9 w 1435"/>
                <a:gd name="T59" fmla="*/ 1146 h 1435"/>
                <a:gd name="T60" fmla="*/ 76 w 1435"/>
                <a:gd name="T61" fmla="*/ 1168 h 1435"/>
                <a:gd name="T62" fmla="*/ 135 w 1435"/>
                <a:gd name="T63" fmla="*/ 1216 h 1435"/>
                <a:gd name="T64" fmla="*/ 229 w 1435"/>
                <a:gd name="T65" fmla="*/ 1278 h 1435"/>
                <a:gd name="T66" fmla="*/ 330 w 1435"/>
                <a:gd name="T67" fmla="*/ 1324 h 1435"/>
                <a:gd name="T68" fmla="*/ 435 w 1435"/>
                <a:gd name="T69" fmla="*/ 1354 h 1435"/>
                <a:gd name="T70" fmla="*/ 542 w 1435"/>
                <a:gd name="T71" fmla="*/ 1370 h 1435"/>
                <a:gd name="T72" fmla="*/ 651 w 1435"/>
                <a:gd name="T73" fmla="*/ 1370 h 1435"/>
                <a:gd name="T74" fmla="*/ 759 w 1435"/>
                <a:gd name="T75" fmla="*/ 1355 h 1435"/>
                <a:gd name="T76" fmla="*/ 864 w 1435"/>
                <a:gd name="T77" fmla="*/ 1326 h 1435"/>
                <a:gd name="T78" fmla="*/ 965 w 1435"/>
                <a:gd name="T79" fmla="*/ 1281 h 1435"/>
                <a:gd name="T80" fmla="*/ 1060 w 1435"/>
                <a:gd name="T81" fmla="*/ 1221 h 1435"/>
                <a:gd name="T82" fmla="*/ 1147 w 1435"/>
                <a:gd name="T83" fmla="*/ 1146 h 1435"/>
                <a:gd name="T84" fmla="*/ 1199 w 1435"/>
                <a:gd name="T85" fmla="*/ 1089 h 1435"/>
                <a:gd name="T86" fmla="*/ 1264 w 1435"/>
                <a:gd name="T87" fmla="*/ 996 h 1435"/>
                <a:gd name="T88" fmla="*/ 1313 w 1435"/>
                <a:gd name="T89" fmla="*/ 898 h 1435"/>
                <a:gd name="T90" fmla="*/ 1348 w 1435"/>
                <a:gd name="T91" fmla="*/ 793 h 1435"/>
                <a:gd name="T92" fmla="*/ 1368 w 1435"/>
                <a:gd name="T93" fmla="*/ 687 h 1435"/>
                <a:gd name="T94" fmla="*/ 1372 w 1435"/>
                <a:gd name="T95" fmla="*/ 578 h 1435"/>
                <a:gd name="T96" fmla="*/ 1362 w 1435"/>
                <a:gd name="T97" fmla="*/ 470 h 1435"/>
                <a:gd name="T98" fmla="*/ 1335 w 1435"/>
                <a:gd name="T99" fmla="*/ 364 h 1435"/>
                <a:gd name="T100" fmla="*/ 1295 w 1435"/>
                <a:gd name="T101" fmla="*/ 262 h 1435"/>
                <a:gd name="T102" fmla="*/ 1239 w 1435"/>
                <a:gd name="T103" fmla="*/ 165 h 1435"/>
                <a:gd name="T104" fmla="*/ 1169 w 1435"/>
                <a:gd name="T105" fmla="*/ 76 h 1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35" h="1435">
                  <a:moveTo>
                    <a:pt x="9" y="1146"/>
                  </a:moveTo>
                  <a:lnTo>
                    <a:pt x="9" y="1146"/>
                  </a:lnTo>
                  <a:lnTo>
                    <a:pt x="9" y="1146"/>
                  </a:lnTo>
                  <a:lnTo>
                    <a:pt x="1147" y="9"/>
                  </a:lnTo>
                  <a:lnTo>
                    <a:pt x="1147" y="9"/>
                  </a:lnTo>
                  <a:lnTo>
                    <a:pt x="1151" y="4"/>
                  </a:lnTo>
                  <a:lnTo>
                    <a:pt x="1157" y="2"/>
                  </a:lnTo>
                  <a:lnTo>
                    <a:pt x="1163" y="0"/>
                  </a:lnTo>
                  <a:lnTo>
                    <a:pt x="1169" y="0"/>
                  </a:lnTo>
                  <a:lnTo>
                    <a:pt x="1174" y="0"/>
                  </a:lnTo>
                  <a:lnTo>
                    <a:pt x="1180" y="2"/>
                  </a:lnTo>
                  <a:lnTo>
                    <a:pt x="1186" y="4"/>
                  </a:lnTo>
                  <a:lnTo>
                    <a:pt x="1191" y="9"/>
                  </a:lnTo>
                  <a:lnTo>
                    <a:pt x="1191" y="9"/>
                  </a:lnTo>
                  <a:lnTo>
                    <a:pt x="1221" y="40"/>
                  </a:lnTo>
                  <a:lnTo>
                    <a:pt x="1248" y="72"/>
                  </a:lnTo>
                  <a:lnTo>
                    <a:pt x="1274" y="105"/>
                  </a:lnTo>
                  <a:lnTo>
                    <a:pt x="1297" y="140"/>
                  </a:lnTo>
                  <a:lnTo>
                    <a:pt x="1319" y="175"/>
                  </a:lnTo>
                  <a:lnTo>
                    <a:pt x="1340" y="211"/>
                  </a:lnTo>
                  <a:lnTo>
                    <a:pt x="1357" y="248"/>
                  </a:lnTo>
                  <a:lnTo>
                    <a:pt x="1374" y="285"/>
                  </a:lnTo>
                  <a:lnTo>
                    <a:pt x="1389" y="323"/>
                  </a:lnTo>
                  <a:lnTo>
                    <a:pt x="1400" y="361"/>
                  </a:lnTo>
                  <a:lnTo>
                    <a:pt x="1412" y="401"/>
                  </a:lnTo>
                  <a:lnTo>
                    <a:pt x="1420" y="440"/>
                  </a:lnTo>
                  <a:lnTo>
                    <a:pt x="1427" y="479"/>
                  </a:lnTo>
                  <a:lnTo>
                    <a:pt x="1432" y="520"/>
                  </a:lnTo>
                  <a:lnTo>
                    <a:pt x="1434" y="559"/>
                  </a:lnTo>
                  <a:lnTo>
                    <a:pt x="1435" y="600"/>
                  </a:lnTo>
                  <a:lnTo>
                    <a:pt x="1434" y="639"/>
                  </a:lnTo>
                  <a:lnTo>
                    <a:pt x="1432" y="680"/>
                  </a:lnTo>
                  <a:lnTo>
                    <a:pt x="1427" y="719"/>
                  </a:lnTo>
                  <a:lnTo>
                    <a:pt x="1420" y="760"/>
                  </a:lnTo>
                  <a:lnTo>
                    <a:pt x="1412" y="798"/>
                  </a:lnTo>
                  <a:lnTo>
                    <a:pt x="1400" y="838"/>
                  </a:lnTo>
                  <a:lnTo>
                    <a:pt x="1389" y="876"/>
                  </a:lnTo>
                  <a:lnTo>
                    <a:pt x="1374" y="914"/>
                  </a:lnTo>
                  <a:lnTo>
                    <a:pt x="1357" y="952"/>
                  </a:lnTo>
                  <a:lnTo>
                    <a:pt x="1340" y="988"/>
                  </a:lnTo>
                  <a:lnTo>
                    <a:pt x="1319" y="1024"/>
                  </a:lnTo>
                  <a:lnTo>
                    <a:pt x="1297" y="1060"/>
                  </a:lnTo>
                  <a:lnTo>
                    <a:pt x="1274" y="1094"/>
                  </a:lnTo>
                  <a:lnTo>
                    <a:pt x="1248" y="1127"/>
                  </a:lnTo>
                  <a:lnTo>
                    <a:pt x="1221" y="1160"/>
                  </a:lnTo>
                  <a:lnTo>
                    <a:pt x="1191" y="1191"/>
                  </a:lnTo>
                  <a:lnTo>
                    <a:pt x="1191" y="1191"/>
                  </a:lnTo>
                  <a:lnTo>
                    <a:pt x="1159" y="1220"/>
                  </a:lnTo>
                  <a:lnTo>
                    <a:pt x="1128" y="1248"/>
                  </a:lnTo>
                  <a:lnTo>
                    <a:pt x="1094" y="1273"/>
                  </a:lnTo>
                  <a:lnTo>
                    <a:pt x="1060" y="1297"/>
                  </a:lnTo>
                  <a:lnTo>
                    <a:pt x="1025" y="1319"/>
                  </a:lnTo>
                  <a:lnTo>
                    <a:pt x="989" y="1339"/>
                  </a:lnTo>
                  <a:lnTo>
                    <a:pt x="953" y="1358"/>
                  </a:lnTo>
                  <a:lnTo>
                    <a:pt x="915" y="1374"/>
                  </a:lnTo>
                  <a:lnTo>
                    <a:pt x="878" y="1388"/>
                  </a:lnTo>
                  <a:lnTo>
                    <a:pt x="838" y="1401"/>
                  </a:lnTo>
                  <a:lnTo>
                    <a:pt x="800" y="1411"/>
                  </a:lnTo>
                  <a:lnTo>
                    <a:pt x="761" y="1419"/>
                  </a:lnTo>
                  <a:lnTo>
                    <a:pt x="721" y="1426"/>
                  </a:lnTo>
                  <a:lnTo>
                    <a:pt x="682" y="1431"/>
                  </a:lnTo>
                  <a:lnTo>
                    <a:pt x="642" y="1434"/>
                  </a:lnTo>
                  <a:lnTo>
                    <a:pt x="602" y="1435"/>
                  </a:lnTo>
                  <a:lnTo>
                    <a:pt x="562" y="1434"/>
                  </a:lnTo>
                  <a:lnTo>
                    <a:pt x="522" y="1431"/>
                  </a:lnTo>
                  <a:lnTo>
                    <a:pt x="482" y="1426"/>
                  </a:lnTo>
                  <a:lnTo>
                    <a:pt x="442" y="1420"/>
                  </a:lnTo>
                  <a:lnTo>
                    <a:pt x="403" y="1411"/>
                  </a:lnTo>
                  <a:lnTo>
                    <a:pt x="365" y="1401"/>
                  </a:lnTo>
                  <a:lnTo>
                    <a:pt x="325" y="1389"/>
                  </a:lnTo>
                  <a:lnTo>
                    <a:pt x="288" y="1375"/>
                  </a:lnTo>
                  <a:lnTo>
                    <a:pt x="250" y="1359"/>
                  </a:lnTo>
                  <a:lnTo>
                    <a:pt x="214" y="1340"/>
                  </a:lnTo>
                  <a:lnTo>
                    <a:pt x="178" y="1321"/>
                  </a:lnTo>
                  <a:lnTo>
                    <a:pt x="142" y="1299"/>
                  </a:lnTo>
                  <a:lnTo>
                    <a:pt x="109" y="1275"/>
                  </a:lnTo>
                  <a:lnTo>
                    <a:pt x="75" y="1250"/>
                  </a:lnTo>
                  <a:lnTo>
                    <a:pt x="43" y="1222"/>
                  </a:lnTo>
                  <a:lnTo>
                    <a:pt x="11" y="1193"/>
                  </a:lnTo>
                  <a:lnTo>
                    <a:pt x="11" y="1193"/>
                  </a:lnTo>
                  <a:lnTo>
                    <a:pt x="9" y="1191"/>
                  </a:lnTo>
                  <a:lnTo>
                    <a:pt x="9" y="1191"/>
                  </a:lnTo>
                  <a:lnTo>
                    <a:pt x="6" y="1186"/>
                  </a:lnTo>
                  <a:lnTo>
                    <a:pt x="2" y="1180"/>
                  </a:lnTo>
                  <a:lnTo>
                    <a:pt x="1" y="1175"/>
                  </a:lnTo>
                  <a:lnTo>
                    <a:pt x="0" y="1169"/>
                  </a:lnTo>
                  <a:lnTo>
                    <a:pt x="1" y="1162"/>
                  </a:lnTo>
                  <a:lnTo>
                    <a:pt x="2" y="1156"/>
                  </a:lnTo>
                  <a:lnTo>
                    <a:pt x="6" y="1151"/>
                  </a:lnTo>
                  <a:lnTo>
                    <a:pt x="9" y="1146"/>
                  </a:lnTo>
                  <a:lnTo>
                    <a:pt x="9" y="1146"/>
                  </a:lnTo>
                  <a:close/>
                  <a:moveTo>
                    <a:pt x="1169" y="76"/>
                  </a:moveTo>
                  <a:lnTo>
                    <a:pt x="76" y="1168"/>
                  </a:lnTo>
                  <a:lnTo>
                    <a:pt x="76" y="1168"/>
                  </a:lnTo>
                  <a:lnTo>
                    <a:pt x="105" y="1193"/>
                  </a:lnTo>
                  <a:lnTo>
                    <a:pt x="135" y="1216"/>
                  </a:lnTo>
                  <a:lnTo>
                    <a:pt x="165" y="1238"/>
                  </a:lnTo>
                  <a:lnTo>
                    <a:pt x="197" y="1259"/>
                  </a:lnTo>
                  <a:lnTo>
                    <a:pt x="229" y="1278"/>
                  </a:lnTo>
                  <a:lnTo>
                    <a:pt x="263" y="1295"/>
                  </a:lnTo>
                  <a:lnTo>
                    <a:pt x="296" y="1310"/>
                  </a:lnTo>
                  <a:lnTo>
                    <a:pt x="330" y="1324"/>
                  </a:lnTo>
                  <a:lnTo>
                    <a:pt x="365" y="1336"/>
                  </a:lnTo>
                  <a:lnTo>
                    <a:pt x="399" y="1346"/>
                  </a:lnTo>
                  <a:lnTo>
                    <a:pt x="435" y="1354"/>
                  </a:lnTo>
                  <a:lnTo>
                    <a:pt x="470" y="1361"/>
                  </a:lnTo>
                  <a:lnTo>
                    <a:pt x="506" y="1367"/>
                  </a:lnTo>
                  <a:lnTo>
                    <a:pt x="542" y="1370"/>
                  </a:lnTo>
                  <a:lnTo>
                    <a:pt x="579" y="1372"/>
                  </a:lnTo>
                  <a:lnTo>
                    <a:pt x="615" y="1372"/>
                  </a:lnTo>
                  <a:lnTo>
                    <a:pt x="651" y="1370"/>
                  </a:lnTo>
                  <a:lnTo>
                    <a:pt x="687" y="1367"/>
                  </a:lnTo>
                  <a:lnTo>
                    <a:pt x="723" y="1362"/>
                  </a:lnTo>
                  <a:lnTo>
                    <a:pt x="759" y="1355"/>
                  </a:lnTo>
                  <a:lnTo>
                    <a:pt x="794" y="1347"/>
                  </a:lnTo>
                  <a:lnTo>
                    <a:pt x="829" y="1338"/>
                  </a:lnTo>
                  <a:lnTo>
                    <a:pt x="864" y="1326"/>
                  </a:lnTo>
                  <a:lnTo>
                    <a:pt x="898" y="1313"/>
                  </a:lnTo>
                  <a:lnTo>
                    <a:pt x="931" y="1297"/>
                  </a:lnTo>
                  <a:lnTo>
                    <a:pt x="965" y="1281"/>
                  </a:lnTo>
                  <a:lnTo>
                    <a:pt x="997" y="1263"/>
                  </a:lnTo>
                  <a:lnTo>
                    <a:pt x="1028" y="1243"/>
                  </a:lnTo>
                  <a:lnTo>
                    <a:pt x="1060" y="1221"/>
                  </a:lnTo>
                  <a:lnTo>
                    <a:pt x="1090" y="1198"/>
                  </a:lnTo>
                  <a:lnTo>
                    <a:pt x="1119" y="1172"/>
                  </a:lnTo>
                  <a:lnTo>
                    <a:pt x="1147" y="1146"/>
                  </a:lnTo>
                  <a:lnTo>
                    <a:pt x="1147" y="1146"/>
                  </a:lnTo>
                  <a:lnTo>
                    <a:pt x="1173" y="1118"/>
                  </a:lnTo>
                  <a:lnTo>
                    <a:pt x="1199" y="1089"/>
                  </a:lnTo>
                  <a:lnTo>
                    <a:pt x="1222" y="1059"/>
                  </a:lnTo>
                  <a:lnTo>
                    <a:pt x="1243" y="1029"/>
                  </a:lnTo>
                  <a:lnTo>
                    <a:pt x="1264" y="996"/>
                  </a:lnTo>
                  <a:lnTo>
                    <a:pt x="1281" y="964"/>
                  </a:lnTo>
                  <a:lnTo>
                    <a:pt x="1298" y="931"/>
                  </a:lnTo>
                  <a:lnTo>
                    <a:pt x="1313" y="898"/>
                  </a:lnTo>
                  <a:lnTo>
                    <a:pt x="1326" y="863"/>
                  </a:lnTo>
                  <a:lnTo>
                    <a:pt x="1338" y="828"/>
                  </a:lnTo>
                  <a:lnTo>
                    <a:pt x="1348" y="793"/>
                  </a:lnTo>
                  <a:lnTo>
                    <a:pt x="1356" y="758"/>
                  </a:lnTo>
                  <a:lnTo>
                    <a:pt x="1363" y="723"/>
                  </a:lnTo>
                  <a:lnTo>
                    <a:pt x="1368" y="687"/>
                  </a:lnTo>
                  <a:lnTo>
                    <a:pt x="1371" y="651"/>
                  </a:lnTo>
                  <a:lnTo>
                    <a:pt x="1372" y="614"/>
                  </a:lnTo>
                  <a:lnTo>
                    <a:pt x="1372" y="578"/>
                  </a:lnTo>
                  <a:lnTo>
                    <a:pt x="1370" y="542"/>
                  </a:lnTo>
                  <a:lnTo>
                    <a:pt x="1367" y="506"/>
                  </a:lnTo>
                  <a:lnTo>
                    <a:pt x="1362" y="470"/>
                  </a:lnTo>
                  <a:lnTo>
                    <a:pt x="1355" y="434"/>
                  </a:lnTo>
                  <a:lnTo>
                    <a:pt x="1346" y="398"/>
                  </a:lnTo>
                  <a:lnTo>
                    <a:pt x="1335" y="364"/>
                  </a:lnTo>
                  <a:lnTo>
                    <a:pt x="1324" y="329"/>
                  </a:lnTo>
                  <a:lnTo>
                    <a:pt x="1310" y="295"/>
                  </a:lnTo>
                  <a:lnTo>
                    <a:pt x="1295" y="262"/>
                  </a:lnTo>
                  <a:lnTo>
                    <a:pt x="1279" y="229"/>
                  </a:lnTo>
                  <a:lnTo>
                    <a:pt x="1259" y="197"/>
                  </a:lnTo>
                  <a:lnTo>
                    <a:pt x="1239" y="165"/>
                  </a:lnTo>
                  <a:lnTo>
                    <a:pt x="1217" y="134"/>
                  </a:lnTo>
                  <a:lnTo>
                    <a:pt x="1194" y="104"/>
                  </a:lnTo>
                  <a:lnTo>
                    <a:pt x="1169" y="76"/>
                  </a:lnTo>
                  <a:lnTo>
                    <a:pt x="1169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6" name="Freeform 56"/>
            <p:cNvSpPr>
              <a:spLocks noEditPoints="1"/>
            </p:cNvSpPr>
            <p:nvPr/>
          </p:nvSpPr>
          <p:spPr bwMode="auto">
            <a:xfrm>
              <a:off x="4962548" y="1295237"/>
              <a:ext cx="1115317" cy="670060"/>
            </a:xfrm>
            <a:custGeom>
              <a:avLst/>
              <a:gdLst>
                <a:gd name="T0" fmla="*/ 737 w 1539"/>
                <a:gd name="T1" fmla="*/ 1 h 922"/>
                <a:gd name="T2" fmla="*/ 642 w 1539"/>
                <a:gd name="T3" fmla="*/ 13 h 922"/>
                <a:gd name="T4" fmla="*/ 552 w 1539"/>
                <a:gd name="T5" fmla="*/ 38 h 922"/>
                <a:gd name="T6" fmla="*/ 467 w 1539"/>
                <a:gd name="T7" fmla="*/ 76 h 922"/>
                <a:gd name="T8" fmla="*/ 390 w 1539"/>
                <a:gd name="T9" fmla="*/ 126 h 922"/>
                <a:gd name="T10" fmla="*/ 321 w 1539"/>
                <a:gd name="T11" fmla="*/ 186 h 922"/>
                <a:gd name="T12" fmla="*/ 261 w 1539"/>
                <a:gd name="T13" fmla="*/ 255 h 922"/>
                <a:gd name="T14" fmla="*/ 211 w 1539"/>
                <a:gd name="T15" fmla="*/ 332 h 922"/>
                <a:gd name="T16" fmla="*/ 173 w 1539"/>
                <a:gd name="T17" fmla="*/ 417 h 922"/>
                <a:gd name="T18" fmla="*/ 147 w 1539"/>
                <a:gd name="T19" fmla="*/ 507 h 922"/>
                <a:gd name="T20" fmla="*/ 136 w 1539"/>
                <a:gd name="T21" fmla="*/ 602 h 922"/>
                <a:gd name="T22" fmla="*/ 135 w 1539"/>
                <a:gd name="T23" fmla="*/ 641 h 922"/>
                <a:gd name="T24" fmla="*/ 1539 w 1539"/>
                <a:gd name="T25" fmla="*/ 922 h 922"/>
                <a:gd name="T26" fmla="*/ 1404 w 1539"/>
                <a:gd name="T27" fmla="*/ 641 h 922"/>
                <a:gd name="T28" fmla="*/ 1403 w 1539"/>
                <a:gd name="T29" fmla="*/ 602 h 922"/>
                <a:gd name="T30" fmla="*/ 1392 w 1539"/>
                <a:gd name="T31" fmla="*/ 507 h 922"/>
                <a:gd name="T32" fmla="*/ 1366 w 1539"/>
                <a:gd name="T33" fmla="*/ 417 h 922"/>
                <a:gd name="T34" fmla="*/ 1328 w 1539"/>
                <a:gd name="T35" fmla="*/ 332 h 922"/>
                <a:gd name="T36" fmla="*/ 1278 w 1539"/>
                <a:gd name="T37" fmla="*/ 255 h 922"/>
                <a:gd name="T38" fmla="*/ 1218 w 1539"/>
                <a:gd name="T39" fmla="*/ 186 h 922"/>
                <a:gd name="T40" fmla="*/ 1149 w 1539"/>
                <a:gd name="T41" fmla="*/ 126 h 922"/>
                <a:gd name="T42" fmla="*/ 1072 w 1539"/>
                <a:gd name="T43" fmla="*/ 76 h 922"/>
                <a:gd name="T44" fmla="*/ 987 w 1539"/>
                <a:gd name="T45" fmla="*/ 38 h 922"/>
                <a:gd name="T46" fmla="*/ 897 w 1539"/>
                <a:gd name="T47" fmla="*/ 13 h 922"/>
                <a:gd name="T48" fmla="*/ 802 w 1539"/>
                <a:gd name="T49" fmla="*/ 1 h 922"/>
                <a:gd name="T50" fmla="*/ 417 w 1539"/>
                <a:gd name="T51" fmla="*/ 641 h 922"/>
                <a:gd name="T52" fmla="*/ 417 w 1539"/>
                <a:gd name="T53" fmla="*/ 635 h 922"/>
                <a:gd name="T54" fmla="*/ 421 w 1539"/>
                <a:gd name="T55" fmla="*/ 581 h 922"/>
                <a:gd name="T56" fmla="*/ 432 w 1539"/>
                <a:gd name="T57" fmla="*/ 530 h 922"/>
                <a:gd name="T58" fmla="*/ 452 w 1539"/>
                <a:gd name="T59" fmla="*/ 482 h 922"/>
                <a:gd name="T60" fmla="*/ 478 w 1539"/>
                <a:gd name="T61" fmla="*/ 438 h 922"/>
                <a:gd name="T62" fmla="*/ 509 w 1539"/>
                <a:gd name="T63" fmla="*/ 397 h 922"/>
                <a:gd name="T64" fmla="*/ 546 w 1539"/>
                <a:gd name="T65" fmla="*/ 362 h 922"/>
                <a:gd name="T66" fmla="*/ 586 w 1539"/>
                <a:gd name="T67" fmla="*/ 334 h 922"/>
                <a:gd name="T68" fmla="*/ 633 w 1539"/>
                <a:gd name="T69" fmla="*/ 310 h 922"/>
                <a:gd name="T70" fmla="*/ 681 w 1539"/>
                <a:gd name="T71" fmla="*/ 293 h 922"/>
                <a:gd name="T72" fmla="*/ 734 w 1539"/>
                <a:gd name="T73" fmla="*/ 284 h 922"/>
                <a:gd name="T74" fmla="*/ 770 w 1539"/>
                <a:gd name="T75" fmla="*/ 283 h 922"/>
                <a:gd name="T76" fmla="*/ 823 w 1539"/>
                <a:gd name="T77" fmla="*/ 286 h 922"/>
                <a:gd name="T78" fmla="*/ 874 w 1539"/>
                <a:gd name="T79" fmla="*/ 298 h 922"/>
                <a:gd name="T80" fmla="*/ 922 w 1539"/>
                <a:gd name="T81" fmla="*/ 317 h 922"/>
                <a:gd name="T82" fmla="*/ 966 w 1539"/>
                <a:gd name="T83" fmla="*/ 343 h 922"/>
                <a:gd name="T84" fmla="*/ 1007 w 1539"/>
                <a:gd name="T85" fmla="*/ 374 h 922"/>
                <a:gd name="T86" fmla="*/ 1042 w 1539"/>
                <a:gd name="T87" fmla="*/ 411 h 922"/>
                <a:gd name="T88" fmla="*/ 1071 w 1539"/>
                <a:gd name="T89" fmla="*/ 452 h 922"/>
                <a:gd name="T90" fmla="*/ 1094 w 1539"/>
                <a:gd name="T91" fmla="*/ 498 h 922"/>
                <a:gd name="T92" fmla="*/ 1111 w 1539"/>
                <a:gd name="T93" fmla="*/ 547 h 922"/>
                <a:gd name="T94" fmla="*/ 1120 w 1539"/>
                <a:gd name="T95" fmla="*/ 599 h 922"/>
                <a:gd name="T96" fmla="*/ 1122 w 1539"/>
                <a:gd name="T97" fmla="*/ 635 h 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39" h="922">
                  <a:moveTo>
                    <a:pt x="770" y="0"/>
                  </a:moveTo>
                  <a:lnTo>
                    <a:pt x="770" y="0"/>
                  </a:lnTo>
                  <a:lnTo>
                    <a:pt x="737" y="1"/>
                  </a:lnTo>
                  <a:lnTo>
                    <a:pt x="705" y="3"/>
                  </a:lnTo>
                  <a:lnTo>
                    <a:pt x="673" y="7"/>
                  </a:lnTo>
                  <a:lnTo>
                    <a:pt x="642" y="13"/>
                  </a:lnTo>
                  <a:lnTo>
                    <a:pt x="611" y="20"/>
                  </a:lnTo>
                  <a:lnTo>
                    <a:pt x="581" y="29"/>
                  </a:lnTo>
                  <a:lnTo>
                    <a:pt x="552" y="38"/>
                  </a:lnTo>
                  <a:lnTo>
                    <a:pt x="523" y="50"/>
                  </a:lnTo>
                  <a:lnTo>
                    <a:pt x="495" y="62"/>
                  </a:lnTo>
                  <a:lnTo>
                    <a:pt x="467" y="76"/>
                  </a:lnTo>
                  <a:lnTo>
                    <a:pt x="441" y="91"/>
                  </a:lnTo>
                  <a:lnTo>
                    <a:pt x="415" y="109"/>
                  </a:lnTo>
                  <a:lnTo>
                    <a:pt x="390" y="126"/>
                  </a:lnTo>
                  <a:lnTo>
                    <a:pt x="366" y="145"/>
                  </a:lnTo>
                  <a:lnTo>
                    <a:pt x="343" y="165"/>
                  </a:lnTo>
                  <a:lnTo>
                    <a:pt x="321" y="186"/>
                  </a:lnTo>
                  <a:lnTo>
                    <a:pt x="300" y="208"/>
                  </a:lnTo>
                  <a:lnTo>
                    <a:pt x="280" y="232"/>
                  </a:lnTo>
                  <a:lnTo>
                    <a:pt x="261" y="255"/>
                  </a:lnTo>
                  <a:lnTo>
                    <a:pt x="244" y="280"/>
                  </a:lnTo>
                  <a:lnTo>
                    <a:pt x="227" y="306"/>
                  </a:lnTo>
                  <a:lnTo>
                    <a:pt x="211" y="332"/>
                  </a:lnTo>
                  <a:lnTo>
                    <a:pt x="197" y="360"/>
                  </a:lnTo>
                  <a:lnTo>
                    <a:pt x="185" y="388"/>
                  </a:lnTo>
                  <a:lnTo>
                    <a:pt x="173" y="417"/>
                  </a:lnTo>
                  <a:lnTo>
                    <a:pt x="164" y="446"/>
                  </a:lnTo>
                  <a:lnTo>
                    <a:pt x="154" y="476"/>
                  </a:lnTo>
                  <a:lnTo>
                    <a:pt x="147" y="507"/>
                  </a:lnTo>
                  <a:lnTo>
                    <a:pt x="142" y="539"/>
                  </a:lnTo>
                  <a:lnTo>
                    <a:pt x="138" y="570"/>
                  </a:lnTo>
                  <a:lnTo>
                    <a:pt x="136" y="602"/>
                  </a:lnTo>
                  <a:lnTo>
                    <a:pt x="135" y="635"/>
                  </a:lnTo>
                  <a:lnTo>
                    <a:pt x="135" y="635"/>
                  </a:lnTo>
                  <a:lnTo>
                    <a:pt x="135" y="641"/>
                  </a:lnTo>
                  <a:lnTo>
                    <a:pt x="0" y="641"/>
                  </a:lnTo>
                  <a:lnTo>
                    <a:pt x="0" y="922"/>
                  </a:lnTo>
                  <a:lnTo>
                    <a:pt x="1539" y="922"/>
                  </a:lnTo>
                  <a:lnTo>
                    <a:pt x="1539" y="641"/>
                  </a:lnTo>
                  <a:lnTo>
                    <a:pt x="1404" y="641"/>
                  </a:lnTo>
                  <a:lnTo>
                    <a:pt x="1404" y="641"/>
                  </a:lnTo>
                  <a:lnTo>
                    <a:pt x="1404" y="635"/>
                  </a:lnTo>
                  <a:lnTo>
                    <a:pt x="1404" y="635"/>
                  </a:lnTo>
                  <a:lnTo>
                    <a:pt x="1403" y="602"/>
                  </a:lnTo>
                  <a:lnTo>
                    <a:pt x="1401" y="570"/>
                  </a:lnTo>
                  <a:lnTo>
                    <a:pt x="1397" y="539"/>
                  </a:lnTo>
                  <a:lnTo>
                    <a:pt x="1392" y="507"/>
                  </a:lnTo>
                  <a:lnTo>
                    <a:pt x="1385" y="476"/>
                  </a:lnTo>
                  <a:lnTo>
                    <a:pt x="1375" y="446"/>
                  </a:lnTo>
                  <a:lnTo>
                    <a:pt x="1366" y="417"/>
                  </a:lnTo>
                  <a:lnTo>
                    <a:pt x="1354" y="388"/>
                  </a:lnTo>
                  <a:lnTo>
                    <a:pt x="1342" y="360"/>
                  </a:lnTo>
                  <a:lnTo>
                    <a:pt x="1328" y="332"/>
                  </a:lnTo>
                  <a:lnTo>
                    <a:pt x="1312" y="306"/>
                  </a:lnTo>
                  <a:lnTo>
                    <a:pt x="1295" y="280"/>
                  </a:lnTo>
                  <a:lnTo>
                    <a:pt x="1278" y="255"/>
                  </a:lnTo>
                  <a:lnTo>
                    <a:pt x="1259" y="232"/>
                  </a:lnTo>
                  <a:lnTo>
                    <a:pt x="1239" y="208"/>
                  </a:lnTo>
                  <a:lnTo>
                    <a:pt x="1218" y="186"/>
                  </a:lnTo>
                  <a:lnTo>
                    <a:pt x="1196" y="165"/>
                  </a:lnTo>
                  <a:lnTo>
                    <a:pt x="1173" y="145"/>
                  </a:lnTo>
                  <a:lnTo>
                    <a:pt x="1149" y="126"/>
                  </a:lnTo>
                  <a:lnTo>
                    <a:pt x="1124" y="109"/>
                  </a:lnTo>
                  <a:lnTo>
                    <a:pt x="1098" y="91"/>
                  </a:lnTo>
                  <a:lnTo>
                    <a:pt x="1072" y="76"/>
                  </a:lnTo>
                  <a:lnTo>
                    <a:pt x="1044" y="62"/>
                  </a:lnTo>
                  <a:lnTo>
                    <a:pt x="1016" y="50"/>
                  </a:lnTo>
                  <a:lnTo>
                    <a:pt x="987" y="38"/>
                  </a:lnTo>
                  <a:lnTo>
                    <a:pt x="958" y="29"/>
                  </a:lnTo>
                  <a:lnTo>
                    <a:pt x="928" y="20"/>
                  </a:lnTo>
                  <a:lnTo>
                    <a:pt x="897" y="13"/>
                  </a:lnTo>
                  <a:lnTo>
                    <a:pt x="866" y="7"/>
                  </a:lnTo>
                  <a:lnTo>
                    <a:pt x="834" y="3"/>
                  </a:lnTo>
                  <a:lnTo>
                    <a:pt x="802" y="1"/>
                  </a:lnTo>
                  <a:lnTo>
                    <a:pt x="770" y="0"/>
                  </a:lnTo>
                  <a:lnTo>
                    <a:pt x="770" y="0"/>
                  </a:lnTo>
                  <a:close/>
                  <a:moveTo>
                    <a:pt x="417" y="641"/>
                  </a:moveTo>
                  <a:lnTo>
                    <a:pt x="417" y="641"/>
                  </a:lnTo>
                  <a:lnTo>
                    <a:pt x="417" y="635"/>
                  </a:lnTo>
                  <a:lnTo>
                    <a:pt x="417" y="635"/>
                  </a:lnTo>
                  <a:lnTo>
                    <a:pt x="417" y="616"/>
                  </a:lnTo>
                  <a:lnTo>
                    <a:pt x="419" y="599"/>
                  </a:lnTo>
                  <a:lnTo>
                    <a:pt x="421" y="581"/>
                  </a:lnTo>
                  <a:lnTo>
                    <a:pt x="424" y="564"/>
                  </a:lnTo>
                  <a:lnTo>
                    <a:pt x="428" y="547"/>
                  </a:lnTo>
                  <a:lnTo>
                    <a:pt x="432" y="530"/>
                  </a:lnTo>
                  <a:lnTo>
                    <a:pt x="438" y="513"/>
                  </a:lnTo>
                  <a:lnTo>
                    <a:pt x="445" y="498"/>
                  </a:lnTo>
                  <a:lnTo>
                    <a:pt x="452" y="482"/>
                  </a:lnTo>
                  <a:lnTo>
                    <a:pt x="459" y="467"/>
                  </a:lnTo>
                  <a:lnTo>
                    <a:pt x="468" y="452"/>
                  </a:lnTo>
                  <a:lnTo>
                    <a:pt x="478" y="438"/>
                  </a:lnTo>
                  <a:lnTo>
                    <a:pt x="487" y="424"/>
                  </a:lnTo>
                  <a:lnTo>
                    <a:pt x="497" y="411"/>
                  </a:lnTo>
                  <a:lnTo>
                    <a:pt x="509" y="397"/>
                  </a:lnTo>
                  <a:lnTo>
                    <a:pt x="520" y="386"/>
                  </a:lnTo>
                  <a:lnTo>
                    <a:pt x="532" y="374"/>
                  </a:lnTo>
                  <a:lnTo>
                    <a:pt x="546" y="362"/>
                  </a:lnTo>
                  <a:lnTo>
                    <a:pt x="559" y="352"/>
                  </a:lnTo>
                  <a:lnTo>
                    <a:pt x="573" y="343"/>
                  </a:lnTo>
                  <a:lnTo>
                    <a:pt x="586" y="334"/>
                  </a:lnTo>
                  <a:lnTo>
                    <a:pt x="602" y="324"/>
                  </a:lnTo>
                  <a:lnTo>
                    <a:pt x="617" y="317"/>
                  </a:lnTo>
                  <a:lnTo>
                    <a:pt x="633" y="310"/>
                  </a:lnTo>
                  <a:lnTo>
                    <a:pt x="648" y="303"/>
                  </a:lnTo>
                  <a:lnTo>
                    <a:pt x="665" y="298"/>
                  </a:lnTo>
                  <a:lnTo>
                    <a:pt x="681" y="293"/>
                  </a:lnTo>
                  <a:lnTo>
                    <a:pt x="699" y="289"/>
                  </a:lnTo>
                  <a:lnTo>
                    <a:pt x="716" y="286"/>
                  </a:lnTo>
                  <a:lnTo>
                    <a:pt x="734" y="284"/>
                  </a:lnTo>
                  <a:lnTo>
                    <a:pt x="751" y="283"/>
                  </a:lnTo>
                  <a:lnTo>
                    <a:pt x="770" y="283"/>
                  </a:lnTo>
                  <a:lnTo>
                    <a:pt x="770" y="283"/>
                  </a:lnTo>
                  <a:lnTo>
                    <a:pt x="788" y="283"/>
                  </a:lnTo>
                  <a:lnTo>
                    <a:pt x="805" y="284"/>
                  </a:lnTo>
                  <a:lnTo>
                    <a:pt x="823" y="286"/>
                  </a:lnTo>
                  <a:lnTo>
                    <a:pt x="840" y="289"/>
                  </a:lnTo>
                  <a:lnTo>
                    <a:pt x="858" y="293"/>
                  </a:lnTo>
                  <a:lnTo>
                    <a:pt x="874" y="298"/>
                  </a:lnTo>
                  <a:lnTo>
                    <a:pt x="891" y="303"/>
                  </a:lnTo>
                  <a:lnTo>
                    <a:pt x="906" y="310"/>
                  </a:lnTo>
                  <a:lnTo>
                    <a:pt x="922" y="317"/>
                  </a:lnTo>
                  <a:lnTo>
                    <a:pt x="937" y="324"/>
                  </a:lnTo>
                  <a:lnTo>
                    <a:pt x="953" y="334"/>
                  </a:lnTo>
                  <a:lnTo>
                    <a:pt x="966" y="343"/>
                  </a:lnTo>
                  <a:lnTo>
                    <a:pt x="980" y="352"/>
                  </a:lnTo>
                  <a:lnTo>
                    <a:pt x="993" y="362"/>
                  </a:lnTo>
                  <a:lnTo>
                    <a:pt x="1007" y="374"/>
                  </a:lnTo>
                  <a:lnTo>
                    <a:pt x="1019" y="386"/>
                  </a:lnTo>
                  <a:lnTo>
                    <a:pt x="1030" y="397"/>
                  </a:lnTo>
                  <a:lnTo>
                    <a:pt x="1042" y="411"/>
                  </a:lnTo>
                  <a:lnTo>
                    <a:pt x="1052" y="424"/>
                  </a:lnTo>
                  <a:lnTo>
                    <a:pt x="1061" y="438"/>
                  </a:lnTo>
                  <a:lnTo>
                    <a:pt x="1071" y="452"/>
                  </a:lnTo>
                  <a:lnTo>
                    <a:pt x="1080" y="467"/>
                  </a:lnTo>
                  <a:lnTo>
                    <a:pt x="1087" y="482"/>
                  </a:lnTo>
                  <a:lnTo>
                    <a:pt x="1094" y="498"/>
                  </a:lnTo>
                  <a:lnTo>
                    <a:pt x="1101" y="513"/>
                  </a:lnTo>
                  <a:lnTo>
                    <a:pt x="1107" y="530"/>
                  </a:lnTo>
                  <a:lnTo>
                    <a:pt x="1111" y="547"/>
                  </a:lnTo>
                  <a:lnTo>
                    <a:pt x="1115" y="564"/>
                  </a:lnTo>
                  <a:lnTo>
                    <a:pt x="1118" y="581"/>
                  </a:lnTo>
                  <a:lnTo>
                    <a:pt x="1120" y="599"/>
                  </a:lnTo>
                  <a:lnTo>
                    <a:pt x="1122" y="616"/>
                  </a:lnTo>
                  <a:lnTo>
                    <a:pt x="1122" y="635"/>
                  </a:lnTo>
                  <a:lnTo>
                    <a:pt x="1122" y="635"/>
                  </a:lnTo>
                  <a:lnTo>
                    <a:pt x="1122" y="641"/>
                  </a:lnTo>
                  <a:lnTo>
                    <a:pt x="417" y="641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7" name="Freeform 57"/>
            <p:cNvSpPr>
              <a:spLocks noEditPoints="1"/>
            </p:cNvSpPr>
            <p:nvPr/>
          </p:nvSpPr>
          <p:spPr bwMode="auto">
            <a:xfrm>
              <a:off x="4940793" y="1273482"/>
              <a:ext cx="1160277" cy="713571"/>
            </a:xfrm>
            <a:custGeom>
              <a:avLst/>
              <a:gdLst>
                <a:gd name="T0" fmla="*/ 14 w 1601"/>
                <a:gd name="T1" fmla="*/ 980 h 984"/>
                <a:gd name="T2" fmla="*/ 0 w 1601"/>
                <a:gd name="T3" fmla="*/ 672 h 984"/>
                <a:gd name="T4" fmla="*/ 14 w 1601"/>
                <a:gd name="T5" fmla="*/ 645 h 984"/>
                <a:gd name="T6" fmla="*/ 137 w 1601"/>
                <a:gd name="T7" fmla="*/ 607 h 984"/>
                <a:gd name="T8" fmla="*/ 182 w 1601"/>
                <a:gd name="T9" fmla="*/ 419 h 984"/>
                <a:gd name="T10" fmla="*/ 276 w 1601"/>
                <a:gd name="T11" fmla="*/ 256 h 984"/>
                <a:gd name="T12" fmla="*/ 410 w 1601"/>
                <a:gd name="T13" fmla="*/ 126 h 984"/>
                <a:gd name="T14" fmla="*/ 577 w 1601"/>
                <a:gd name="T15" fmla="*/ 38 h 984"/>
                <a:gd name="T16" fmla="*/ 767 w 1601"/>
                <a:gd name="T17" fmla="*/ 1 h 984"/>
                <a:gd name="T18" fmla="*/ 931 w 1601"/>
                <a:gd name="T19" fmla="*/ 12 h 984"/>
                <a:gd name="T20" fmla="*/ 1111 w 1601"/>
                <a:gd name="T21" fmla="*/ 76 h 984"/>
                <a:gd name="T22" fmla="*/ 1263 w 1601"/>
                <a:gd name="T23" fmla="*/ 186 h 984"/>
                <a:gd name="T24" fmla="*/ 1377 w 1601"/>
                <a:gd name="T25" fmla="*/ 334 h 984"/>
                <a:gd name="T26" fmla="*/ 1448 w 1601"/>
                <a:gd name="T27" fmla="*/ 510 h 984"/>
                <a:gd name="T28" fmla="*/ 1570 w 1601"/>
                <a:gd name="T29" fmla="*/ 640 h 984"/>
                <a:gd name="T30" fmla="*/ 1599 w 1601"/>
                <a:gd name="T31" fmla="*/ 659 h 984"/>
                <a:gd name="T32" fmla="*/ 1599 w 1601"/>
                <a:gd name="T33" fmla="*/ 966 h 984"/>
                <a:gd name="T34" fmla="*/ 1570 w 1601"/>
                <a:gd name="T35" fmla="*/ 984 h 984"/>
                <a:gd name="T36" fmla="*/ 1435 w 1601"/>
                <a:gd name="T37" fmla="*/ 703 h 984"/>
                <a:gd name="T38" fmla="*/ 1406 w 1601"/>
                <a:gd name="T39" fmla="*/ 683 h 984"/>
                <a:gd name="T40" fmla="*/ 1401 w 1601"/>
                <a:gd name="T41" fmla="*/ 604 h 984"/>
                <a:gd name="T42" fmla="*/ 1357 w 1601"/>
                <a:gd name="T43" fmla="*/ 431 h 984"/>
                <a:gd name="T44" fmla="*/ 1266 w 1601"/>
                <a:gd name="T45" fmla="*/ 282 h 984"/>
                <a:gd name="T46" fmla="*/ 1138 w 1601"/>
                <a:gd name="T47" fmla="*/ 165 h 984"/>
                <a:gd name="T48" fmla="*/ 980 w 1601"/>
                <a:gd name="T49" fmla="*/ 90 h 984"/>
                <a:gd name="T50" fmla="*/ 801 w 1601"/>
                <a:gd name="T51" fmla="*/ 62 h 984"/>
                <a:gd name="T52" fmla="*/ 650 w 1601"/>
                <a:gd name="T53" fmla="*/ 82 h 984"/>
                <a:gd name="T54" fmla="*/ 488 w 1601"/>
                <a:gd name="T55" fmla="*/ 150 h 984"/>
                <a:gd name="T56" fmla="*/ 355 w 1601"/>
                <a:gd name="T57" fmla="*/ 260 h 984"/>
                <a:gd name="T58" fmla="*/ 257 w 1601"/>
                <a:gd name="T59" fmla="*/ 404 h 984"/>
                <a:gd name="T60" fmla="*/ 204 w 1601"/>
                <a:gd name="T61" fmla="*/ 574 h 984"/>
                <a:gd name="T62" fmla="*/ 197 w 1601"/>
                <a:gd name="T63" fmla="*/ 670 h 984"/>
                <a:gd name="T64" fmla="*/ 184 w 1601"/>
                <a:gd name="T65" fmla="*/ 697 h 984"/>
                <a:gd name="T66" fmla="*/ 1153 w 1601"/>
                <a:gd name="T67" fmla="*/ 703 h 984"/>
                <a:gd name="T68" fmla="*/ 426 w 1601"/>
                <a:gd name="T69" fmla="*/ 694 h 984"/>
                <a:gd name="T70" fmla="*/ 417 w 1601"/>
                <a:gd name="T71" fmla="*/ 672 h 984"/>
                <a:gd name="T72" fmla="*/ 424 w 1601"/>
                <a:gd name="T73" fmla="*/ 588 h 984"/>
                <a:gd name="T74" fmla="*/ 463 w 1601"/>
                <a:gd name="T75" fmla="*/ 483 h 984"/>
                <a:gd name="T76" fmla="*/ 529 w 1601"/>
                <a:gd name="T77" fmla="*/ 395 h 984"/>
                <a:gd name="T78" fmla="*/ 617 w 1601"/>
                <a:gd name="T79" fmla="*/ 329 h 984"/>
                <a:gd name="T80" fmla="*/ 723 w 1601"/>
                <a:gd name="T81" fmla="*/ 289 h 984"/>
                <a:gd name="T82" fmla="*/ 820 w 1601"/>
                <a:gd name="T83" fmla="*/ 282 h 984"/>
                <a:gd name="T84" fmla="*/ 933 w 1601"/>
                <a:gd name="T85" fmla="*/ 305 h 984"/>
                <a:gd name="T86" fmla="*/ 1030 w 1601"/>
                <a:gd name="T87" fmla="*/ 358 h 984"/>
                <a:gd name="T88" fmla="*/ 1109 w 1601"/>
                <a:gd name="T89" fmla="*/ 436 h 984"/>
                <a:gd name="T90" fmla="*/ 1161 w 1601"/>
                <a:gd name="T91" fmla="*/ 534 h 984"/>
                <a:gd name="T92" fmla="*/ 1184 w 1601"/>
                <a:gd name="T93" fmla="*/ 646 h 984"/>
                <a:gd name="T94" fmla="*/ 1183 w 1601"/>
                <a:gd name="T95" fmla="*/ 680 h 984"/>
                <a:gd name="T96" fmla="*/ 1158 w 1601"/>
                <a:gd name="T97" fmla="*/ 702 h 984"/>
                <a:gd name="T98" fmla="*/ 1119 w 1601"/>
                <a:gd name="T99" fmla="*/ 625 h 984"/>
                <a:gd name="T100" fmla="*/ 1095 w 1601"/>
                <a:gd name="T101" fmla="*/ 537 h 984"/>
                <a:gd name="T102" fmla="*/ 996 w 1601"/>
                <a:gd name="T103" fmla="*/ 411 h 984"/>
                <a:gd name="T104" fmla="*/ 877 w 1601"/>
                <a:gd name="T105" fmla="*/ 354 h 984"/>
                <a:gd name="T106" fmla="*/ 801 w 1601"/>
                <a:gd name="T107" fmla="*/ 345 h 984"/>
                <a:gd name="T108" fmla="*/ 709 w 1601"/>
                <a:gd name="T109" fmla="*/ 358 h 984"/>
                <a:gd name="T110" fmla="*/ 583 w 1601"/>
                <a:gd name="T111" fmla="*/ 431 h 984"/>
                <a:gd name="T112" fmla="*/ 501 w 1601"/>
                <a:gd name="T113" fmla="*/ 551 h 984"/>
                <a:gd name="T114" fmla="*/ 481 w 1601"/>
                <a:gd name="T115" fmla="*/ 640 h 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01" h="984">
                  <a:moveTo>
                    <a:pt x="1570" y="984"/>
                  </a:moveTo>
                  <a:lnTo>
                    <a:pt x="31" y="984"/>
                  </a:lnTo>
                  <a:lnTo>
                    <a:pt x="31" y="984"/>
                  </a:lnTo>
                  <a:lnTo>
                    <a:pt x="26" y="984"/>
                  </a:lnTo>
                  <a:lnTo>
                    <a:pt x="20" y="982"/>
                  </a:lnTo>
                  <a:lnTo>
                    <a:pt x="14" y="980"/>
                  </a:lnTo>
                  <a:lnTo>
                    <a:pt x="9" y="976"/>
                  </a:lnTo>
                  <a:lnTo>
                    <a:pt x="6" y="972"/>
                  </a:lnTo>
                  <a:lnTo>
                    <a:pt x="2" y="966"/>
                  </a:lnTo>
                  <a:lnTo>
                    <a:pt x="1" y="960"/>
                  </a:lnTo>
                  <a:lnTo>
                    <a:pt x="0" y="953"/>
                  </a:lnTo>
                  <a:lnTo>
                    <a:pt x="0" y="672"/>
                  </a:lnTo>
                  <a:lnTo>
                    <a:pt x="0" y="672"/>
                  </a:lnTo>
                  <a:lnTo>
                    <a:pt x="1" y="665"/>
                  </a:lnTo>
                  <a:lnTo>
                    <a:pt x="2" y="659"/>
                  </a:lnTo>
                  <a:lnTo>
                    <a:pt x="6" y="654"/>
                  </a:lnTo>
                  <a:lnTo>
                    <a:pt x="9" y="650"/>
                  </a:lnTo>
                  <a:lnTo>
                    <a:pt x="14" y="645"/>
                  </a:lnTo>
                  <a:lnTo>
                    <a:pt x="20" y="643"/>
                  </a:lnTo>
                  <a:lnTo>
                    <a:pt x="26" y="640"/>
                  </a:lnTo>
                  <a:lnTo>
                    <a:pt x="31" y="640"/>
                  </a:lnTo>
                  <a:lnTo>
                    <a:pt x="134" y="640"/>
                  </a:lnTo>
                  <a:lnTo>
                    <a:pt x="134" y="640"/>
                  </a:lnTo>
                  <a:lnTo>
                    <a:pt x="137" y="607"/>
                  </a:lnTo>
                  <a:lnTo>
                    <a:pt x="140" y="574"/>
                  </a:lnTo>
                  <a:lnTo>
                    <a:pt x="146" y="542"/>
                  </a:lnTo>
                  <a:lnTo>
                    <a:pt x="153" y="510"/>
                  </a:lnTo>
                  <a:lnTo>
                    <a:pt x="161" y="479"/>
                  </a:lnTo>
                  <a:lnTo>
                    <a:pt x="170" y="449"/>
                  </a:lnTo>
                  <a:lnTo>
                    <a:pt x="182" y="419"/>
                  </a:lnTo>
                  <a:lnTo>
                    <a:pt x="195" y="390"/>
                  </a:lnTo>
                  <a:lnTo>
                    <a:pt x="209" y="361"/>
                  </a:lnTo>
                  <a:lnTo>
                    <a:pt x="224" y="334"/>
                  </a:lnTo>
                  <a:lnTo>
                    <a:pt x="240" y="307"/>
                  </a:lnTo>
                  <a:lnTo>
                    <a:pt x="257" y="281"/>
                  </a:lnTo>
                  <a:lnTo>
                    <a:pt x="276" y="256"/>
                  </a:lnTo>
                  <a:lnTo>
                    <a:pt x="295" y="232"/>
                  </a:lnTo>
                  <a:lnTo>
                    <a:pt x="316" y="208"/>
                  </a:lnTo>
                  <a:lnTo>
                    <a:pt x="338" y="186"/>
                  </a:lnTo>
                  <a:lnTo>
                    <a:pt x="362" y="165"/>
                  </a:lnTo>
                  <a:lnTo>
                    <a:pt x="386" y="146"/>
                  </a:lnTo>
                  <a:lnTo>
                    <a:pt x="410" y="126"/>
                  </a:lnTo>
                  <a:lnTo>
                    <a:pt x="436" y="108"/>
                  </a:lnTo>
                  <a:lnTo>
                    <a:pt x="462" y="92"/>
                  </a:lnTo>
                  <a:lnTo>
                    <a:pt x="490" y="76"/>
                  </a:lnTo>
                  <a:lnTo>
                    <a:pt x="518" y="62"/>
                  </a:lnTo>
                  <a:lnTo>
                    <a:pt x="547" y="49"/>
                  </a:lnTo>
                  <a:lnTo>
                    <a:pt x="577" y="38"/>
                  </a:lnTo>
                  <a:lnTo>
                    <a:pt x="607" y="28"/>
                  </a:lnTo>
                  <a:lnTo>
                    <a:pt x="638" y="19"/>
                  </a:lnTo>
                  <a:lnTo>
                    <a:pt x="670" y="12"/>
                  </a:lnTo>
                  <a:lnTo>
                    <a:pt x="702" y="6"/>
                  </a:lnTo>
                  <a:lnTo>
                    <a:pt x="734" y="3"/>
                  </a:lnTo>
                  <a:lnTo>
                    <a:pt x="767" y="1"/>
                  </a:lnTo>
                  <a:lnTo>
                    <a:pt x="801" y="0"/>
                  </a:lnTo>
                  <a:lnTo>
                    <a:pt x="801" y="0"/>
                  </a:lnTo>
                  <a:lnTo>
                    <a:pt x="834" y="1"/>
                  </a:lnTo>
                  <a:lnTo>
                    <a:pt x="867" y="3"/>
                  </a:lnTo>
                  <a:lnTo>
                    <a:pt x="899" y="6"/>
                  </a:lnTo>
                  <a:lnTo>
                    <a:pt x="931" y="12"/>
                  </a:lnTo>
                  <a:lnTo>
                    <a:pt x="963" y="19"/>
                  </a:lnTo>
                  <a:lnTo>
                    <a:pt x="994" y="28"/>
                  </a:lnTo>
                  <a:lnTo>
                    <a:pt x="1024" y="38"/>
                  </a:lnTo>
                  <a:lnTo>
                    <a:pt x="1054" y="49"/>
                  </a:lnTo>
                  <a:lnTo>
                    <a:pt x="1083" y="62"/>
                  </a:lnTo>
                  <a:lnTo>
                    <a:pt x="1111" y="76"/>
                  </a:lnTo>
                  <a:lnTo>
                    <a:pt x="1139" y="92"/>
                  </a:lnTo>
                  <a:lnTo>
                    <a:pt x="1165" y="108"/>
                  </a:lnTo>
                  <a:lnTo>
                    <a:pt x="1191" y="126"/>
                  </a:lnTo>
                  <a:lnTo>
                    <a:pt x="1215" y="146"/>
                  </a:lnTo>
                  <a:lnTo>
                    <a:pt x="1240" y="165"/>
                  </a:lnTo>
                  <a:lnTo>
                    <a:pt x="1263" y="186"/>
                  </a:lnTo>
                  <a:lnTo>
                    <a:pt x="1285" y="208"/>
                  </a:lnTo>
                  <a:lnTo>
                    <a:pt x="1306" y="232"/>
                  </a:lnTo>
                  <a:lnTo>
                    <a:pt x="1325" y="256"/>
                  </a:lnTo>
                  <a:lnTo>
                    <a:pt x="1344" y="281"/>
                  </a:lnTo>
                  <a:lnTo>
                    <a:pt x="1361" y="307"/>
                  </a:lnTo>
                  <a:lnTo>
                    <a:pt x="1377" y="334"/>
                  </a:lnTo>
                  <a:lnTo>
                    <a:pt x="1392" y="361"/>
                  </a:lnTo>
                  <a:lnTo>
                    <a:pt x="1406" y="390"/>
                  </a:lnTo>
                  <a:lnTo>
                    <a:pt x="1419" y="419"/>
                  </a:lnTo>
                  <a:lnTo>
                    <a:pt x="1431" y="449"/>
                  </a:lnTo>
                  <a:lnTo>
                    <a:pt x="1440" y="479"/>
                  </a:lnTo>
                  <a:lnTo>
                    <a:pt x="1448" y="510"/>
                  </a:lnTo>
                  <a:lnTo>
                    <a:pt x="1455" y="542"/>
                  </a:lnTo>
                  <a:lnTo>
                    <a:pt x="1461" y="574"/>
                  </a:lnTo>
                  <a:lnTo>
                    <a:pt x="1464" y="607"/>
                  </a:lnTo>
                  <a:lnTo>
                    <a:pt x="1467" y="640"/>
                  </a:lnTo>
                  <a:lnTo>
                    <a:pt x="1570" y="640"/>
                  </a:lnTo>
                  <a:lnTo>
                    <a:pt x="1570" y="640"/>
                  </a:lnTo>
                  <a:lnTo>
                    <a:pt x="1575" y="640"/>
                  </a:lnTo>
                  <a:lnTo>
                    <a:pt x="1581" y="643"/>
                  </a:lnTo>
                  <a:lnTo>
                    <a:pt x="1587" y="645"/>
                  </a:lnTo>
                  <a:lnTo>
                    <a:pt x="1592" y="650"/>
                  </a:lnTo>
                  <a:lnTo>
                    <a:pt x="1595" y="654"/>
                  </a:lnTo>
                  <a:lnTo>
                    <a:pt x="1599" y="659"/>
                  </a:lnTo>
                  <a:lnTo>
                    <a:pt x="1600" y="665"/>
                  </a:lnTo>
                  <a:lnTo>
                    <a:pt x="1601" y="672"/>
                  </a:lnTo>
                  <a:lnTo>
                    <a:pt x="1601" y="953"/>
                  </a:lnTo>
                  <a:lnTo>
                    <a:pt x="1601" y="953"/>
                  </a:lnTo>
                  <a:lnTo>
                    <a:pt x="1600" y="960"/>
                  </a:lnTo>
                  <a:lnTo>
                    <a:pt x="1599" y="966"/>
                  </a:lnTo>
                  <a:lnTo>
                    <a:pt x="1595" y="972"/>
                  </a:lnTo>
                  <a:lnTo>
                    <a:pt x="1592" y="976"/>
                  </a:lnTo>
                  <a:lnTo>
                    <a:pt x="1587" y="980"/>
                  </a:lnTo>
                  <a:lnTo>
                    <a:pt x="1581" y="982"/>
                  </a:lnTo>
                  <a:lnTo>
                    <a:pt x="1575" y="984"/>
                  </a:lnTo>
                  <a:lnTo>
                    <a:pt x="1570" y="984"/>
                  </a:lnTo>
                  <a:lnTo>
                    <a:pt x="1570" y="984"/>
                  </a:lnTo>
                  <a:close/>
                  <a:moveTo>
                    <a:pt x="63" y="922"/>
                  </a:moveTo>
                  <a:lnTo>
                    <a:pt x="1538" y="922"/>
                  </a:lnTo>
                  <a:lnTo>
                    <a:pt x="1538" y="703"/>
                  </a:lnTo>
                  <a:lnTo>
                    <a:pt x="1435" y="703"/>
                  </a:lnTo>
                  <a:lnTo>
                    <a:pt x="1435" y="703"/>
                  </a:lnTo>
                  <a:lnTo>
                    <a:pt x="1428" y="702"/>
                  </a:lnTo>
                  <a:lnTo>
                    <a:pt x="1423" y="701"/>
                  </a:lnTo>
                  <a:lnTo>
                    <a:pt x="1418" y="697"/>
                  </a:lnTo>
                  <a:lnTo>
                    <a:pt x="1413" y="694"/>
                  </a:lnTo>
                  <a:lnTo>
                    <a:pt x="1409" y="689"/>
                  </a:lnTo>
                  <a:lnTo>
                    <a:pt x="1406" y="683"/>
                  </a:lnTo>
                  <a:lnTo>
                    <a:pt x="1404" y="677"/>
                  </a:lnTo>
                  <a:lnTo>
                    <a:pt x="1404" y="672"/>
                  </a:lnTo>
                  <a:lnTo>
                    <a:pt x="1404" y="666"/>
                  </a:lnTo>
                  <a:lnTo>
                    <a:pt x="1404" y="666"/>
                  </a:lnTo>
                  <a:lnTo>
                    <a:pt x="1403" y="634"/>
                  </a:lnTo>
                  <a:lnTo>
                    <a:pt x="1401" y="604"/>
                  </a:lnTo>
                  <a:lnTo>
                    <a:pt x="1397" y="574"/>
                  </a:lnTo>
                  <a:lnTo>
                    <a:pt x="1391" y="544"/>
                  </a:lnTo>
                  <a:lnTo>
                    <a:pt x="1384" y="515"/>
                  </a:lnTo>
                  <a:lnTo>
                    <a:pt x="1376" y="486"/>
                  </a:lnTo>
                  <a:lnTo>
                    <a:pt x="1367" y="458"/>
                  </a:lnTo>
                  <a:lnTo>
                    <a:pt x="1357" y="431"/>
                  </a:lnTo>
                  <a:lnTo>
                    <a:pt x="1344" y="404"/>
                  </a:lnTo>
                  <a:lnTo>
                    <a:pt x="1331" y="378"/>
                  </a:lnTo>
                  <a:lnTo>
                    <a:pt x="1316" y="353"/>
                  </a:lnTo>
                  <a:lnTo>
                    <a:pt x="1301" y="329"/>
                  </a:lnTo>
                  <a:lnTo>
                    <a:pt x="1284" y="305"/>
                  </a:lnTo>
                  <a:lnTo>
                    <a:pt x="1266" y="282"/>
                  </a:lnTo>
                  <a:lnTo>
                    <a:pt x="1246" y="260"/>
                  </a:lnTo>
                  <a:lnTo>
                    <a:pt x="1227" y="239"/>
                  </a:lnTo>
                  <a:lnTo>
                    <a:pt x="1206" y="220"/>
                  </a:lnTo>
                  <a:lnTo>
                    <a:pt x="1184" y="200"/>
                  </a:lnTo>
                  <a:lnTo>
                    <a:pt x="1161" y="183"/>
                  </a:lnTo>
                  <a:lnTo>
                    <a:pt x="1138" y="165"/>
                  </a:lnTo>
                  <a:lnTo>
                    <a:pt x="1113" y="150"/>
                  </a:lnTo>
                  <a:lnTo>
                    <a:pt x="1088" y="135"/>
                  </a:lnTo>
                  <a:lnTo>
                    <a:pt x="1062" y="122"/>
                  </a:lnTo>
                  <a:lnTo>
                    <a:pt x="1036" y="110"/>
                  </a:lnTo>
                  <a:lnTo>
                    <a:pt x="1008" y="99"/>
                  </a:lnTo>
                  <a:lnTo>
                    <a:pt x="980" y="90"/>
                  </a:lnTo>
                  <a:lnTo>
                    <a:pt x="951" y="82"/>
                  </a:lnTo>
                  <a:lnTo>
                    <a:pt x="922" y="75"/>
                  </a:lnTo>
                  <a:lnTo>
                    <a:pt x="892" y="69"/>
                  </a:lnTo>
                  <a:lnTo>
                    <a:pt x="862" y="66"/>
                  </a:lnTo>
                  <a:lnTo>
                    <a:pt x="832" y="63"/>
                  </a:lnTo>
                  <a:lnTo>
                    <a:pt x="801" y="62"/>
                  </a:lnTo>
                  <a:lnTo>
                    <a:pt x="801" y="62"/>
                  </a:lnTo>
                  <a:lnTo>
                    <a:pt x="769" y="63"/>
                  </a:lnTo>
                  <a:lnTo>
                    <a:pt x="739" y="66"/>
                  </a:lnTo>
                  <a:lnTo>
                    <a:pt x="709" y="69"/>
                  </a:lnTo>
                  <a:lnTo>
                    <a:pt x="679" y="75"/>
                  </a:lnTo>
                  <a:lnTo>
                    <a:pt x="650" y="82"/>
                  </a:lnTo>
                  <a:lnTo>
                    <a:pt x="621" y="90"/>
                  </a:lnTo>
                  <a:lnTo>
                    <a:pt x="593" y="99"/>
                  </a:lnTo>
                  <a:lnTo>
                    <a:pt x="565" y="110"/>
                  </a:lnTo>
                  <a:lnTo>
                    <a:pt x="539" y="122"/>
                  </a:lnTo>
                  <a:lnTo>
                    <a:pt x="513" y="135"/>
                  </a:lnTo>
                  <a:lnTo>
                    <a:pt x="488" y="150"/>
                  </a:lnTo>
                  <a:lnTo>
                    <a:pt x="463" y="165"/>
                  </a:lnTo>
                  <a:lnTo>
                    <a:pt x="440" y="183"/>
                  </a:lnTo>
                  <a:lnTo>
                    <a:pt x="417" y="200"/>
                  </a:lnTo>
                  <a:lnTo>
                    <a:pt x="395" y="220"/>
                  </a:lnTo>
                  <a:lnTo>
                    <a:pt x="374" y="239"/>
                  </a:lnTo>
                  <a:lnTo>
                    <a:pt x="355" y="260"/>
                  </a:lnTo>
                  <a:lnTo>
                    <a:pt x="335" y="282"/>
                  </a:lnTo>
                  <a:lnTo>
                    <a:pt x="317" y="305"/>
                  </a:lnTo>
                  <a:lnTo>
                    <a:pt x="300" y="329"/>
                  </a:lnTo>
                  <a:lnTo>
                    <a:pt x="285" y="353"/>
                  </a:lnTo>
                  <a:lnTo>
                    <a:pt x="270" y="378"/>
                  </a:lnTo>
                  <a:lnTo>
                    <a:pt x="257" y="404"/>
                  </a:lnTo>
                  <a:lnTo>
                    <a:pt x="245" y="431"/>
                  </a:lnTo>
                  <a:lnTo>
                    <a:pt x="234" y="458"/>
                  </a:lnTo>
                  <a:lnTo>
                    <a:pt x="225" y="486"/>
                  </a:lnTo>
                  <a:lnTo>
                    <a:pt x="217" y="515"/>
                  </a:lnTo>
                  <a:lnTo>
                    <a:pt x="210" y="544"/>
                  </a:lnTo>
                  <a:lnTo>
                    <a:pt x="204" y="574"/>
                  </a:lnTo>
                  <a:lnTo>
                    <a:pt x="200" y="604"/>
                  </a:lnTo>
                  <a:lnTo>
                    <a:pt x="198" y="634"/>
                  </a:lnTo>
                  <a:lnTo>
                    <a:pt x="197" y="666"/>
                  </a:lnTo>
                  <a:lnTo>
                    <a:pt x="197" y="666"/>
                  </a:lnTo>
                  <a:lnTo>
                    <a:pt x="197" y="670"/>
                  </a:lnTo>
                  <a:lnTo>
                    <a:pt x="197" y="670"/>
                  </a:lnTo>
                  <a:lnTo>
                    <a:pt x="197" y="676"/>
                  </a:lnTo>
                  <a:lnTo>
                    <a:pt x="196" y="683"/>
                  </a:lnTo>
                  <a:lnTo>
                    <a:pt x="192" y="688"/>
                  </a:lnTo>
                  <a:lnTo>
                    <a:pt x="189" y="694"/>
                  </a:lnTo>
                  <a:lnTo>
                    <a:pt x="189" y="694"/>
                  </a:lnTo>
                  <a:lnTo>
                    <a:pt x="184" y="697"/>
                  </a:lnTo>
                  <a:lnTo>
                    <a:pt x="178" y="701"/>
                  </a:lnTo>
                  <a:lnTo>
                    <a:pt x="173" y="702"/>
                  </a:lnTo>
                  <a:lnTo>
                    <a:pt x="166" y="703"/>
                  </a:lnTo>
                  <a:lnTo>
                    <a:pt x="63" y="703"/>
                  </a:lnTo>
                  <a:lnTo>
                    <a:pt x="63" y="922"/>
                  </a:lnTo>
                  <a:close/>
                  <a:moveTo>
                    <a:pt x="1153" y="703"/>
                  </a:moveTo>
                  <a:lnTo>
                    <a:pt x="448" y="703"/>
                  </a:lnTo>
                  <a:lnTo>
                    <a:pt x="448" y="703"/>
                  </a:lnTo>
                  <a:lnTo>
                    <a:pt x="443" y="702"/>
                  </a:lnTo>
                  <a:lnTo>
                    <a:pt x="437" y="701"/>
                  </a:lnTo>
                  <a:lnTo>
                    <a:pt x="431" y="698"/>
                  </a:lnTo>
                  <a:lnTo>
                    <a:pt x="426" y="694"/>
                  </a:lnTo>
                  <a:lnTo>
                    <a:pt x="423" y="690"/>
                  </a:lnTo>
                  <a:lnTo>
                    <a:pt x="419" y="684"/>
                  </a:lnTo>
                  <a:lnTo>
                    <a:pt x="418" y="678"/>
                  </a:lnTo>
                  <a:lnTo>
                    <a:pt x="417" y="673"/>
                  </a:lnTo>
                  <a:lnTo>
                    <a:pt x="417" y="672"/>
                  </a:lnTo>
                  <a:lnTo>
                    <a:pt x="417" y="672"/>
                  </a:lnTo>
                  <a:lnTo>
                    <a:pt x="417" y="666"/>
                  </a:lnTo>
                  <a:lnTo>
                    <a:pt x="417" y="666"/>
                  </a:lnTo>
                  <a:lnTo>
                    <a:pt x="417" y="646"/>
                  </a:lnTo>
                  <a:lnTo>
                    <a:pt x="418" y="626"/>
                  </a:lnTo>
                  <a:lnTo>
                    <a:pt x="421" y="608"/>
                  </a:lnTo>
                  <a:lnTo>
                    <a:pt x="424" y="588"/>
                  </a:lnTo>
                  <a:lnTo>
                    <a:pt x="429" y="570"/>
                  </a:lnTo>
                  <a:lnTo>
                    <a:pt x="433" y="552"/>
                  </a:lnTo>
                  <a:lnTo>
                    <a:pt x="440" y="534"/>
                  </a:lnTo>
                  <a:lnTo>
                    <a:pt x="447" y="516"/>
                  </a:lnTo>
                  <a:lnTo>
                    <a:pt x="454" y="499"/>
                  </a:lnTo>
                  <a:lnTo>
                    <a:pt x="463" y="483"/>
                  </a:lnTo>
                  <a:lnTo>
                    <a:pt x="473" y="466"/>
                  </a:lnTo>
                  <a:lnTo>
                    <a:pt x="482" y="451"/>
                  </a:lnTo>
                  <a:lnTo>
                    <a:pt x="492" y="436"/>
                  </a:lnTo>
                  <a:lnTo>
                    <a:pt x="504" y="421"/>
                  </a:lnTo>
                  <a:lnTo>
                    <a:pt x="517" y="407"/>
                  </a:lnTo>
                  <a:lnTo>
                    <a:pt x="529" y="395"/>
                  </a:lnTo>
                  <a:lnTo>
                    <a:pt x="542" y="382"/>
                  </a:lnTo>
                  <a:lnTo>
                    <a:pt x="556" y="369"/>
                  </a:lnTo>
                  <a:lnTo>
                    <a:pt x="571" y="358"/>
                  </a:lnTo>
                  <a:lnTo>
                    <a:pt x="586" y="347"/>
                  </a:lnTo>
                  <a:lnTo>
                    <a:pt x="601" y="338"/>
                  </a:lnTo>
                  <a:lnTo>
                    <a:pt x="617" y="329"/>
                  </a:lnTo>
                  <a:lnTo>
                    <a:pt x="634" y="319"/>
                  </a:lnTo>
                  <a:lnTo>
                    <a:pt x="651" y="312"/>
                  </a:lnTo>
                  <a:lnTo>
                    <a:pt x="668" y="305"/>
                  </a:lnTo>
                  <a:lnTo>
                    <a:pt x="687" y="298"/>
                  </a:lnTo>
                  <a:lnTo>
                    <a:pt x="704" y="294"/>
                  </a:lnTo>
                  <a:lnTo>
                    <a:pt x="723" y="289"/>
                  </a:lnTo>
                  <a:lnTo>
                    <a:pt x="743" y="286"/>
                  </a:lnTo>
                  <a:lnTo>
                    <a:pt x="761" y="283"/>
                  </a:lnTo>
                  <a:lnTo>
                    <a:pt x="781" y="282"/>
                  </a:lnTo>
                  <a:lnTo>
                    <a:pt x="801" y="282"/>
                  </a:lnTo>
                  <a:lnTo>
                    <a:pt x="801" y="282"/>
                  </a:lnTo>
                  <a:lnTo>
                    <a:pt x="820" y="282"/>
                  </a:lnTo>
                  <a:lnTo>
                    <a:pt x="840" y="283"/>
                  </a:lnTo>
                  <a:lnTo>
                    <a:pt x="858" y="286"/>
                  </a:lnTo>
                  <a:lnTo>
                    <a:pt x="878" y="289"/>
                  </a:lnTo>
                  <a:lnTo>
                    <a:pt x="897" y="294"/>
                  </a:lnTo>
                  <a:lnTo>
                    <a:pt x="914" y="298"/>
                  </a:lnTo>
                  <a:lnTo>
                    <a:pt x="933" y="305"/>
                  </a:lnTo>
                  <a:lnTo>
                    <a:pt x="950" y="312"/>
                  </a:lnTo>
                  <a:lnTo>
                    <a:pt x="967" y="319"/>
                  </a:lnTo>
                  <a:lnTo>
                    <a:pt x="984" y="329"/>
                  </a:lnTo>
                  <a:lnTo>
                    <a:pt x="1000" y="338"/>
                  </a:lnTo>
                  <a:lnTo>
                    <a:pt x="1015" y="347"/>
                  </a:lnTo>
                  <a:lnTo>
                    <a:pt x="1030" y="358"/>
                  </a:lnTo>
                  <a:lnTo>
                    <a:pt x="1045" y="369"/>
                  </a:lnTo>
                  <a:lnTo>
                    <a:pt x="1059" y="382"/>
                  </a:lnTo>
                  <a:lnTo>
                    <a:pt x="1072" y="395"/>
                  </a:lnTo>
                  <a:lnTo>
                    <a:pt x="1084" y="407"/>
                  </a:lnTo>
                  <a:lnTo>
                    <a:pt x="1097" y="421"/>
                  </a:lnTo>
                  <a:lnTo>
                    <a:pt x="1109" y="436"/>
                  </a:lnTo>
                  <a:lnTo>
                    <a:pt x="1119" y="451"/>
                  </a:lnTo>
                  <a:lnTo>
                    <a:pt x="1128" y="466"/>
                  </a:lnTo>
                  <a:lnTo>
                    <a:pt x="1138" y="483"/>
                  </a:lnTo>
                  <a:lnTo>
                    <a:pt x="1147" y="499"/>
                  </a:lnTo>
                  <a:lnTo>
                    <a:pt x="1154" y="516"/>
                  </a:lnTo>
                  <a:lnTo>
                    <a:pt x="1161" y="534"/>
                  </a:lnTo>
                  <a:lnTo>
                    <a:pt x="1168" y="552"/>
                  </a:lnTo>
                  <a:lnTo>
                    <a:pt x="1172" y="570"/>
                  </a:lnTo>
                  <a:lnTo>
                    <a:pt x="1177" y="588"/>
                  </a:lnTo>
                  <a:lnTo>
                    <a:pt x="1180" y="608"/>
                  </a:lnTo>
                  <a:lnTo>
                    <a:pt x="1183" y="626"/>
                  </a:lnTo>
                  <a:lnTo>
                    <a:pt x="1184" y="646"/>
                  </a:lnTo>
                  <a:lnTo>
                    <a:pt x="1184" y="666"/>
                  </a:lnTo>
                  <a:lnTo>
                    <a:pt x="1184" y="666"/>
                  </a:lnTo>
                  <a:lnTo>
                    <a:pt x="1184" y="673"/>
                  </a:lnTo>
                  <a:lnTo>
                    <a:pt x="1184" y="674"/>
                  </a:lnTo>
                  <a:lnTo>
                    <a:pt x="1184" y="674"/>
                  </a:lnTo>
                  <a:lnTo>
                    <a:pt x="1183" y="680"/>
                  </a:lnTo>
                  <a:lnTo>
                    <a:pt x="1180" y="685"/>
                  </a:lnTo>
                  <a:lnTo>
                    <a:pt x="1178" y="690"/>
                  </a:lnTo>
                  <a:lnTo>
                    <a:pt x="1175" y="695"/>
                  </a:lnTo>
                  <a:lnTo>
                    <a:pt x="1170" y="698"/>
                  </a:lnTo>
                  <a:lnTo>
                    <a:pt x="1164" y="701"/>
                  </a:lnTo>
                  <a:lnTo>
                    <a:pt x="1158" y="702"/>
                  </a:lnTo>
                  <a:lnTo>
                    <a:pt x="1153" y="703"/>
                  </a:lnTo>
                  <a:lnTo>
                    <a:pt x="1153" y="703"/>
                  </a:lnTo>
                  <a:close/>
                  <a:moveTo>
                    <a:pt x="481" y="640"/>
                  </a:moveTo>
                  <a:lnTo>
                    <a:pt x="1120" y="640"/>
                  </a:lnTo>
                  <a:lnTo>
                    <a:pt x="1120" y="640"/>
                  </a:lnTo>
                  <a:lnTo>
                    <a:pt x="1119" y="625"/>
                  </a:lnTo>
                  <a:lnTo>
                    <a:pt x="1117" y="609"/>
                  </a:lnTo>
                  <a:lnTo>
                    <a:pt x="1113" y="595"/>
                  </a:lnTo>
                  <a:lnTo>
                    <a:pt x="1110" y="580"/>
                  </a:lnTo>
                  <a:lnTo>
                    <a:pt x="1105" y="565"/>
                  </a:lnTo>
                  <a:lnTo>
                    <a:pt x="1101" y="551"/>
                  </a:lnTo>
                  <a:lnTo>
                    <a:pt x="1095" y="537"/>
                  </a:lnTo>
                  <a:lnTo>
                    <a:pt x="1089" y="524"/>
                  </a:lnTo>
                  <a:lnTo>
                    <a:pt x="1075" y="498"/>
                  </a:lnTo>
                  <a:lnTo>
                    <a:pt x="1058" y="473"/>
                  </a:lnTo>
                  <a:lnTo>
                    <a:pt x="1039" y="451"/>
                  </a:lnTo>
                  <a:lnTo>
                    <a:pt x="1018" y="431"/>
                  </a:lnTo>
                  <a:lnTo>
                    <a:pt x="996" y="411"/>
                  </a:lnTo>
                  <a:lnTo>
                    <a:pt x="972" y="395"/>
                  </a:lnTo>
                  <a:lnTo>
                    <a:pt x="946" y="380"/>
                  </a:lnTo>
                  <a:lnTo>
                    <a:pt x="920" y="368"/>
                  </a:lnTo>
                  <a:lnTo>
                    <a:pt x="906" y="362"/>
                  </a:lnTo>
                  <a:lnTo>
                    <a:pt x="892" y="358"/>
                  </a:lnTo>
                  <a:lnTo>
                    <a:pt x="877" y="354"/>
                  </a:lnTo>
                  <a:lnTo>
                    <a:pt x="862" y="351"/>
                  </a:lnTo>
                  <a:lnTo>
                    <a:pt x="847" y="348"/>
                  </a:lnTo>
                  <a:lnTo>
                    <a:pt x="832" y="346"/>
                  </a:lnTo>
                  <a:lnTo>
                    <a:pt x="817" y="345"/>
                  </a:lnTo>
                  <a:lnTo>
                    <a:pt x="801" y="345"/>
                  </a:lnTo>
                  <a:lnTo>
                    <a:pt x="801" y="345"/>
                  </a:lnTo>
                  <a:lnTo>
                    <a:pt x="784" y="345"/>
                  </a:lnTo>
                  <a:lnTo>
                    <a:pt x="769" y="346"/>
                  </a:lnTo>
                  <a:lnTo>
                    <a:pt x="754" y="348"/>
                  </a:lnTo>
                  <a:lnTo>
                    <a:pt x="739" y="351"/>
                  </a:lnTo>
                  <a:lnTo>
                    <a:pt x="724" y="354"/>
                  </a:lnTo>
                  <a:lnTo>
                    <a:pt x="709" y="358"/>
                  </a:lnTo>
                  <a:lnTo>
                    <a:pt x="695" y="362"/>
                  </a:lnTo>
                  <a:lnTo>
                    <a:pt x="681" y="368"/>
                  </a:lnTo>
                  <a:lnTo>
                    <a:pt x="655" y="380"/>
                  </a:lnTo>
                  <a:lnTo>
                    <a:pt x="629" y="395"/>
                  </a:lnTo>
                  <a:lnTo>
                    <a:pt x="605" y="411"/>
                  </a:lnTo>
                  <a:lnTo>
                    <a:pt x="583" y="431"/>
                  </a:lnTo>
                  <a:lnTo>
                    <a:pt x="562" y="451"/>
                  </a:lnTo>
                  <a:lnTo>
                    <a:pt x="543" y="473"/>
                  </a:lnTo>
                  <a:lnTo>
                    <a:pt x="526" y="498"/>
                  </a:lnTo>
                  <a:lnTo>
                    <a:pt x="512" y="524"/>
                  </a:lnTo>
                  <a:lnTo>
                    <a:pt x="506" y="537"/>
                  </a:lnTo>
                  <a:lnTo>
                    <a:pt x="501" y="551"/>
                  </a:lnTo>
                  <a:lnTo>
                    <a:pt x="496" y="565"/>
                  </a:lnTo>
                  <a:lnTo>
                    <a:pt x="491" y="580"/>
                  </a:lnTo>
                  <a:lnTo>
                    <a:pt x="488" y="595"/>
                  </a:lnTo>
                  <a:lnTo>
                    <a:pt x="484" y="609"/>
                  </a:lnTo>
                  <a:lnTo>
                    <a:pt x="482" y="625"/>
                  </a:lnTo>
                  <a:lnTo>
                    <a:pt x="481" y="640"/>
                  </a:lnTo>
                  <a:lnTo>
                    <a:pt x="481" y="6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8" name="Freeform 68"/>
            <p:cNvSpPr>
              <a:spLocks/>
            </p:cNvSpPr>
            <p:nvPr/>
          </p:nvSpPr>
          <p:spPr bwMode="auto">
            <a:xfrm>
              <a:off x="4044479" y="1026923"/>
              <a:ext cx="292970" cy="211751"/>
            </a:xfrm>
            <a:custGeom>
              <a:avLst/>
              <a:gdLst>
                <a:gd name="T0" fmla="*/ 64 w 403"/>
                <a:gd name="T1" fmla="*/ 202 h 292"/>
                <a:gd name="T2" fmla="*/ 67 w 403"/>
                <a:gd name="T3" fmla="*/ 175 h 292"/>
                <a:gd name="T4" fmla="*/ 76 w 403"/>
                <a:gd name="T5" fmla="*/ 148 h 292"/>
                <a:gd name="T6" fmla="*/ 88 w 403"/>
                <a:gd name="T7" fmla="*/ 125 h 292"/>
                <a:gd name="T8" fmla="*/ 105 w 403"/>
                <a:gd name="T9" fmla="*/ 105 h 292"/>
                <a:gd name="T10" fmla="*/ 125 w 403"/>
                <a:gd name="T11" fmla="*/ 88 h 292"/>
                <a:gd name="T12" fmla="*/ 149 w 403"/>
                <a:gd name="T13" fmla="*/ 75 h 292"/>
                <a:gd name="T14" fmla="*/ 174 w 403"/>
                <a:gd name="T15" fmla="*/ 67 h 292"/>
                <a:gd name="T16" fmla="*/ 202 w 403"/>
                <a:gd name="T17" fmla="*/ 65 h 292"/>
                <a:gd name="T18" fmla="*/ 216 w 403"/>
                <a:gd name="T19" fmla="*/ 65 h 292"/>
                <a:gd name="T20" fmla="*/ 242 w 403"/>
                <a:gd name="T21" fmla="*/ 71 h 292"/>
                <a:gd name="T22" fmla="*/ 267 w 403"/>
                <a:gd name="T23" fmla="*/ 81 h 292"/>
                <a:gd name="T24" fmla="*/ 289 w 403"/>
                <a:gd name="T25" fmla="*/ 96 h 292"/>
                <a:gd name="T26" fmla="*/ 307 w 403"/>
                <a:gd name="T27" fmla="*/ 115 h 292"/>
                <a:gd name="T28" fmla="*/ 322 w 403"/>
                <a:gd name="T29" fmla="*/ 137 h 292"/>
                <a:gd name="T30" fmla="*/ 333 w 403"/>
                <a:gd name="T31" fmla="*/ 161 h 292"/>
                <a:gd name="T32" fmla="*/ 339 w 403"/>
                <a:gd name="T33" fmla="*/ 188 h 292"/>
                <a:gd name="T34" fmla="*/ 340 w 403"/>
                <a:gd name="T35" fmla="*/ 292 h 292"/>
                <a:gd name="T36" fmla="*/ 403 w 403"/>
                <a:gd name="T37" fmla="*/ 202 h 292"/>
                <a:gd name="T38" fmla="*/ 402 w 403"/>
                <a:gd name="T39" fmla="*/ 182 h 292"/>
                <a:gd name="T40" fmla="*/ 394 w 403"/>
                <a:gd name="T41" fmla="*/ 143 h 292"/>
                <a:gd name="T42" fmla="*/ 379 w 403"/>
                <a:gd name="T43" fmla="*/ 105 h 292"/>
                <a:gd name="T44" fmla="*/ 357 w 403"/>
                <a:gd name="T45" fmla="*/ 74 h 292"/>
                <a:gd name="T46" fmla="*/ 330 w 403"/>
                <a:gd name="T47" fmla="*/ 46 h 292"/>
                <a:gd name="T48" fmla="*/ 298 w 403"/>
                <a:gd name="T49" fmla="*/ 24 h 292"/>
                <a:gd name="T50" fmla="*/ 262 w 403"/>
                <a:gd name="T51" fmla="*/ 9 h 292"/>
                <a:gd name="T52" fmla="*/ 223 w 403"/>
                <a:gd name="T53" fmla="*/ 1 h 292"/>
                <a:gd name="T54" fmla="*/ 202 w 403"/>
                <a:gd name="T55" fmla="*/ 0 h 292"/>
                <a:gd name="T56" fmla="*/ 161 w 403"/>
                <a:gd name="T57" fmla="*/ 5 h 292"/>
                <a:gd name="T58" fmla="*/ 123 w 403"/>
                <a:gd name="T59" fmla="*/ 16 h 292"/>
                <a:gd name="T60" fmla="*/ 90 w 403"/>
                <a:gd name="T61" fmla="*/ 35 h 292"/>
                <a:gd name="T62" fmla="*/ 59 w 403"/>
                <a:gd name="T63" fmla="*/ 59 h 292"/>
                <a:gd name="T64" fmla="*/ 35 w 403"/>
                <a:gd name="T65" fmla="*/ 89 h 292"/>
                <a:gd name="T66" fmla="*/ 15 w 403"/>
                <a:gd name="T67" fmla="*/ 124 h 292"/>
                <a:gd name="T68" fmla="*/ 4 w 403"/>
                <a:gd name="T69" fmla="*/ 161 h 292"/>
                <a:gd name="T70" fmla="*/ 0 w 403"/>
                <a:gd name="T71" fmla="*/ 202 h 292"/>
                <a:gd name="T72" fmla="*/ 64 w 403"/>
                <a:gd name="T73" fmla="*/ 29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03" h="292">
                  <a:moveTo>
                    <a:pt x="64" y="202"/>
                  </a:moveTo>
                  <a:lnTo>
                    <a:pt x="64" y="202"/>
                  </a:lnTo>
                  <a:lnTo>
                    <a:pt x="65" y="188"/>
                  </a:lnTo>
                  <a:lnTo>
                    <a:pt x="67" y="175"/>
                  </a:lnTo>
                  <a:lnTo>
                    <a:pt x="71" y="161"/>
                  </a:lnTo>
                  <a:lnTo>
                    <a:pt x="76" y="148"/>
                  </a:lnTo>
                  <a:lnTo>
                    <a:pt x="81" y="137"/>
                  </a:lnTo>
                  <a:lnTo>
                    <a:pt x="88" y="125"/>
                  </a:lnTo>
                  <a:lnTo>
                    <a:pt x="96" y="115"/>
                  </a:lnTo>
                  <a:lnTo>
                    <a:pt x="105" y="105"/>
                  </a:lnTo>
                  <a:lnTo>
                    <a:pt x="115" y="96"/>
                  </a:lnTo>
                  <a:lnTo>
                    <a:pt x="125" y="88"/>
                  </a:lnTo>
                  <a:lnTo>
                    <a:pt x="137" y="81"/>
                  </a:lnTo>
                  <a:lnTo>
                    <a:pt x="149" y="75"/>
                  </a:lnTo>
                  <a:lnTo>
                    <a:pt x="161" y="71"/>
                  </a:lnTo>
                  <a:lnTo>
                    <a:pt x="174" y="67"/>
                  </a:lnTo>
                  <a:lnTo>
                    <a:pt x="188" y="65"/>
                  </a:lnTo>
                  <a:lnTo>
                    <a:pt x="202" y="65"/>
                  </a:lnTo>
                  <a:lnTo>
                    <a:pt x="202" y="65"/>
                  </a:lnTo>
                  <a:lnTo>
                    <a:pt x="216" y="65"/>
                  </a:lnTo>
                  <a:lnTo>
                    <a:pt x="230" y="67"/>
                  </a:lnTo>
                  <a:lnTo>
                    <a:pt x="242" y="71"/>
                  </a:lnTo>
                  <a:lnTo>
                    <a:pt x="255" y="75"/>
                  </a:lnTo>
                  <a:lnTo>
                    <a:pt x="267" y="81"/>
                  </a:lnTo>
                  <a:lnTo>
                    <a:pt x="278" y="88"/>
                  </a:lnTo>
                  <a:lnTo>
                    <a:pt x="289" y="96"/>
                  </a:lnTo>
                  <a:lnTo>
                    <a:pt x="299" y="105"/>
                  </a:lnTo>
                  <a:lnTo>
                    <a:pt x="307" y="115"/>
                  </a:lnTo>
                  <a:lnTo>
                    <a:pt x="315" y="125"/>
                  </a:lnTo>
                  <a:lnTo>
                    <a:pt x="322" y="137"/>
                  </a:lnTo>
                  <a:lnTo>
                    <a:pt x="328" y="148"/>
                  </a:lnTo>
                  <a:lnTo>
                    <a:pt x="333" y="161"/>
                  </a:lnTo>
                  <a:lnTo>
                    <a:pt x="336" y="175"/>
                  </a:lnTo>
                  <a:lnTo>
                    <a:pt x="339" y="188"/>
                  </a:lnTo>
                  <a:lnTo>
                    <a:pt x="340" y="202"/>
                  </a:lnTo>
                  <a:lnTo>
                    <a:pt x="340" y="292"/>
                  </a:lnTo>
                  <a:lnTo>
                    <a:pt x="403" y="292"/>
                  </a:lnTo>
                  <a:lnTo>
                    <a:pt x="403" y="202"/>
                  </a:lnTo>
                  <a:lnTo>
                    <a:pt x="403" y="202"/>
                  </a:lnTo>
                  <a:lnTo>
                    <a:pt x="402" y="182"/>
                  </a:lnTo>
                  <a:lnTo>
                    <a:pt x="400" y="161"/>
                  </a:lnTo>
                  <a:lnTo>
                    <a:pt x="394" y="143"/>
                  </a:lnTo>
                  <a:lnTo>
                    <a:pt x="388" y="124"/>
                  </a:lnTo>
                  <a:lnTo>
                    <a:pt x="379" y="105"/>
                  </a:lnTo>
                  <a:lnTo>
                    <a:pt x="369" y="89"/>
                  </a:lnTo>
                  <a:lnTo>
                    <a:pt x="357" y="74"/>
                  </a:lnTo>
                  <a:lnTo>
                    <a:pt x="344" y="59"/>
                  </a:lnTo>
                  <a:lnTo>
                    <a:pt x="330" y="46"/>
                  </a:lnTo>
                  <a:lnTo>
                    <a:pt x="314" y="35"/>
                  </a:lnTo>
                  <a:lnTo>
                    <a:pt x="298" y="24"/>
                  </a:lnTo>
                  <a:lnTo>
                    <a:pt x="281" y="16"/>
                  </a:lnTo>
                  <a:lnTo>
                    <a:pt x="262" y="9"/>
                  </a:lnTo>
                  <a:lnTo>
                    <a:pt x="242" y="5"/>
                  </a:lnTo>
                  <a:lnTo>
                    <a:pt x="223" y="1"/>
                  </a:lnTo>
                  <a:lnTo>
                    <a:pt x="202" y="0"/>
                  </a:lnTo>
                  <a:lnTo>
                    <a:pt x="202" y="0"/>
                  </a:lnTo>
                  <a:lnTo>
                    <a:pt x="181" y="1"/>
                  </a:lnTo>
                  <a:lnTo>
                    <a:pt x="161" y="5"/>
                  </a:lnTo>
                  <a:lnTo>
                    <a:pt x="142" y="9"/>
                  </a:lnTo>
                  <a:lnTo>
                    <a:pt x="123" y="16"/>
                  </a:lnTo>
                  <a:lnTo>
                    <a:pt x="106" y="24"/>
                  </a:lnTo>
                  <a:lnTo>
                    <a:pt x="90" y="35"/>
                  </a:lnTo>
                  <a:lnTo>
                    <a:pt x="73" y="46"/>
                  </a:lnTo>
                  <a:lnTo>
                    <a:pt x="59" y="59"/>
                  </a:lnTo>
                  <a:lnTo>
                    <a:pt x="47" y="74"/>
                  </a:lnTo>
                  <a:lnTo>
                    <a:pt x="35" y="89"/>
                  </a:lnTo>
                  <a:lnTo>
                    <a:pt x="25" y="105"/>
                  </a:lnTo>
                  <a:lnTo>
                    <a:pt x="15" y="124"/>
                  </a:lnTo>
                  <a:lnTo>
                    <a:pt x="10" y="143"/>
                  </a:lnTo>
                  <a:lnTo>
                    <a:pt x="4" y="161"/>
                  </a:lnTo>
                  <a:lnTo>
                    <a:pt x="1" y="182"/>
                  </a:lnTo>
                  <a:lnTo>
                    <a:pt x="0" y="202"/>
                  </a:lnTo>
                  <a:lnTo>
                    <a:pt x="0" y="292"/>
                  </a:lnTo>
                  <a:lnTo>
                    <a:pt x="64" y="292"/>
                  </a:lnTo>
                  <a:lnTo>
                    <a:pt x="64" y="202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9" name="Freeform 69"/>
            <p:cNvSpPr>
              <a:spLocks/>
            </p:cNvSpPr>
            <p:nvPr/>
          </p:nvSpPr>
          <p:spPr bwMode="auto">
            <a:xfrm>
              <a:off x="3768913" y="1229972"/>
              <a:ext cx="844102" cy="996389"/>
            </a:xfrm>
            <a:custGeom>
              <a:avLst/>
              <a:gdLst>
                <a:gd name="T0" fmla="*/ 474 w 1163"/>
                <a:gd name="T1" fmla="*/ 0 h 1375"/>
                <a:gd name="T2" fmla="*/ 425 w 1163"/>
                <a:gd name="T3" fmla="*/ 3 h 1375"/>
                <a:gd name="T4" fmla="*/ 379 w 1163"/>
                <a:gd name="T5" fmla="*/ 11 h 1375"/>
                <a:gd name="T6" fmla="*/ 333 w 1163"/>
                <a:gd name="T7" fmla="*/ 22 h 1375"/>
                <a:gd name="T8" fmla="*/ 290 w 1163"/>
                <a:gd name="T9" fmla="*/ 38 h 1375"/>
                <a:gd name="T10" fmla="*/ 248 w 1163"/>
                <a:gd name="T11" fmla="*/ 58 h 1375"/>
                <a:gd name="T12" fmla="*/ 209 w 1163"/>
                <a:gd name="T13" fmla="*/ 82 h 1375"/>
                <a:gd name="T14" fmla="*/ 173 w 1163"/>
                <a:gd name="T15" fmla="*/ 109 h 1375"/>
                <a:gd name="T16" fmla="*/ 139 w 1163"/>
                <a:gd name="T17" fmla="*/ 139 h 1375"/>
                <a:gd name="T18" fmla="*/ 108 w 1163"/>
                <a:gd name="T19" fmla="*/ 173 h 1375"/>
                <a:gd name="T20" fmla="*/ 81 w 1163"/>
                <a:gd name="T21" fmla="*/ 210 h 1375"/>
                <a:gd name="T22" fmla="*/ 57 w 1163"/>
                <a:gd name="T23" fmla="*/ 248 h 1375"/>
                <a:gd name="T24" fmla="*/ 37 w 1163"/>
                <a:gd name="T25" fmla="*/ 290 h 1375"/>
                <a:gd name="T26" fmla="*/ 21 w 1163"/>
                <a:gd name="T27" fmla="*/ 334 h 1375"/>
                <a:gd name="T28" fmla="*/ 10 w 1163"/>
                <a:gd name="T29" fmla="*/ 379 h 1375"/>
                <a:gd name="T30" fmla="*/ 3 w 1163"/>
                <a:gd name="T31" fmla="*/ 427 h 1375"/>
                <a:gd name="T32" fmla="*/ 0 w 1163"/>
                <a:gd name="T33" fmla="*/ 475 h 1375"/>
                <a:gd name="T34" fmla="*/ 1163 w 1163"/>
                <a:gd name="T35" fmla="*/ 1375 h 1375"/>
                <a:gd name="T36" fmla="*/ 1163 w 1163"/>
                <a:gd name="T37" fmla="*/ 475 h 1375"/>
                <a:gd name="T38" fmla="*/ 1161 w 1163"/>
                <a:gd name="T39" fmla="*/ 427 h 1375"/>
                <a:gd name="T40" fmla="*/ 1154 w 1163"/>
                <a:gd name="T41" fmla="*/ 379 h 1375"/>
                <a:gd name="T42" fmla="*/ 1143 w 1163"/>
                <a:gd name="T43" fmla="*/ 334 h 1375"/>
                <a:gd name="T44" fmla="*/ 1126 w 1163"/>
                <a:gd name="T45" fmla="*/ 290 h 1375"/>
                <a:gd name="T46" fmla="*/ 1107 w 1163"/>
                <a:gd name="T47" fmla="*/ 248 h 1375"/>
                <a:gd name="T48" fmla="*/ 1082 w 1163"/>
                <a:gd name="T49" fmla="*/ 210 h 1375"/>
                <a:gd name="T50" fmla="*/ 1056 w 1163"/>
                <a:gd name="T51" fmla="*/ 173 h 1375"/>
                <a:gd name="T52" fmla="*/ 1024 w 1163"/>
                <a:gd name="T53" fmla="*/ 139 h 1375"/>
                <a:gd name="T54" fmla="*/ 991 w 1163"/>
                <a:gd name="T55" fmla="*/ 109 h 1375"/>
                <a:gd name="T56" fmla="*/ 955 w 1163"/>
                <a:gd name="T57" fmla="*/ 82 h 1375"/>
                <a:gd name="T58" fmla="*/ 915 w 1163"/>
                <a:gd name="T59" fmla="*/ 58 h 1375"/>
                <a:gd name="T60" fmla="*/ 874 w 1163"/>
                <a:gd name="T61" fmla="*/ 38 h 1375"/>
                <a:gd name="T62" fmla="*/ 831 w 1163"/>
                <a:gd name="T63" fmla="*/ 22 h 1375"/>
                <a:gd name="T64" fmla="*/ 786 w 1163"/>
                <a:gd name="T65" fmla="*/ 11 h 1375"/>
                <a:gd name="T66" fmla="*/ 738 w 1163"/>
                <a:gd name="T67" fmla="*/ 3 h 1375"/>
                <a:gd name="T68" fmla="*/ 690 w 1163"/>
                <a:gd name="T69" fmla="*/ 0 h 1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63" h="1375">
                  <a:moveTo>
                    <a:pt x="474" y="0"/>
                  </a:moveTo>
                  <a:lnTo>
                    <a:pt x="474" y="0"/>
                  </a:lnTo>
                  <a:lnTo>
                    <a:pt x="450" y="2"/>
                  </a:lnTo>
                  <a:lnTo>
                    <a:pt x="425" y="3"/>
                  </a:lnTo>
                  <a:lnTo>
                    <a:pt x="402" y="6"/>
                  </a:lnTo>
                  <a:lnTo>
                    <a:pt x="379" y="11"/>
                  </a:lnTo>
                  <a:lnTo>
                    <a:pt x="356" y="16"/>
                  </a:lnTo>
                  <a:lnTo>
                    <a:pt x="333" y="22"/>
                  </a:lnTo>
                  <a:lnTo>
                    <a:pt x="311" y="29"/>
                  </a:lnTo>
                  <a:lnTo>
                    <a:pt x="290" y="38"/>
                  </a:lnTo>
                  <a:lnTo>
                    <a:pt x="269" y="48"/>
                  </a:lnTo>
                  <a:lnTo>
                    <a:pt x="248" y="58"/>
                  </a:lnTo>
                  <a:lnTo>
                    <a:pt x="229" y="70"/>
                  </a:lnTo>
                  <a:lnTo>
                    <a:pt x="209" y="82"/>
                  </a:lnTo>
                  <a:lnTo>
                    <a:pt x="190" y="95"/>
                  </a:lnTo>
                  <a:lnTo>
                    <a:pt x="173" y="109"/>
                  </a:lnTo>
                  <a:lnTo>
                    <a:pt x="156" y="124"/>
                  </a:lnTo>
                  <a:lnTo>
                    <a:pt x="139" y="139"/>
                  </a:lnTo>
                  <a:lnTo>
                    <a:pt x="123" y="156"/>
                  </a:lnTo>
                  <a:lnTo>
                    <a:pt x="108" y="173"/>
                  </a:lnTo>
                  <a:lnTo>
                    <a:pt x="94" y="192"/>
                  </a:lnTo>
                  <a:lnTo>
                    <a:pt x="81" y="210"/>
                  </a:lnTo>
                  <a:lnTo>
                    <a:pt x="69" y="229"/>
                  </a:lnTo>
                  <a:lnTo>
                    <a:pt x="57" y="248"/>
                  </a:lnTo>
                  <a:lnTo>
                    <a:pt x="47" y="269"/>
                  </a:lnTo>
                  <a:lnTo>
                    <a:pt x="37" y="290"/>
                  </a:lnTo>
                  <a:lnTo>
                    <a:pt x="29" y="312"/>
                  </a:lnTo>
                  <a:lnTo>
                    <a:pt x="21" y="334"/>
                  </a:lnTo>
                  <a:lnTo>
                    <a:pt x="15" y="356"/>
                  </a:lnTo>
                  <a:lnTo>
                    <a:pt x="10" y="379"/>
                  </a:lnTo>
                  <a:lnTo>
                    <a:pt x="5" y="402"/>
                  </a:lnTo>
                  <a:lnTo>
                    <a:pt x="3" y="427"/>
                  </a:lnTo>
                  <a:lnTo>
                    <a:pt x="0" y="450"/>
                  </a:lnTo>
                  <a:lnTo>
                    <a:pt x="0" y="475"/>
                  </a:lnTo>
                  <a:lnTo>
                    <a:pt x="0" y="1375"/>
                  </a:lnTo>
                  <a:lnTo>
                    <a:pt x="1163" y="1375"/>
                  </a:lnTo>
                  <a:lnTo>
                    <a:pt x="1163" y="475"/>
                  </a:lnTo>
                  <a:lnTo>
                    <a:pt x="1163" y="475"/>
                  </a:lnTo>
                  <a:lnTo>
                    <a:pt x="1163" y="450"/>
                  </a:lnTo>
                  <a:lnTo>
                    <a:pt x="1161" y="427"/>
                  </a:lnTo>
                  <a:lnTo>
                    <a:pt x="1159" y="402"/>
                  </a:lnTo>
                  <a:lnTo>
                    <a:pt x="1154" y="379"/>
                  </a:lnTo>
                  <a:lnTo>
                    <a:pt x="1148" y="356"/>
                  </a:lnTo>
                  <a:lnTo>
                    <a:pt x="1143" y="334"/>
                  </a:lnTo>
                  <a:lnTo>
                    <a:pt x="1134" y="312"/>
                  </a:lnTo>
                  <a:lnTo>
                    <a:pt x="1126" y="290"/>
                  </a:lnTo>
                  <a:lnTo>
                    <a:pt x="1117" y="269"/>
                  </a:lnTo>
                  <a:lnTo>
                    <a:pt x="1107" y="248"/>
                  </a:lnTo>
                  <a:lnTo>
                    <a:pt x="1095" y="229"/>
                  </a:lnTo>
                  <a:lnTo>
                    <a:pt x="1082" y="210"/>
                  </a:lnTo>
                  <a:lnTo>
                    <a:pt x="1070" y="192"/>
                  </a:lnTo>
                  <a:lnTo>
                    <a:pt x="1056" y="173"/>
                  </a:lnTo>
                  <a:lnTo>
                    <a:pt x="1041" y="156"/>
                  </a:lnTo>
                  <a:lnTo>
                    <a:pt x="1024" y="139"/>
                  </a:lnTo>
                  <a:lnTo>
                    <a:pt x="1008" y="124"/>
                  </a:lnTo>
                  <a:lnTo>
                    <a:pt x="991" y="109"/>
                  </a:lnTo>
                  <a:lnTo>
                    <a:pt x="973" y="95"/>
                  </a:lnTo>
                  <a:lnTo>
                    <a:pt x="955" y="82"/>
                  </a:lnTo>
                  <a:lnTo>
                    <a:pt x="935" y="70"/>
                  </a:lnTo>
                  <a:lnTo>
                    <a:pt x="915" y="58"/>
                  </a:lnTo>
                  <a:lnTo>
                    <a:pt x="895" y="48"/>
                  </a:lnTo>
                  <a:lnTo>
                    <a:pt x="874" y="38"/>
                  </a:lnTo>
                  <a:lnTo>
                    <a:pt x="853" y="29"/>
                  </a:lnTo>
                  <a:lnTo>
                    <a:pt x="831" y="22"/>
                  </a:lnTo>
                  <a:lnTo>
                    <a:pt x="808" y="16"/>
                  </a:lnTo>
                  <a:lnTo>
                    <a:pt x="786" y="11"/>
                  </a:lnTo>
                  <a:lnTo>
                    <a:pt x="761" y="6"/>
                  </a:lnTo>
                  <a:lnTo>
                    <a:pt x="738" y="3"/>
                  </a:lnTo>
                  <a:lnTo>
                    <a:pt x="714" y="2"/>
                  </a:lnTo>
                  <a:lnTo>
                    <a:pt x="690" y="0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06A1C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0" name="Freeform 70"/>
            <p:cNvSpPr>
              <a:spLocks noEditPoints="1"/>
            </p:cNvSpPr>
            <p:nvPr/>
          </p:nvSpPr>
          <p:spPr bwMode="auto">
            <a:xfrm>
              <a:off x="3745707" y="1206766"/>
              <a:ext cx="890513" cy="1044250"/>
            </a:xfrm>
            <a:custGeom>
              <a:avLst/>
              <a:gdLst>
                <a:gd name="T0" fmla="*/ 0 w 1228"/>
                <a:gd name="T1" fmla="*/ 507 h 1439"/>
                <a:gd name="T2" fmla="*/ 2 w 1228"/>
                <a:gd name="T3" fmla="*/ 455 h 1439"/>
                <a:gd name="T4" fmla="*/ 16 w 1228"/>
                <a:gd name="T5" fmla="*/ 380 h 1439"/>
                <a:gd name="T6" fmla="*/ 39 w 1228"/>
                <a:gd name="T7" fmla="*/ 311 h 1439"/>
                <a:gd name="T8" fmla="*/ 73 w 1228"/>
                <a:gd name="T9" fmla="*/ 244 h 1439"/>
                <a:gd name="T10" fmla="*/ 116 w 1228"/>
                <a:gd name="T11" fmla="*/ 185 h 1439"/>
                <a:gd name="T12" fmla="*/ 166 w 1228"/>
                <a:gd name="T13" fmla="*/ 132 h 1439"/>
                <a:gd name="T14" fmla="*/ 224 w 1228"/>
                <a:gd name="T15" fmla="*/ 87 h 1439"/>
                <a:gd name="T16" fmla="*/ 287 w 1228"/>
                <a:gd name="T17" fmla="*/ 51 h 1439"/>
                <a:gd name="T18" fmla="*/ 356 w 1228"/>
                <a:gd name="T19" fmla="*/ 23 h 1439"/>
                <a:gd name="T20" fmla="*/ 430 w 1228"/>
                <a:gd name="T21" fmla="*/ 7 h 1439"/>
                <a:gd name="T22" fmla="*/ 506 w 1228"/>
                <a:gd name="T23" fmla="*/ 0 h 1439"/>
                <a:gd name="T24" fmla="*/ 748 w 1228"/>
                <a:gd name="T25" fmla="*/ 1 h 1439"/>
                <a:gd name="T26" fmla="*/ 824 w 1228"/>
                <a:gd name="T27" fmla="*/ 10 h 1439"/>
                <a:gd name="T28" fmla="*/ 895 w 1228"/>
                <a:gd name="T29" fmla="*/ 31 h 1439"/>
                <a:gd name="T30" fmla="*/ 963 w 1228"/>
                <a:gd name="T31" fmla="*/ 61 h 1439"/>
                <a:gd name="T32" fmla="*/ 1024 w 1228"/>
                <a:gd name="T33" fmla="*/ 101 h 1439"/>
                <a:gd name="T34" fmla="*/ 1080 w 1228"/>
                <a:gd name="T35" fmla="*/ 149 h 1439"/>
                <a:gd name="T36" fmla="*/ 1127 w 1228"/>
                <a:gd name="T37" fmla="*/ 204 h 1439"/>
                <a:gd name="T38" fmla="*/ 1166 w 1228"/>
                <a:gd name="T39" fmla="*/ 265 h 1439"/>
                <a:gd name="T40" fmla="*/ 1198 w 1228"/>
                <a:gd name="T41" fmla="*/ 333 h 1439"/>
                <a:gd name="T42" fmla="*/ 1217 w 1228"/>
                <a:gd name="T43" fmla="*/ 406 h 1439"/>
                <a:gd name="T44" fmla="*/ 1228 w 1228"/>
                <a:gd name="T45" fmla="*/ 481 h 1439"/>
                <a:gd name="T46" fmla="*/ 65 w 1228"/>
                <a:gd name="T47" fmla="*/ 1375 h 1439"/>
                <a:gd name="T48" fmla="*/ 1163 w 1228"/>
                <a:gd name="T49" fmla="*/ 507 h 1439"/>
                <a:gd name="T50" fmla="*/ 1158 w 1228"/>
                <a:gd name="T51" fmla="*/ 440 h 1439"/>
                <a:gd name="T52" fmla="*/ 1143 w 1228"/>
                <a:gd name="T53" fmla="*/ 375 h 1439"/>
                <a:gd name="T54" fmla="*/ 1120 w 1228"/>
                <a:gd name="T55" fmla="*/ 315 h 1439"/>
                <a:gd name="T56" fmla="*/ 1088 w 1228"/>
                <a:gd name="T57" fmla="*/ 260 h 1439"/>
                <a:gd name="T58" fmla="*/ 1048 w 1228"/>
                <a:gd name="T59" fmla="*/ 210 h 1439"/>
                <a:gd name="T60" fmla="*/ 1002 w 1228"/>
                <a:gd name="T61" fmla="*/ 166 h 1439"/>
                <a:gd name="T62" fmla="*/ 951 w 1228"/>
                <a:gd name="T63" fmla="*/ 129 h 1439"/>
                <a:gd name="T64" fmla="*/ 893 w 1228"/>
                <a:gd name="T65" fmla="*/ 100 h 1439"/>
                <a:gd name="T66" fmla="*/ 832 w 1228"/>
                <a:gd name="T67" fmla="*/ 79 h 1439"/>
                <a:gd name="T68" fmla="*/ 767 w 1228"/>
                <a:gd name="T69" fmla="*/ 67 h 1439"/>
                <a:gd name="T70" fmla="*/ 506 w 1228"/>
                <a:gd name="T71" fmla="*/ 65 h 1439"/>
                <a:gd name="T72" fmla="*/ 461 w 1228"/>
                <a:gd name="T73" fmla="*/ 67 h 1439"/>
                <a:gd name="T74" fmla="*/ 396 w 1228"/>
                <a:gd name="T75" fmla="*/ 79 h 1439"/>
                <a:gd name="T76" fmla="*/ 335 w 1228"/>
                <a:gd name="T77" fmla="*/ 100 h 1439"/>
                <a:gd name="T78" fmla="*/ 277 w 1228"/>
                <a:gd name="T79" fmla="*/ 129 h 1439"/>
                <a:gd name="T80" fmla="*/ 226 w 1228"/>
                <a:gd name="T81" fmla="*/ 166 h 1439"/>
                <a:gd name="T82" fmla="*/ 179 w 1228"/>
                <a:gd name="T83" fmla="*/ 210 h 1439"/>
                <a:gd name="T84" fmla="*/ 140 w 1228"/>
                <a:gd name="T85" fmla="*/ 260 h 1439"/>
                <a:gd name="T86" fmla="*/ 108 w 1228"/>
                <a:gd name="T87" fmla="*/ 315 h 1439"/>
                <a:gd name="T88" fmla="*/ 85 w 1228"/>
                <a:gd name="T89" fmla="*/ 375 h 1439"/>
                <a:gd name="T90" fmla="*/ 69 w 1228"/>
                <a:gd name="T91" fmla="*/ 440 h 1439"/>
                <a:gd name="T92" fmla="*/ 65 w 1228"/>
                <a:gd name="T93" fmla="*/ 507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28" h="1439">
                  <a:moveTo>
                    <a:pt x="1228" y="1439"/>
                  </a:moveTo>
                  <a:lnTo>
                    <a:pt x="0" y="1439"/>
                  </a:lnTo>
                  <a:lnTo>
                    <a:pt x="0" y="507"/>
                  </a:lnTo>
                  <a:lnTo>
                    <a:pt x="0" y="507"/>
                  </a:lnTo>
                  <a:lnTo>
                    <a:pt x="0" y="481"/>
                  </a:lnTo>
                  <a:lnTo>
                    <a:pt x="2" y="455"/>
                  </a:lnTo>
                  <a:lnTo>
                    <a:pt x="6" y="430"/>
                  </a:lnTo>
                  <a:lnTo>
                    <a:pt x="10" y="406"/>
                  </a:lnTo>
                  <a:lnTo>
                    <a:pt x="16" y="380"/>
                  </a:lnTo>
                  <a:lnTo>
                    <a:pt x="23" y="357"/>
                  </a:lnTo>
                  <a:lnTo>
                    <a:pt x="30" y="333"/>
                  </a:lnTo>
                  <a:lnTo>
                    <a:pt x="39" y="311"/>
                  </a:lnTo>
                  <a:lnTo>
                    <a:pt x="50" y="287"/>
                  </a:lnTo>
                  <a:lnTo>
                    <a:pt x="61" y="265"/>
                  </a:lnTo>
                  <a:lnTo>
                    <a:pt x="73" y="244"/>
                  </a:lnTo>
                  <a:lnTo>
                    <a:pt x="87" y="224"/>
                  </a:lnTo>
                  <a:lnTo>
                    <a:pt x="101" y="204"/>
                  </a:lnTo>
                  <a:lnTo>
                    <a:pt x="116" y="185"/>
                  </a:lnTo>
                  <a:lnTo>
                    <a:pt x="132" y="167"/>
                  </a:lnTo>
                  <a:lnTo>
                    <a:pt x="148" y="149"/>
                  </a:lnTo>
                  <a:lnTo>
                    <a:pt x="166" y="132"/>
                  </a:lnTo>
                  <a:lnTo>
                    <a:pt x="184" y="116"/>
                  </a:lnTo>
                  <a:lnTo>
                    <a:pt x="204" y="101"/>
                  </a:lnTo>
                  <a:lnTo>
                    <a:pt x="224" y="87"/>
                  </a:lnTo>
                  <a:lnTo>
                    <a:pt x="244" y="74"/>
                  </a:lnTo>
                  <a:lnTo>
                    <a:pt x="265" y="61"/>
                  </a:lnTo>
                  <a:lnTo>
                    <a:pt x="287" y="51"/>
                  </a:lnTo>
                  <a:lnTo>
                    <a:pt x="309" y="41"/>
                  </a:lnTo>
                  <a:lnTo>
                    <a:pt x="332" y="31"/>
                  </a:lnTo>
                  <a:lnTo>
                    <a:pt x="356" y="23"/>
                  </a:lnTo>
                  <a:lnTo>
                    <a:pt x="380" y="16"/>
                  </a:lnTo>
                  <a:lnTo>
                    <a:pt x="404" y="10"/>
                  </a:lnTo>
                  <a:lnTo>
                    <a:pt x="430" y="7"/>
                  </a:lnTo>
                  <a:lnTo>
                    <a:pt x="454" y="3"/>
                  </a:lnTo>
                  <a:lnTo>
                    <a:pt x="481" y="1"/>
                  </a:lnTo>
                  <a:lnTo>
                    <a:pt x="506" y="0"/>
                  </a:lnTo>
                  <a:lnTo>
                    <a:pt x="722" y="0"/>
                  </a:lnTo>
                  <a:lnTo>
                    <a:pt x="722" y="0"/>
                  </a:lnTo>
                  <a:lnTo>
                    <a:pt x="748" y="1"/>
                  </a:lnTo>
                  <a:lnTo>
                    <a:pt x="774" y="3"/>
                  </a:lnTo>
                  <a:lnTo>
                    <a:pt x="799" y="7"/>
                  </a:lnTo>
                  <a:lnTo>
                    <a:pt x="824" y="10"/>
                  </a:lnTo>
                  <a:lnTo>
                    <a:pt x="848" y="16"/>
                  </a:lnTo>
                  <a:lnTo>
                    <a:pt x="872" y="23"/>
                  </a:lnTo>
                  <a:lnTo>
                    <a:pt x="895" y="31"/>
                  </a:lnTo>
                  <a:lnTo>
                    <a:pt x="919" y="41"/>
                  </a:lnTo>
                  <a:lnTo>
                    <a:pt x="941" y="51"/>
                  </a:lnTo>
                  <a:lnTo>
                    <a:pt x="963" y="61"/>
                  </a:lnTo>
                  <a:lnTo>
                    <a:pt x="985" y="74"/>
                  </a:lnTo>
                  <a:lnTo>
                    <a:pt x="1004" y="87"/>
                  </a:lnTo>
                  <a:lnTo>
                    <a:pt x="1024" y="101"/>
                  </a:lnTo>
                  <a:lnTo>
                    <a:pt x="1044" y="116"/>
                  </a:lnTo>
                  <a:lnTo>
                    <a:pt x="1062" y="132"/>
                  </a:lnTo>
                  <a:lnTo>
                    <a:pt x="1080" y="149"/>
                  </a:lnTo>
                  <a:lnTo>
                    <a:pt x="1096" y="167"/>
                  </a:lnTo>
                  <a:lnTo>
                    <a:pt x="1112" y="185"/>
                  </a:lnTo>
                  <a:lnTo>
                    <a:pt x="1127" y="204"/>
                  </a:lnTo>
                  <a:lnTo>
                    <a:pt x="1141" y="224"/>
                  </a:lnTo>
                  <a:lnTo>
                    <a:pt x="1155" y="244"/>
                  </a:lnTo>
                  <a:lnTo>
                    <a:pt x="1166" y="265"/>
                  </a:lnTo>
                  <a:lnTo>
                    <a:pt x="1178" y="287"/>
                  </a:lnTo>
                  <a:lnTo>
                    <a:pt x="1188" y="311"/>
                  </a:lnTo>
                  <a:lnTo>
                    <a:pt x="1198" y="333"/>
                  </a:lnTo>
                  <a:lnTo>
                    <a:pt x="1205" y="357"/>
                  </a:lnTo>
                  <a:lnTo>
                    <a:pt x="1212" y="380"/>
                  </a:lnTo>
                  <a:lnTo>
                    <a:pt x="1217" y="406"/>
                  </a:lnTo>
                  <a:lnTo>
                    <a:pt x="1222" y="430"/>
                  </a:lnTo>
                  <a:lnTo>
                    <a:pt x="1225" y="455"/>
                  </a:lnTo>
                  <a:lnTo>
                    <a:pt x="1228" y="481"/>
                  </a:lnTo>
                  <a:lnTo>
                    <a:pt x="1228" y="507"/>
                  </a:lnTo>
                  <a:lnTo>
                    <a:pt x="1228" y="1439"/>
                  </a:lnTo>
                  <a:close/>
                  <a:moveTo>
                    <a:pt x="65" y="1375"/>
                  </a:moveTo>
                  <a:lnTo>
                    <a:pt x="1163" y="1375"/>
                  </a:lnTo>
                  <a:lnTo>
                    <a:pt x="1163" y="507"/>
                  </a:lnTo>
                  <a:lnTo>
                    <a:pt x="1163" y="507"/>
                  </a:lnTo>
                  <a:lnTo>
                    <a:pt x="1163" y="484"/>
                  </a:lnTo>
                  <a:lnTo>
                    <a:pt x="1161" y="462"/>
                  </a:lnTo>
                  <a:lnTo>
                    <a:pt x="1158" y="440"/>
                  </a:lnTo>
                  <a:lnTo>
                    <a:pt x="1155" y="418"/>
                  </a:lnTo>
                  <a:lnTo>
                    <a:pt x="1149" y="396"/>
                  </a:lnTo>
                  <a:lnTo>
                    <a:pt x="1143" y="375"/>
                  </a:lnTo>
                  <a:lnTo>
                    <a:pt x="1136" y="356"/>
                  </a:lnTo>
                  <a:lnTo>
                    <a:pt x="1128" y="335"/>
                  </a:lnTo>
                  <a:lnTo>
                    <a:pt x="1120" y="315"/>
                  </a:lnTo>
                  <a:lnTo>
                    <a:pt x="1110" y="297"/>
                  </a:lnTo>
                  <a:lnTo>
                    <a:pt x="1099" y="278"/>
                  </a:lnTo>
                  <a:lnTo>
                    <a:pt x="1088" y="260"/>
                  </a:lnTo>
                  <a:lnTo>
                    <a:pt x="1076" y="243"/>
                  </a:lnTo>
                  <a:lnTo>
                    <a:pt x="1062" y="226"/>
                  </a:lnTo>
                  <a:lnTo>
                    <a:pt x="1048" y="210"/>
                  </a:lnTo>
                  <a:lnTo>
                    <a:pt x="1034" y="195"/>
                  </a:lnTo>
                  <a:lnTo>
                    <a:pt x="1018" y="180"/>
                  </a:lnTo>
                  <a:lnTo>
                    <a:pt x="1002" y="166"/>
                  </a:lnTo>
                  <a:lnTo>
                    <a:pt x="986" y="153"/>
                  </a:lnTo>
                  <a:lnTo>
                    <a:pt x="968" y="140"/>
                  </a:lnTo>
                  <a:lnTo>
                    <a:pt x="951" y="129"/>
                  </a:lnTo>
                  <a:lnTo>
                    <a:pt x="932" y="118"/>
                  </a:lnTo>
                  <a:lnTo>
                    <a:pt x="913" y="109"/>
                  </a:lnTo>
                  <a:lnTo>
                    <a:pt x="893" y="100"/>
                  </a:lnTo>
                  <a:lnTo>
                    <a:pt x="873" y="92"/>
                  </a:lnTo>
                  <a:lnTo>
                    <a:pt x="852" y="85"/>
                  </a:lnTo>
                  <a:lnTo>
                    <a:pt x="832" y="79"/>
                  </a:lnTo>
                  <a:lnTo>
                    <a:pt x="811" y="74"/>
                  </a:lnTo>
                  <a:lnTo>
                    <a:pt x="789" y="71"/>
                  </a:lnTo>
                  <a:lnTo>
                    <a:pt x="767" y="67"/>
                  </a:lnTo>
                  <a:lnTo>
                    <a:pt x="745" y="66"/>
                  </a:lnTo>
                  <a:lnTo>
                    <a:pt x="722" y="65"/>
                  </a:lnTo>
                  <a:lnTo>
                    <a:pt x="506" y="65"/>
                  </a:lnTo>
                  <a:lnTo>
                    <a:pt x="506" y="65"/>
                  </a:lnTo>
                  <a:lnTo>
                    <a:pt x="483" y="66"/>
                  </a:lnTo>
                  <a:lnTo>
                    <a:pt x="461" y="67"/>
                  </a:lnTo>
                  <a:lnTo>
                    <a:pt x="439" y="71"/>
                  </a:lnTo>
                  <a:lnTo>
                    <a:pt x="417" y="74"/>
                  </a:lnTo>
                  <a:lnTo>
                    <a:pt x="396" y="79"/>
                  </a:lnTo>
                  <a:lnTo>
                    <a:pt x="375" y="85"/>
                  </a:lnTo>
                  <a:lnTo>
                    <a:pt x="354" y="92"/>
                  </a:lnTo>
                  <a:lnTo>
                    <a:pt x="335" y="100"/>
                  </a:lnTo>
                  <a:lnTo>
                    <a:pt x="315" y="109"/>
                  </a:lnTo>
                  <a:lnTo>
                    <a:pt x="295" y="118"/>
                  </a:lnTo>
                  <a:lnTo>
                    <a:pt x="277" y="129"/>
                  </a:lnTo>
                  <a:lnTo>
                    <a:pt x="259" y="140"/>
                  </a:lnTo>
                  <a:lnTo>
                    <a:pt x="242" y="153"/>
                  </a:lnTo>
                  <a:lnTo>
                    <a:pt x="226" y="166"/>
                  </a:lnTo>
                  <a:lnTo>
                    <a:pt x="210" y="180"/>
                  </a:lnTo>
                  <a:lnTo>
                    <a:pt x="193" y="195"/>
                  </a:lnTo>
                  <a:lnTo>
                    <a:pt x="179" y="210"/>
                  </a:lnTo>
                  <a:lnTo>
                    <a:pt x="166" y="226"/>
                  </a:lnTo>
                  <a:lnTo>
                    <a:pt x="152" y="243"/>
                  </a:lnTo>
                  <a:lnTo>
                    <a:pt x="140" y="260"/>
                  </a:lnTo>
                  <a:lnTo>
                    <a:pt x="129" y="278"/>
                  </a:lnTo>
                  <a:lnTo>
                    <a:pt x="118" y="297"/>
                  </a:lnTo>
                  <a:lnTo>
                    <a:pt x="108" y="315"/>
                  </a:lnTo>
                  <a:lnTo>
                    <a:pt x="100" y="335"/>
                  </a:lnTo>
                  <a:lnTo>
                    <a:pt x="91" y="356"/>
                  </a:lnTo>
                  <a:lnTo>
                    <a:pt x="85" y="375"/>
                  </a:lnTo>
                  <a:lnTo>
                    <a:pt x="79" y="396"/>
                  </a:lnTo>
                  <a:lnTo>
                    <a:pt x="73" y="418"/>
                  </a:lnTo>
                  <a:lnTo>
                    <a:pt x="69" y="440"/>
                  </a:lnTo>
                  <a:lnTo>
                    <a:pt x="67" y="462"/>
                  </a:lnTo>
                  <a:lnTo>
                    <a:pt x="65" y="484"/>
                  </a:lnTo>
                  <a:lnTo>
                    <a:pt x="65" y="507"/>
                  </a:lnTo>
                  <a:lnTo>
                    <a:pt x="65" y="1375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1" name="Freeform 71"/>
            <p:cNvSpPr>
              <a:spLocks/>
            </p:cNvSpPr>
            <p:nvPr/>
          </p:nvSpPr>
          <p:spPr bwMode="auto">
            <a:xfrm>
              <a:off x="3927001" y="1582405"/>
              <a:ext cx="527926" cy="506171"/>
            </a:xfrm>
            <a:custGeom>
              <a:avLst/>
              <a:gdLst>
                <a:gd name="T0" fmla="*/ 60 w 728"/>
                <a:gd name="T1" fmla="*/ 697 h 697"/>
                <a:gd name="T2" fmla="*/ 60 w 728"/>
                <a:gd name="T3" fmla="*/ 697 h 697"/>
                <a:gd name="T4" fmla="*/ 49 w 728"/>
                <a:gd name="T5" fmla="*/ 696 h 697"/>
                <a:gd name="T6" fmla="*/ 37 w 728"/>
                <a:gd name="T7" fmla="*/ 693 h 697"/>
                <a:gd name="T8" fmla="*/ 27 w 728"/>
                <a:gd name="T9" fmla="*/ 687 h 697"/>
                <a:gd name="T10" fmla="*/ 18 w 728"/>
                <a:gd name="T11" fmla="*/ 680 h 697"/>
                <a:gd name="T12" fmla="*/ 11 w 728"/>
                <a:gd name="T13" fmla="*/ 671 h 697"/>
                <a:gd name="T14" fmla="*/ 5 w 728"/>
                <a:gd name="T15" fmla="*/ 660 h 697"/>
                <a:gd name="T16" fmla="*/ 1 w 728"/>
                <a:gd name="T17" fmla="*/ 649 h 697"/>
                <a:gd name="T18" fmla="*/ 0 w 728"/>
                <a:gd name="T19" fmla="*/ 637 h 697"/>
                <a:gd name="T20" fmla="*/ 0 w 728"/>
                <a:gd name="T21" fmla="*/ 256 h 697"/>
                <a:gd name="T22" fmla="*/ 0 w 728"/>
                <a:gd name="T23" fmla="*/ 256 h 697"/>
                <a:gd name="T24" fmla="*/ 1 w 728"/>
                <a:gd name="T25" fmla="*/ 229 h 697"/>
                <a:gd name="T26" fmla="*/ 6 w 728"/>
                <a:gd name="T27" fmla="*/ 204 h 697"/>
                <a:gd name="T28" fmla="*/ 12 w 728"/>
                <a:gd name="T29" fmla="*/ 179 h 697"/>
                <a:gd name="T30" fmla="*/ 21 w 728"/>
                <a:gd name="T31" fmla="*/ 156 h 697"/>
                <a:gd name="T32" fmla="*/ 31 w 728"/>
                <a:gd name="T33" fmla="*/ 134 h 697"/>
                <a:gd name="T34" fmla="*/ 44 w 728"/>
                <a:gd name="T35" fmla="*/ 112 h 697"/>
                <a:gd name="T36" fmla="*/ 59 w 728"/>
                <a:gd name="T37" fmla="*/ 93 h 697"/>
                <a:gd name="T38" fmla="*/ 75 w 728"/>
                <a:gd name="T39" fmla="*/ 75 h 697"/>
                <a:gd name="T40" fmla="*/ 94 w 728"/>
                <a:gd name="T41" fmla="*/ 58 h 697"/>
                <a:gd name="T42" fmla="*/ 114 w 728"/>
                <a:gd name="T43" fmla="*/ 44 h 697"/>
                <a:gd name="T44" fmla="*/ 135 w 728"/>
                <a:gd name="T45" fmla="*/ 31 h 697"/>
                <a:gd name="T46" fmla="*/ 157 w 728"/>
                <a:gd name="T47" fmla="*/ 20 h 697"/>
                <a:gd name="T48" fmla="*/ 180 w 728"/>
                <a:gd name="T49" fmla="*/ 11 h 697"/>
                <a:gd name="T50" fmla="*/ 205 w 728"/>
                <a:gd name="T51" fmla="*/ 5 h 697"/>
                <a:gd name="T52" fmla="*/ 229 w 728"/>
                <a:gd name="T53" fmla="*/ 1 h 697"/>
                <a:gd name="T54" fmla="*/ 256 w 728"/>
                <a:gd name="T55" fmla="*/ 0 h 697"/>
                <a:gd name="T56" fmla="*/ 472 w 728"/>
                <a:gd name="T57" fmla="*/ 0 h 697"/>
                <a:gd name="T58" fmla="*/ 472 w 728"/>
                <a:gd name="T59" fmla="*/ 0 h 697"/>
                <a:gd name="T60" fmla="*/ 498 w 728"/>
                <a:gd name="T61" fmla="*/ 1 h 697"/>
                <a:gd name="T62" fmla="*/ 524 w 728"/>
                <a:gd name="T63" fmla="*/ 5 h 697"/>
                <a:gd name="T64" fmla="*/ 548 w 728"/>
                <a:gd name="T65" fmla="*/ 11 h 697"/>
                <a:gd name="T66" fmla="*/ 571 w 728"/>
                <a:gd name="T67" fmla="*/ 20 h 697"/>
                <a:gd name="T68" fmla="*/ 593 w 728"/>
                <a:gd name="T69" fmla="*/ 31 h 697"/>
                <a:gd name="T70" fmla="*/ 614 w 728"/>
                <a:gd name="T71" fmla="*/ 44 h 697"/>
                <a:gd name="T72" fmla="*/ 634 w 728"/>
                <a:gd name="T73" fmla="*/ 58 h 697"/>
                <a:gd name="T74" fmla="*/ 652 w 728"/>
                <a:gd name="T75" fmla="*/ 75 h 697"/>
                <a:gd name="T76" fmla="*/ 669 w 728"/>
                <a:gd name="T77" fmla="*/ 93 h 697"/>
                <a:gd name="T78" fmla="*/ 684 w 728"/>
                <a:gd name="T79" fmla="*/ 112 h 697"/>
                <a:gd name="T80" fmla="*/ 696 w 728"/>
                <a:gd name="T81" fmla="*/ 134 h 697"/>
                <a:gd name="T82" fmla="*/ 708 w 728"/>
                <a:gd name="T83" fmla="*/ 156 h 697"/>
                <a:gd name="T84" fmla="*/ 716 w 728"/>
                <a:gd name="T85" fmla="*/ 179 h 697"/>
                <a:gd name="T86" fmla="*/ 722 w 728"/>
                <a:gd name="T87" fmla="*/ 204 h 697"/>
                <a:gd name="T88" fmla="*/ 726 w 728"/>
                <a:gd name="T89" fmla="*/ 229 h 697"/>
                <a:gd name="T90" fmla="*/ 728 w 728"/>
                <a:gd name="T91" fmla="*/ 256 h 697"/>
                <a:gd name="T92" fmla="*/ 728 w 728"/>
                <a:gd name="T93" fmla="*/ 637 h 697"/>
                <a:gd name="T94" fmla="*/ 728 w 728"/>
                <a:gd name="T95" fmla="*/ 637 h 697"/>
                <a:gd name="T96" fmla="*/ 726 w 728"/>
                <a:gd name="T97" fmla="*/ 649 h 697"/>
                <a:gd name="T98" fmla="*/ 723 w 728"/>
                <a:gd name="T99" fmla="*/ 660 h 697"/>
                <a:gd name="T100" fmla="*/ 717 w 728"/>
                <a:gd name="T101" fmla="*/ 671 h 697"/>
                <a:gd name="T102" fmla="*/ 710 w 728"/>
                <a:gd name="T103" fmla="*/ 680 h 697"/>
                <a:gd name="T104" fmla="*/ 701 w 728"/>
                <a:gd name="T105" fmla="*/ 687 h 697"/>
                <a:gd name="T106" fmla="*/ 691 w 728"/>
                <a:gd name="T107" fmla="*/ 693 h 697"/>
                <a:gd name="T108" fmla="*/ 679 w 728"/>
                <a:gd name="T109" fmla="*/ 696 h 697"/>
                <a:gd name="T110" fmla="*/ 667 w 728"/>
                <a:gd name="T111" fmla="*/ 697 h 697"/>
                <a:gd name="T112" fmla="*/ 60 w 728"/>
                <a:gd name="T113" fmla="*/ 697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28" h="697">
                  <a:moveTo>
                    <a:pt x="60" y="697"/>
                  </a:moveTo>
                  <a:lnTo>
                    <a:pt x="60" y="697"/>
                  </a:lnTo>
                  <a:lnTo>
                    <a:pt x="49" y="696"/>
                  </a:lnTo>
                  <a:lnTo>
                    <a:pt x="37" y="693"/>
                  </a:lnTo>
                  <a:lnTo>
                    <a:pt x="27" y="687"/>
                  </a:lnTo>
                  <a:lnTo>
                    <a:pt x="18" y="680"/>
                  </a:lnTo>
                  <a:lnTo>
                    <a:pt x="11" y="671"/>
                  </a:lnTo>
                  <a:lnTo>
                    <a:pt x="5" y="660"/>
                  </a:lnTo>
                  <a:lnTo>
                    <a:pt x="1" y="649"/>
                  </a:lnTo>
                  <a:lnTo>
                    <a:pt x="0" y="637"/>
                  </a:lnTo>
                  <a:lnTo>
                    <a:pt x="0" y="256"/>
                  </a:lnTo>
                  <a:lnTo>
                    <a:pt x="0" y="256"/>
                  </a:lnTo>
                  <a:lnTo>
                    <a:pt x="1" y="229"/>
                  </a:lnTo>
                  <a:lnTo>
                    <a:pt x="6" y="204"/>
                  </a:lnTo>
                  <a:lnTo>
                    <a:pt x="12" y="179"/>
                  </a:lnTo>
                  <a:lnTo>
                    <a:pt x="21" y="156"/>
                  </a:lnTo>
                  <a:lnTo>
                    <a:pt x="31" y="134"/>
                  </a:lnTo>
                  <a:lnTo>
                    <a:pt x="44" y="112"/>
                  </a:lnTo>
                  <a:lnTo>
                    <a:pt x="59" y="93"/>
                  </a:lnTo>
                  <a:lnTo>
                    <a:pt x="75" y="75"/>
                  </a:lnTo>
                  <a:lnTo>
                    <a:pt x="94" y="58"/>
                  </a:lnTo>
                  <a:lnTo>
                    <a:pt x="114" y="44"/>
                  </a:lnTo>
                  <a:lnTo>
                    <a:pt x="135" y="31"/>
                  </a:lnTo>
                  <a:lnTo>
                    <a:pt x="157" y="20"/>
                  </a:lnTo>
                  <a:lnTo>
                    <a:pt x="180" y="11"/>
                  </a:lnTo>
                  <a:lnTo>
                    <a:pt x="205" y="5"/>
                  </a:lnTo>
                  <a:lnTo>
                    <a:pt x="229" y="1"/>
                  </a:lnTo>
                  <a:lnTo>
                    <a:pt x="256" y="0"/>
                  </a:lnTo>
                  <a:lnTo>
                    <a:pt x="472" y="0"/>
                  </a:lnTo>
                  <a:lnTo>
                    <a:pt x="472" y="0"/>
                  </a:lnTo>
                  <a:lnTo>
                    <a:pt x="498" y="1"/>
                  </a:lnTo>
                  <a:lnTo>
                    <a:pt x="524" y="5"/>
                  </a:lnTo>
                  <a:lnTo>
                    <a:pt x="548" y="11"/>
                  </a:lnTo>
                  <a:lnTo>
                    <a:pt x="571" y="20"/>
                  </a:lnTo>
                  <a:lnTo>
                    <a:pt x="593" y="31"/>
                  </a:lnTo>
                  <a:lnTo>
                    <a:pt x="614" y="44"/>
                  </a:lnTo>
                  <a:lnTo>
                    <a:pt x="634" y="58"/>
                  </a:lnTo>
                  <a:lnTo>
                    <a:pt x="652" y="75"/>
                  </a:lnTo>
                  <a:lnTo>
                    <a:pt x="669" y="93"/>
                  </a:lnTo>
                  <a:lnTo>
                    <a:pt x="684" y="112"/>
                  </a:lnTo>
                  <a:lnTo>
                    <a:pt x="696" y="134"/>
                  </a:lnTo>
                  <a:lnTo>
                    <a:pt x="708" y="156"/>
                  </a:lnTo>
                  <a:lnTo>
                    <a:pt x="716" y="179"/>
                  </a:lnTo>
                  <a:lnTo>
                    <a:pt x="722" y="204"/>
                  </a:lnTo>
                  <a:lnTo>
                    <a:pt x="726" y="229"/>
                  </a:lnTo>
                  <a:lnTo>
                    <a:pt x="728" y="256"/>
                  </a:lnTo>
                  <a:lnTo>
                    <a:pt x="728" y="637"/>
                  </a:lnTo>
                  <a:lnTo>
                    <a:pt x="728" y="637"/>
                  </a:lnTo>
                  <a:lnTo>
                    <a:pt x="726" y="649"/>
                  </a:lnTo>
                  <a:lnTo>
                    <a:pt x="723" y="660"/>
                  </a:lnTo>
                  <a:lnTo>
                    <a:pt x="717" y="671"/>
                  </a:lnTo>
                  <a:lnTo>
                    <a:pt x="710" y="680"/>
                  </a:lnTo>
                  <a:lnTo>
                    <a:pt x="701" y="687"/>
                  </a:lnTo>
                  <a:lnTo>
                    <a:pt x="691" y="693"/>
                  </a:lnTo>
                  <a:lnTo>
                    <a:pt x="679" y="696"/>
                  </a:lnTo>
                  <a:lnTo>
                    <a:pt x="667" y="697"/>
                  </a:lnTo>
                  <a:lnTo>
                    <a:pt x="60" y="6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2" name="Freeform 72"/>
            <p:cNvSpPr>
              <a:spLocks noEditPoints="1"/>
            </p:cNvSpPr>
            <p:nvPr/>
          </p:nvSpPr>
          <p:spPr bwMode="auto">
            <a:xfrm>
              <a:off x="3903795" y="1559200"/>
              <a:ext cx="574337" cy="552582"/>
            </a:xfrm>
            <a:custGeom>
              <a:avLst/>
              <a:gdLst>
                <a:gd name="T0" fmla="*/ 92 w 792"/>
                <a:gd name="T1" fmla="*/ 763 h 763"/>
                <a:gd name="T2" fmla="*/ 65 w 792"/>
                <a:gd name="T3" fmla="*/ 758 h 763"/>
                <a:gd name="T4" fmla="*/ 41 w 792"/>
                <a:gd name="T5" fmla="*/ 747 h 763"/>
                <a:gd name="T6" fmla="*/ 22 w 792"/>
                <a:gd name="T7" fmla="*/ 729 h 763"/>
                <a:gd name="T8" fmla="*/ 8 w 792"/>
                <a:gd name="T9" fmla="*/ 706 h 763"/>
                <a:gd name="T10" fmla="*/ 1 w 792"/>
                <a:gd name="T11" fmla="*/ 679 h 763"/>
                <a:gd name="T12" fmla="*/ 0 w 792"/>
                <a:gd name="T13" fmla="*/ 289 h 763"/>
                <a:gd name="T14" fmla="*/ 3 w 792"/>
                <a:gd name="T15" fmla="*/ 245 h 763"/>
                <a:gd name="T16" fmla="*/ 12 w 792"/>
                <a:gd name="T17" fmla="*/ 203 h 763"/>
                <a:gd name="T18" fmla="*/ 34 w 792"/>
                <a:gd name="T19" fmla="*/ 151 h 763"/>
                <a:gd name="T20" fmla="*/ 84 w 792"/>
                <a:gd name="T21" fmla="*/ 85 h 763"/>
                <a:gd name="T22" fmla="*/ 151 w 792"/>
                <a:gd name="T23" fmla="*/ 35 h 763"/>
                <a:gd name="T24" fmla="*/ 202 w 792"/>
                <a:gd name="T25" fmla="*/ 13 h 763"/>
                <a:gd name="T26" fmla="*/ 244 w 792"/>
                <a:gd name="T27" fmla="*/ 4 h 763"/>
                <a:gd name="T28" fmla="*/ 288 w 792"/>
                <a:gd name="T29" fmla="*/ 0 h 763"/>
                <a:gd name="T30" fmla="*/ 519 w 792"/>
                <a:gd name="T31" fmla="*/ 0 h 763"/>
                <a:gd name="T32" fmla="*/ 562 w 792"/>
                <a:gd name="T33" fmla="*/ 6 h 763"/>
                <a:gd name="T34" fmla="*/ 602 w 792"/>
                <a:gd name="T35" fmla="*/ 18 h 763"/>
                <a:gd name="T36" fmla="*/ 665 w 792"/>
                <a:gd name="T37" fmla="*/ 50 h 763"/>
                <a:gd name="T38" fmla="*/ 726 w 792"/>
                <a:gd name="T39" fmla="*/ 106 h 763"/>
                <a:gd name="T40" fmla="*/ 769 w 792"/>
                <a:gd name="T41" fmla="*/ 177 h 763"/>
                <a:gd name="T42" fmla="*/ 783 w 792"/>
                <a:gd name="T43" fmla="*/ 217 h 763"/>
                <a:gd name="T44" fmla="*/ 791 w 792"/>
                <a:gd name="T45" fmla="*/ 259 h 763"/>
                <a:gd name="T46" fmla="*/ 792 w 792"/>
                <a:gd name="T47" fmla="*/ 670 h 763"/>
                <a:gd name="T48" fmla="*/ 790 w 792"/>
                <a:gd name="T49" fmla="*/ 689 h 763"/>
                <a:gd name="T50" fmla="*/ 780 w 792"/>
                <a:gd name="T51" fmla="*/ 714 h 763"/>
                <a:gd name="T52" fmla="*/ 764 w 792"/>
                <a:gd name="T53" fmla="*/ 735 h 763"/>
                <a:gd name="T54" fmla="*/ 743 w 792"/>
                <a:gd name="T55" fmla="*/ 751 h 763"/>
                <a:gd name="T56" fmla="*/ 718 w 792"/>
                <a:gd name="T57" fmla="*/ 761 h 763"/>
                <a:gd name="T58" fmla="*/ 699 w 792"/>
                <a:gd name="T59" fmla="*/ 763 h 763"/>
                <a:gd name="T60" fmla="*/ 265 w 792"/>
                <a:gd name="T61" fmla="*/ 67 h 763"/>
                <a:gd name="T62" fmla="*/ 201 w 792"/>
                <a:gd name="T63" fmla="*/ 83 h 763"/>
                <a:gd name="T64" fmla="*/ 146 w 792"/>
                <a:gd name="T65" fmla="*/ 116 h 763"/>
                <a:gd name="T66" fmla="*/ 103 w 792"/>
                <a:gd name="T67" fmla="*/ 164 h 763"/>
                <a:gd name="T68" fmla="*/ 75 w 792"/>
                <a:gd name="T69" fmla="*/ 222 h 763"/>
                <a:gd name="T70" fmla="*/ 65 w 792"/>
                <a:gd name="T71" fmla="*/ 289 h 763"/>
                <a:gd name="T72" fmla="*/ 65 w 792"/>
                <a:gd name="T73" fmla="*/ 676 h 763"/>
                <a:gd name="T74" fmla="*/ 73 w 792"/>
                <a:gd name="T75" fmla="*/ 690 h 763"/>
                <a:gd name="T76" fmla="*/ 87 w 792"/>
                <a:gd name="T77" fmla="*/ 697 h 763"/>
                <a:gd name="T78" fmla="*/ 699 w 792"/>
                <a:gd name="T79" fmla="*/ 698 h 763"/>
                <a:gd name="T80" fmla="*/ 714 w 792"/>
                <a:gd name="T81" fmla="*/ 693 h 763"/>
                <a:gd name="T82" fmla="*/ 725 w 792"/>
                <a:gd name="T83" fmla="*/ 681 h 763"/>
                <a:gd name="T84" fmla="*/ 727 w 792"/>
                <a:gd name="T85" fmla="*/ 289 h 763"/>
                <a:gd name="T86" fmla="*/ 723 w 792"/>
                <a:gd name="T87" fmla="*/ 244 h 763"/>
                <a:gd name="T88" fmla="*/ 701 w 792"/>
                <a:gd name="T89" fmla="*/ 182 h 763"/>
                <a:gd name="T90" fmla="*/ 661 w 792"/>
                <a:gd name="T91" fmla="*/ 130 h 763"/>
                <a:gd name="T92" fmla="*/ 610 w 792"/>
                <a:gd name="T93" fmla="*/ 92 h 763"/>
                <a:gd name="T94" fmla="*/ 549 w 792"/>
                <a:gd name="T95" fmla="*/ 70 h 763"/>
                <a:gd name="T96" fmla="*/ 288 w 792"/>
                <a:gd name="T97" fmla="*/ 65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92" h="763">
                  <a:moveTo>
                    <a:pt x="699" y="763"/>
                  </a:moveTo>
                  <a:lnTo>
                    <a:pt x="92" y="763"/>
                  </a:lnTo>
                  <a:lnTo>
                    <a:pt x="92" y="763"/>
                  </a:lnTo>
                  <a:lnTo>
                    <a:pt x="83" y="762"/>
                  </a:lnTo>
                  <a:lnTo>
                    <a:pt x="74" y="761"/>
                  </a:lnTo>
                  <a:lnTo>
                    <a:pt x="65" y="758"/>
                  </a:lnTo>
                  <a:lnTo>
                    <a:pt x="56" y="755"/>
                  </a:lnTo>
                  <a:lnTo>
                    <a:pt x="48" y="751"/>
                  </a:lnTo>
                  <a:lnTo>
                    <a:pt x="41" y="747"/>
                  </a:lnTo>
                  <a:lnTo>
                    <a:pt x="33" y="741"/>
                  </a:lnTo>
                  <a:lnTo>
                    <a:pt x="28" y="735"/>
                  </a:lnTo>
                  <a:lnTo>
                    <a:pt x="22" y="729"/>
                  </a:lnTo>
                  <a:lnTo>
                    <a:pt x="16" y="721"/>
                  </a:lnTo>
                  <a:lnTo>
                    <a:pt x="11" y="714"/>
                  </a:lnTo>
                  <a:lnTo>
                    <a:pt x="8" y="706"/>
                  </a:lnTo>
                  <a:lnTo>
                    <a:pt x="4" y="697"/>
                  </a:lnTo>
                  <a:lnTo>
                    <a:pt x="2" y="689"/>
                  </a:lnTo>
                  <a:lnTo>
                    <a:pt x="1" y="679"/>
                  </a:lnTo>
                  <a:lnTo>
                    <a:pt x="0" y="670"/>
                  </a:lnTo>
                  <a:lnTo>
                    <a:pt x="0" y="289"/>
                  </a:lnTo>
                  <a:lnTo>
                    <a:pt x="0" y="289"/>
                  </a:lnTo>
                  <a:lnTo>
                    <a:pt x="1" y="274"/>
                  </a:lnTo>
                  <a:lnTo>
                    <a:pt x="2" y="259"/>
                  </a:lnTo>
                  <a:lnTo>
                    <a:pt x="3" y="245"/>
                  </a:lnTo>
                  <a:lnTo>
                    <a:pt x="6" y="231"/>
                  </a:lnTo>
                  <a:lnTo>
                    <a:pt x="9" y="217"/>
                  </a:lnTo>
                  <a:lnTo>
                    <a:pt x="12" y="203"/>
                  </a:lnTo>
                  <a:lnTo>
                    <a:pt x="17" y="189"/>
                  </a:lnTo>
                  <a:lnTo>
                    <a:pt x="23" y="177"/>
                  </a:lnTo>
                  <a:lnTo>
                    <a:pt x="34" y="151"/>
                  </a:lnTo>
                  <a:lnTo>
                    <a:pt x="50" y="128"/>
                  </a:lnTo>
                  <a:lnTo>
                    <a:pt x="66" y="106"/>
                  </a:lnTo>
                  <a:lnTo>
                    <a:pt x="84" y="85"/>
                  </a:lnTo>
                  <a:lnTo>
                    <a:pt x="105" y="67"/>
                  </a:lnTo>
                  <a:lnTo>
                    <a:pt x="127" y="50"/>
                  </a:lnTo>
                  <a:lnTo>
                    <a:pt x="151" y="35"/>
                  </a:lnTo>
                  <a:lnTo>
                    <a:pt x="176" y="24"/>
                  </a:lnTo>
                  <a:lnTo>
                    <a:pt x="190" y="18"/>
                  </a:lnTo>
                  <a:lnTo>
                    <a:pt x="202" y="13"/>
                  </a:lnTo>
                  <a:lnTo>
                    <a:pt x="216" y="10"/>
                  </a:lnTo>
                  <a:lnTo>
                    <a:pt x="230" y="6"/>
                  </a:lnTo>
                  <a:lnTo>
                    <a:pt x="244" y="4"/>
                  </a:lnTo>
                  <a:lnTo>
                    <a:pt x="259" y="2"/>
                  </a:lnTo>
                  <a:lnTo>
                    <a:pt x="273" y="0"/>
                  </a:lnTo>
                  <a:lnTo>
                    <a:pt x="288" y="0"/>
                  </a:lnTo>
                  <a:lnTo>
                    <a:pt x="504" y="0"/>
                  </a:lnTo>
                  <a:lnTo>
                    <a:pt x="504" y="0"/>
                  </a:lnTo>
                  <a:lnTo>
                    <a:pt x="519" y="0"/>
                  </a:lnTo>
                  <a:lnTo>
                    <a:pt x="533" y="2"/>
                  </a:lnTo>
                  <a:lnTo>
                    <a:pt x="548" y="4"/>
                  </a:lnTo>
                  <a:lnTo>
                    <a:pt x="562" y="6"/>
                  </a:lnTo>
                  <a:lnTo>
                    <a:pt x="575" y="10"/>
                  </a:lnTo>
                  <a:lnTo>
                    <a:pt x="589" y="13"/>
                  </a:lnTo>
                  <a:lnTo>
                    <a:pt x="602" y="18"/>
                  </a:lnTo>
                  <a:lnTo>
                    <a:pt x="616" y="24"/>
                  </a:lnTo>
                  <a:lnTo>
                    <a:pt x="641" y="35"/>
                  </a:lnTo>
                  <a:lnTo>
                    <a:pt x="665" y="50"/>
                  </a:lnTo>
                  <a:lnTo>
                    <a:pt x="687" y="67"/>
                  </a:lnTo>
                  <a:lnTo>
                    <a:pt x="707" y="85"/>
                  </a:lnTo>
                  <a:lnTo>
                    <a:pt x="726" y="106"/>
                  </a:lnTo>
                  <a:lnTo>
                    <a:pt x="742" y="128"/>
                  </a:lnTo>
                  <a:lnTo>
                    <a:pt x="757" y="151"/>
                  </a:lnTo>
                  <a:lnTo>
                    <a:pt x="769" y="177"/>
                  </a:lnTo>
                  <a:lnTo>
                    <a:pt x="775" y="189"/>
                  </a:lnTo>
                  <a:lnTo>
                    <a:pt x="779" y="203"/>
                  </a:lnTo>
                  <a:lnTo>
                    <a:pt x="783" y="217"/>
                  </a:lnTo>
                  <a:lnTo>
                    <a:pt x="786" y="231"/>
                  </a:lnTo>
                  <a:lnTo>
                    <a:pt x="789" y="245"/>
                  </a:lnTo>
                  <a:lnTo>
                    <a:pt x="791" y="259"/>
                  </a:lnTo>
                  <a:lnTo>
                    <a:pt x="791" y="274"/>
                  </a:lnTo>
                  <a:lnTo>
                    <a:pt x="792" y="289"/>
                  </a:lnTo>
                  <a:lnTo>
                    <a:pt x="792" y="670"/>
                  </a:lnTo>
                  <a:lnTo>
                    <a:pt x="792" y="670"/>
                  </a:lnTo>
                  <a:lnTo>
                    <a:pt x="791" y="679"/>
                  </a:lnTo>
                  <a:lnTo>
                    <a:pt x="790" y="689"/>
                  </a:lnTo>
                  <a:lnTo>
                    <a:pt x="787" y="697"/>
                  </a:lnTo>
                  <a:lnTo>
                    <a:pt x="785" y="706"/>
                  </a:lnTo>
                  <a:lnTo>
                    <a:pt x="780" y="714"/>
                  </a:lnTo>
                  <a:lnTo>
                    <a:pt x="776" y="721"/>
                  </a:lnTo>
                  <a:lnTo>
                    <a:pt x="771" y="729"/>
                  </a:lnTo>
                  <a:lnTo>
                    <a:pt x="764" y="735"/>
                  </a:lnTo>
                  <a:lnTo>
                    <a:pt x="758" y="741"/>
                  </a:lnTo>
                  <a:lnTo>
                    <a:pt x="751" y="747"/>
                  </a:lnTo>
                  <a:lnTo>
                    <a:pt x="743" y="751"/>
                  </a:lnTo>
                  <a:lnTo>
                    <a:pt x="735" y="755"/>
                  </a:lnTo>
                  <a:lnTo>
                    <a:pt x="727" y="758"/>
                  </a:lnTo>
                  <a:lnTo>
                    <a:pt x="718" y="761"/>
                  </a:lnTo>
                  <a:lnTo>
                    <a:pt x="709" y="762"/>
                  </a:lnTo>
                  <a:lnTo>
                    <a:pt x="699" y="763"/>
                  </a:lnTo>
                  <a:lnTo>
                    <a:pt x="699" y="763"/>
                  </a:lnTo>
                  <a:close/>
                  <a:moveTo>
                    <a:pt x="288" y="65"/>
                  </a:moveTo>
                  <a:lnTo>
                    <a:pt x="288" y="65"/>
                  </a:lnTo>
                  <a:lnTo>
                    <a:pt x="265" y="67"/>
                  </a:lnTo>
                  <a:lnTo>
                    <a:pt x="243" y="70"/>
                  </a:lnTo>
                  <a:lnTo>
                    <a:pt x="222" y="75"/>
                  </a:lnTo>
                  <a:lnTo>
                    <a:pt x="201" y="83"/>
                  </a:lnTo>
                  <a:lnTo>
                    <a:pt x="182" y="92"/>
                  </a:lnTo>
                  <a:lnTo>
                    <a:pt x="163" y="104"/>
                  </a:lnTo>
                  <a:lnTo>
                    <a:pt x="146" y="116"/>
                  </a:lnTo>
                  <a:lnTo>
                    <a:pt x="131" y="130"/>
                  </a:lnTo>
                  <a:lnTo>
                    <a:pt x="116" y="146"/>
                  </a:lnTo>
                  <a:lnTo>
                    <a:pt x="103" y="164"/>
                  </a:lnTo>
                  <a:lnTo>
                    <a:pt x="91" y="182"/>
                  </a:lnTo>
                  <a:lnTo>
                    <a:pt x="82" y="202"/>
                  </a:lnTo>
                  <a:lnTo>
                    <a:pt x="75" y="222"/>
                  </a:lnTo>
                  <a:lnTo>
                    <a:pt x="69" y="244"/>
                  </a:lnTo>
                  <a:lnTo>
                    <a:pt x="66" y="266"/>
                  </a:lnTo>
                  <a:lnTo>
                    <a:pt x="65" y="289"/>
                  </a:lnTo>
                  <a:lnTo>
                    <a:pt x="65" y="670"/>
                  </a:lnTo>
                  <a:lnTo>
                    <a:pt x="65" y="670"/>
                  </a:lnTo>
                  <a:lnTo>
                    <a:pt x="65" y="676"/>
                  </a:lnTo>
                  <a:lnTo>
                    <a:pt x="67" y="681"/>
                  </a:lnTo>
                  <a:lnTo>
                    <a:pt x="69" y="685"/>
                  </a:lnTo>
                  <a:lnTo>
                    <a:pt x="73" y="690"/>
                  </a:lnTo>
                  <a:lnTo>
                    <a:pt x="77" y="693"/>
                  </a:lnTo>
                  <a:lnTo>
                    <a:pt x="82" y="696"/>
                  </a:lnTo>
                  <a:lnTo>
                    <a:pt x="87" y="697"/>
                  </a:lnTo>
                  <a:lnTo>
                    <a:pt x="92" y="698"/>
                  </a:lnTo>
                  <a:lnTo>
                    <a:pt x="699" y="698"/>
                  </a:lnTo>
                  <a:lnTo>
                    <a:pt x="699" y="698"/>
                  </a:lnTo>
                  <a:lnTo>
                    <a:pt x="705" y="697"/>
                  </a:lnTo>
                  <a:lnTo>
                    <a:pt x="710" y="696"/>
                  </a:lnTo>
                  <a:lnTo>
                    <a:pt x="714" y="693"/>
                  </a:lnTo>
                  <a:lnTo>
                    <a:pt x="719" y="690"/>
                  </a:lnTo>
                  <a:lnTo>
                    <a:pt x="723" y="685"/>
                  </a:lnTo>
                  <a:lnTo>
                    <a:pt x="725" y="681"/>
                  </a:lnTo>
                  <a:lnTo>
                    <a:pt x="727" y="676"/>
                  </a:lnTo>
                  <a:lnTo>
                    <a:pt x="727" y="670"/>
                  </a:lnTo>
                  <a:lnTo>
                    <a:pt x="727" y="289"/>
                  </a:lnTo>
                  <a:lnTo>
                    <a:pt x="727" y="289"/>
                  </a:lnTo>
                  <a:lnTo>
                    <a:pt x="726" y="266"/>
                  </a:lnTo>
                  <a:lnTo>
                    <a:pt x="723" y="244"/>
                  </a:lnTo>
                  <a:lnTo>
                    <a:pt x="717" y="222"/>
                  </a:lnTo>
                  <a:lnTo>
                    <a:pt x="710" y="202"/>
                  </a:lnTo>
                  <a:lnTo>
                    <a:pt x="701" y="182"/>
                  </a:lnTo>
                  <a:lnTo>
                    <a:pt x="689" y="164"/>
                  </a:lnTo>
                  <a:lnTo>
                    <a:pt x="676" y="146"/>
                  </a:lnTo>
                  <a:lnTo>
                    <a:pt x="661" y="130"/>
                  </a:lnTo>
                  <a:lnTo>
                    <a:pt x="646" y="116"/>
                  </a:lnTo>
                  <a:lnTo>
                    <a:pt x="629" y="104"/>
                  </a:lnTo>
                  <a:lnTo>
                    <a:pt x="610" y="92"/>
                  </a:lnTo>
                  <a:lnTo>
                    <a:pt x="590" y="83"/>
                  </a:lnTo>
                  <a:lnTo>
                    <a:pt x="570" y="75"/>
                  </a:lnTo>
                  <a:lnTo>
                    <a:pt x="549" y="70"/>
                  </a:lnTo>
                  <a:lnTo>
                    <a:pt x="527" y="67"/>
                  </a:lnTo>
                  <a:lnTo>
                    <a:pt x="504" y="65"/>
                  </a:lnTo>
                  <a:lnTo>
                    <a:pt x="288" y="65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3" name="Rectangle 73"/>
            <p:cNvSpPr>
              <a:spLocks noChangeArrowheads="1"/>
            </p:cNvSpPr>
            <p:nvPr/>
          </p:nvSpPr>
          <p:spPr bwMode="auto">
            <a:xfrm>
              <a:off x="3927001" y="1744844"/>
              <a:ext cx="527926" cy="46411"/>
            </a:xfrm>
            <a:prstGeom prst="rect">
              <a:avLst/>
            </a:pr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4" name="Freeform 74"/>
            <p:cNvSpPr>
              <a:spLocks/>
            </p:cNvSpPr>
            <p:nvPr/>
          </p:nvSpPr>
          <p:spPr bwMode="auto">
            <a:xfrm>
              <a:off x="3628230" y="1815912"/>
              <a:ext cx="140684" cy="410449"/>
            </a:xfrm>
            <a:custGeom>
              <a:avLst/>
              <a:gdLst>
                <a:gd name="T0" fmla="*/ 174 w 193"/>
                <a:gd name="T1" fmla="*/ 0 h 567"/>
                <a:gd name="T2" fmla="*/ 174 w 193"/>
                <a:gd name="T3" fmla="*/ 0 h 567"/>
                <a:gd name="T4" fmla="*/ 155 w 193"/>
                <a:gd name="T5" fmla="*/ 1 h 567"/>
                <a:gd name="T6" fmla="*/ 138 w 193"/>
                <a:gd name="T7" fmla="*/ 3 h 567"/>
                <a:gd name="T8" fmla="*/ 122 w 193"/>
                <a:gd name="T9" fmla="*/ 8 h 567"/>
                <a:gd name="T10" fmla="*/ 105 w 193"/>
                <a:gd name="T11" fmla="*/ 14 h 567"/>
                <a:gd name="T12" fmla="*/ 90 w 193"/>
                <a:gd name="T13" fmla="*/ 21 h 567"/>
                <a:gd name="T14" fmla="*/ 76 w 193"/>
                <a:gd name="T15" fmla="*/ 30 h 567"/>
                <a:gd name="T16" fmla="*/ 62 w 193"/>
                <a:gd name="T17" fmla="*/ 39 h 567"/>
                <a:gd name="T18" fmla="*/ 51 w 193"/>
                <a:gd name="T19" fmla="*/ 51 h 567"/>
                <a:gd name="T20" fmla="*/ 39 w 193"/>
                <a:gd name="T21" fmla="*/ 64 h 567"/>
                <a:gd name="T22" fmla="*/ 29 w 193"/>
                <a:gd name="T23" fmla="*/ 76 h 567"/>
                <a:gd name="T24" fmla="*/ 21 w 193"/>
                <a:gd name="T25" fmla="*/ 92 h 567"/>
                <a:gd name="T26" fmla="*/ 13 w 193"/>
                <a:gd name="T27" fmla="*/ 107 h 567"/>
                <a:gd name="T28" fmla="*/ 7 w 193"/>
                <a:gd name="T29" fmla="*/ 122 h 567"/>
                <a:gd name="T30" fmla="*/ 3 w 193"/>
                <a:gd name="T31" fmla="*/ 139 h 567"/>
                <a:gd name="T32" fmla="*/ 0 w 193"/>
                <a:gd name="T33" fmla="*/ 156 h 567"/>
                <a:gd name="T34" fmla="*/ 0 w 193"/>
                <a:gd name="T35" fmla="*/ 174 h 567"/>
                <a:gd name="T36" fmla="*/ 0 w 193"/>
                <a:gd name="T37" fmla="*/ 498 h 567"/>
                <a:gd name="T38" fmla="*/ 0 w 193"/>
                <a:gd name="T39" fmla="*/ 498 h 567"/>
                <a:gd name="T40" fmla="*/ 0 w 193"/>
                <a:gd name="T41" fmla="*/ 505 h 567"/>
                <a:gd name="T42" fmla="*/ 1 w 193"/>
                <a:gd name="T43" fmla="*/ 512 h 567"/>
                <a:gd name="T44" fmla="*/ 5 w 193"/>
                <a:gd name="T45" fmla="*/ 525 h 567"/>
                <a:gd name="T46" fmla="*/ 12 w 193"/>
                <a:gd name="T47" fmla="*/ 536 h 567"/>
                <a:gd name="T48" fmla="*/ 20 w 193"/>
                <a:gd name="T49" fmla="*/ 547 h 567"/>
                <a:gd name="T50" fmla="*/ 30 w 193"/>
                <a:gd name="T51" fmla="*/ 555 h 567"/>
                <a:gd name="T52" fmla="*/ 42 w 193"/>
                <a:gd name="T53" fmla="*/ 562 h 567"/>
                <a:gd name="T54" fmla="*/ 54 w 193"/>
                <a:gd name="T55" fmla="*/ 565 h 567"/>
                <a:gd name="T56" fmla="*/ 61 w 193"/>
                <a:gd name="T57" fmla="*/ 567 h 567"/>
                <a:gd name="T58" fmla="*/ 68 w 193"/>
                <a:gd name="T59" fmla="*/ 567 h 567"/>
                <a:gd name="T60" fmla="*/ 193 w 193"/>
                <a:gd name="T61" fmla="*/ 567 h 567"/>
                <a:gd name="T62" fmla="*/ 193 w 193"/>
                <a:gd name="T63" fmla="*/ 0 h 567"/>
                <a:gd name="T64" fmla="*/ 174 w 193"/>
                <a:gd name="T65" fmla="*/ 0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3" h="567">
                  <a:moveTo>
                    <a:pt x="174" y="0"/>
                  </a:moveTo>
                  <a:lnTo>
                    <a:pt x="174" y="0"/>
                  </a:lnTo>
                  <a:lnTo>
                    <a:pt x="155" y="1"/>
                  </a:lnTo>
                  <a:lnTo>
                    <a:pt x="138" y="3"/>
                  </a:lnTo>
                  <a:lnTo>
                    <a:pt x="122" y="8"/>
                  </a:lnTo>
                  <a:lnTo>
                    <a:pt x="105" y="14"/>
                  </a:lnTo>
                  <a:lnTo>
                    <a:pt x="90" y="21"/>
                  </a:lnTo>
                  <a:lnTo>
                    <a:pt x="76" y="30"/>
                  </a:lnTo>
                  <a:lnTo>
                    <a:pt x="62" y="39"/>
                  </a:lnTo>
                  <a:lnTo>
                    <a:pt x="51" y="51"/>
                  </a:lnTo>
                  <a:lnTo>
                    <a:pt x="39" y="64"/>
                  </a:lnTo>
                  <a:lnTo>
                    <a:pt x="29" y="76"/>
                  </a:lnTo>
                  <a:lnTo>
                    <a:pt x="21" y="92"/>
                  </a:lnTo>
                  <a:lnTo>
                    <a:pt x="13" y="107"/>
                  </a:lnTo>
                  <a:lnTo>
                    <a:pt x="7" y="122"/>
                  </a:lnTo>
                  <a:lnTo>
                    <a:pt x="3" y="139"/>
                  </a:lnTo>
                  <a:lnTo>
                    <a:pt x="0" y="156"/>
                  </a:lnTo>
                  <a:lnTo>
                    <a:pt x="0" y="174"/>
                  </a:lnTo>
                  <a:lnTo>
                    <a:pt x="0" y="498"/>
                  </a:lnTo>
                  <a:lnTo>
                    <a:pt x="0" y="498"/>
                  </a:lnTo>
                  <a:lnTo>
                    <a:pt x="0" y="505"/>
                  </a:lnTo>
                  <a:lnTo>
                    <a:pt x="1" y="512"/>
                  </a:lnTo>
                  <a:lnTo>
                    <a:pt x="5" y="525"/>
                  </a:lnTo>
                  <a:lnTo>
                    <a:pt x="12" y="536"/>
                  </a:lnTo>
                  <a:lnTo>
                    <a:pt x="20" y="547"/>
                  </a:lnTo>
                  <a:lnTo>
                    <a:pt x="30" y="555"/>
                  </a:lnTo>
                  <a:lnTo>
                    <a:pt x="42" y="562"/>
                  </a:lnTo>
                  <a:lnTo>
                    <a:pt x="54" y="565"/>
                  </a:lnTo>
                  <a:lnTo>
                    <a:pt x="61" y="567"/>
                  </a:lnTo>
                  <a:lnTo>
                    <a:pt x="68" y="567"/>
                  </a:lnTo>
                  <a:lnTo>
                    <a:pt x="193" y="567"/>
                  </a:lnTo>
                  <a:lnTo>
                    <a:pt x="193" y="0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5" name="Freeform 75"/>
            <p:cNvSpPr>
              <a:spLocks noEditPoints="1"/>
            </p:cNvSpPr>
            <p:nvPr/>
          </p:nvSpPr>
          <p:spPr bwMode="auto">
            <a:xfrm>
              <a:off x="3605024" y="1792706"/>
              <a:ext cx="187095" cy="458310"/>
            </a:xfrm>
            <a:custGeom>
              <a:avLst/>
              <a:gdLst>
                <a:gd name="T0" fmla="*/ 100 w 258"/>
                <a:gd name="T1" fmla="*/ 631 h 631"/>
                <a:gd name="T2" fmla="*/ 90 w 258"/>
                <a:gd name="T3" fmla="*/ 631 h 631"/>
                <a:gd name="T4" fmla="*/ 70 w 258"/>
                <a:gd name="T5" fmla="*/ 626 h 631"/>
                <a:gd name="T6" fmla="*/ 52 w 258"/>
                <a:gd name="T7" fmla="*/ 619 h 631"/>
                <a:gd name="T8" fmla="*/ 35 w 258"/>
                <a:gd name="T9" fmla="*/ 608 h 631"/>
                <a:gd name="T10" fmla="*/ 23 w 258"/>
                <a:gd name="T11" fmla="*/ 594 h 631"/>
                <a:gd name="T12" fmla="*/ 11 w 258"/>
                <a:gd name="T13" fmla="*/ 579 h 631"/>
                <a:gd name="T14" fmla="*/ 4 w 258"/>
                <a:gd name="T15" fmla="*/ 560 h 631"/>
                <a:gd name="T16" fmla="*/ 0 w 258"/>
                <a:gd name="T17" fmla="*/ 541 h 631"/>
                <a:gd name="T18" fmla="*/ 0 w 258"/>
                <a:gd name="T19" fmla="*/ 206 h 631"/>
                <a:gd name="T20" fmla="*/ 1 w 258"/>
                <a:gd name="T21" fmla="*/ 185 h 631"/>
                <a:gd name="T22" fmla="*/ 9 w 258"/>
                <a:gd name="T23" fmla="*/ 144 h 631"/>
                <a:gd name="T24" fmla="*/ 24 w 258"/>
                <a:gd name="T25" fmla="*/ 107 h 631"/>
                <a:gd name="T26" fmla="*/ 46 w 258"/>
                <a:gd name="T27" fmla="*/ 75 h 631"/>
                <a:gd name="T28" fmla="*/ 75 w 258"/>
                <a:gd name="T29" fmla="*/ 47 h 631"/>
                <a:gd name="T30" fmla="*/ 107 w 258"/>
                <a:gd name="T31" fmla="*/ 25 h 631"/>
                <a:gd name="T32" fmla="*/ 144 w 258"/>
                <a:gd name="T33" fmla="*/ 9 h 631"/>
                <a:gd name="T34" fmla="*/ 184 w 258"/>
                <a:gd name="T35" fmla="*/ 1 h 631"/>
                <a:gd name="T36" fmla="*/ 258 w 258"/>
                <a:gd name="T37" fmla="*/ 0 h 631"/>
                <a:gd name="T38" fmla="*/ 193 w 258"/>
                <a:gd name="T39" fmla="*/ 64 h 631"/>
                <a:gd name="T40" fmla="*/ 179 w 258"/>
                <a:gd name="T41" fmla="*/ 67 h 631"/>
                <a:gd name="T42" fmla="*/ 154 w 258"/>
                <a:gd name="T43" fmla="*/ 74 h 631"/>
                <a:gd name="T44" fmla="*/ 130 w 258"/>
                <a:gd name="T45" fmla="*/ 85 h 631"/>
                <a:gd name="T46" fmla="*/ 111 w 258"/>
                <a:gd name="T47" fmla="*/ 102 h 631"/>
                <a:gd name="T48" fmla="*/ 93 w 258"/>
                <a:gd name="T49" fmla="*/ 120 h 631"/>
                <a:gd name="T50" fmla="*/ 79 w 258"/>
                <a:gd name="T51" fmla="*/ 142 h 631"/>
                <a:gd name="T52" fmla="*/ 69 w 258"/>
                <a:gd name="T53" fmla="*/ 166 h 631"/>
                <a:gd name="T54" fmla="*/ 64 w 258"/>
                <a:gd name="T55" fmla="*/ 192 h 631"/>
                <a:gd name="T56" fmla="*/ 63 w 258"/>
                <a:gd name="T57" fmla="*/ 530 h 631"/>
                <a:gd name="T58" fmla="*/ 64 w 258"/>
                <a:gd name="T59" fmla="*/ 537 h 631"/>
                <a:gd name="T60" fmla="*/ 70 w 258"/>
                <a:gd name="T61" fmla="*/ 551 h 631"/>
                <a:gd name="T62" fmla="*/ 79 w 258"/>
                <a:gd name="T63" fmla="*/ 560 h 631"/>
                <a:gd name="T64" fmla="*/ 93 w 258"/>
                <a:gd name="T65" fmla="*/ 566 h 631"/>
                <a:gd name="T66" fmla="*/ 193 w 258"/>
                <a:gd name="T67" fmla="*/ 567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8" h="631">
                  <a:moveTo>
                    <a:pt x="258" y="631"/>
                  </a:moveTo>
                  <a:lnTo>
                    <a:pt x="100" y="631"/>
                  </a:lnTo>
                  <a:lnTo>
                    <a:pt x="100" y="631"/>
                  </a:lnTo>
                  <a:lnTo>
                    <a:pt x="90" y="631"/>
                  </a:lnTo>
                  <a:lnTo>
                    <a:pt x="79" y="629"/>
                  </a:lnTo>
                  <a:lnTo>
                    <a:pt x="70" y="626"/>
                  </a:lnTo>
                  <a:lnTo>
                    <a:pt x="61" y="623"/>
                  </a:lnTo>
                  <a:lnTo>
                    <a:pt x="52" y="619"/>
                  </a:lnTo>
                  <a:lnTo>
                    <a:pt x="44" y="614"/>
                  </a:lnTo>
                  <a:lnTo>
                    <a:pt x="35" y="608"/>
                  </a:lnTo>
                  <a:lnTo>
                    <a:pt x="28" y="602"/>
                  </a:lnTo>
                  <a:lnTo>
                    <a:pt x="23" y="594"/>
                  </a:lnTo>
                  <a:lnTo>
                    <a:pt x="17" y="587"/>
                  </a:lnTo>
                  <a:lnTo>
                    <a:pt x="11" y="579"/>
                  </a:lnTo>
                  <a:lnTo>
                    <a:pt x="8" y="570"/>
                  </a:lnTo>
                  <a:lnTo>
                    <a:pt x="4" y="560"/>
                  </a:lnTo>
                  <a:lnTo>
                    <a:pt x="1" y="551"/>
                  </a:lnTo>
                  <a:lnTo>
                    <a:pt x="0" y="541"/>
                  </a:lnTo>
                  <a:lnTo>
                    <a:pt x="0" y="530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1" y="185"/>
                  </a:lnTo>
                  <a:lnTo>
                    <a:pt x="3" y="164"/>
                  </a:lnTo>
                  <a:lnTo>
                    <a:pt x="9" y="144"/>
                  </a:lnTo>
                  <a:lnTo>
                    <a:pt x="16" y="126"/>
                  </a:lnTo>
                  <a:lnTo>
                    <a:pt x="24" y="107"/>
                  </a:lnTo>
                  <a:lnTo>
                    <a:pt x="34" y="91"/>
                  </a:lnTo>
                  <a:lnTo>
                    <a:pt x="46" y="75"/>
                  </a:lnTo>
                  <a:lnTo>
                    <a:pt x="60" y="60"/>
                  </a:lnTo>
                  <a:lnTo>
                    <a:pt x="75" y="47"/>
                  </a:lnTo>
                  <a:lnTo>
                    <a:pt x="90" y="35"/>
                  </a:lnTo>
                  <a:lnTo>
                    <a:pt x="107" y="25"/>
                  </a:lnTo>
                  <a:lnTo>
                    <a:pt x="125" y="16"/>
                  </a:lnTo>
                  <a:lnTo>
                    <a:pt x="144" y="9"/>
                  </a:lnTo>
                  <a:lnTo>
                    <a:pt x="164" y="4"/>
                  </a:lnTo>
                  <a:lnTo>
                    <a:pt x="184" y="1"/>
                  </a:lnTo>
                  <a:lnTo>
                    <a:pt x="206" y="0"/>
                  </a:lnTo>
                  <a:lnTo>
                    <a:pt x="258" y="0"/>
                  </a:lnTo>
                  <a:lnTo>
                    <a:pt x="258" y="631"/>
                  </a:lnTo>
                  <a:close/>
                  <a:moveTo>
                    <a:pt x="193" y="64"/>
                  </a:moveTo>
                  <a:lnTo>
                    <a:pt x="193" y="64"/>
                  </a:lnTo>
                  <a:lnTo>
                    <a:pt x="179" y="67"/>
                  </a:lnTo>
                  <a:lnTo>
                    <a:pt x="166" y="70"/>
                  </a:lnTo>
                  <a:lnTo>
                    <a:pt x="154" y="74"/>
                  </a:lnTo>
                  <a:lnTo>
                    <a:pt x="142" y="80"/>
                  </a:lnTo>
                  <a:lnTo>
                    <a:pt x="130" y="85"/>
                  </a:lnTo>
                  <a:lnTo>
                    <a:pt x="120" y="92"/>
                  </a:lnTo>
                  <a:lnTo>
                    <a:pt x="111" y="102"/>
                  </a:lnTo>
                  <a:lnTo>
                    <a:pt x="101" y="110"/>
                  </a:lnTo>
                  <a:lnTo>
                    <a:pt x="93" y="120"/>
                  </a:lnTo>
                  <a:lnTo>
                    <a:pt x="85" y="130"/>
                  </a:lnTo>
                  <a:lnTo>
                    <a:pt x="79" y="142"/>
                  </a:lnTo>
                  <a:lnTo>
                    <a:pt x="74" y="154"/>
                  </a:lnTo>
                  <a:lnTo>
                    <a:pt x="69" y="166"/>
                  </a:lnTo>
                  <a:lnTo>
                    <a:pt x="67" y="179"/>
                  </a:lnTo>
                  <a:lnTo>
                    <a:pt x="64" y="192"/>
                  </a:lnTo>
                  <a:lnTo>
                    <a:pt x="63" y="206"/>
                  </a:lnTo>
                  <a:lnTo>
                    <a:pt x="63" y="530"/>
                  </a:lnTo>
                  <a:lnTo>
                    <a:pt x="63" y="530"/>
                  </a:lnTo>
                  <a:lnTo>
                    <a:pt x="64" y="537"/>
                  </a:lnTo>
                  <a:lnTo>
                    <a:pt x="67" y="544"/>
                  </a:lnTo>
                  <a:lnTo>
                    <a:pt x="70" y="551"/>
                  </a:lnTo>
                  <a:lnTo>
                    <a:pt x="75" y="556"/>
                  </a:lnTo>
                  <a:lnTo>
                    <a:pt x="79" y="560"/>
                  </a:lnTo>
                  <a:lnTo>
                    <a:pt x="86" y="564"/>
                  </a:lnTo>
                  <a:lnTo>
                    <a:pt x="93" y="566"/>
                  </a:lnTo>
                  <a:lnTo>
                    <a:pt x="100" y="567"/>
                  </a:lnTo>
                  <a:lnTo>
                    <a:pt x="193" y="567"/>
                  </a:lnTo>
                  <a:lnTo>
                    <a:pt x="193" y="64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6" name="Freeform 76"/>
            <p:cNvSpPr>
              <a:spLocks/>
            </p:cNvSpPr>
            <p:nvPr/>
          </p:nvSpPr>
          <p:spPr bwMode="auto">
            <a:xfrm>
              <a:off x="4613014" y="1815912"/>
              <a:ext cx="139233" cy="410449"/>
            </a:xfrm>
            <a:custGeom>
              <a:avLst/>
              <a:gdLst>
                <a:gd name="T0" fmla="*/ 20 w 194"/>
                <a:gd name="T1" fmla="*/ 0 h 567"/>
                <a:gd name="T2" fmla="*/ 20 w 194"/>
                <a:gd name="T3" fmla="*/ 0 h 567"/>
                <a:gd name="T4" fmla="*/ 39 w 194"/>
                <a:gd name="T5" fmla="*/ 1 h 567"/>
                <a:gd name="T6" fmla="*/ 56 w 194"/>
                <a:gd name="T7" fmla="*/ 3 h 567"/>
                <a:gd name="T8" fmla="*/ 72 w 194"/>
                <a:gd name="T9" fmla="*/ 8 h 567"/>
                <a:gd name="T10" fmla="*/ 88 w 194"/>
                <a:gd name="T11" fmla="*/ 14 h 567"/>
                <a:gd name="T12" fmla="*/ 103 w 194"/>
                <a:gd name="T13" fmla="*/ 21 h 567"/>
                <a:gd name="T14" fmla="*/ 117 w 194"/>
                <a:gd name="T15" fmla="*/ 30 h 567"/>
                <a:gd name="T16" fmla="*/ 131 w 194"/>
                <a:gd name="T17" fmla="*/ 39 h 567"/>
                <a:gd name="T18" fmla="*/ 144 w 194"/>
                <a:gd name="T19" fmla="*/ 51 h 567"/>
                <a:gd name="T20" fmla="*/ 154 w 194"/>
                <a:gd name="T21" fmla="*/ 64 h 567"/>
                <a:gd name="T22" fmla="*/ 165 w 194"/>
                <a:gd name="T23" fmla="*/ 76 h 567"/>
                <a:gd name="T24" fmla="*/ 173 w 194"/>
                <a:gd name="T25" fmla="*/ 92 h 567"/>
                <a:gd name="T26" fmla="*/ 181 w 194"/>
                <a:gd name="T27" fmla="*/ 107 h 567"/>
                <a:gd name="T28" fmla="*/ 187 w 194"/>
                <a:gd name="T29" fmla="*/ 122 h 567"/>
                <a:gd name="T30" fmla="*/ 190 w 194"/>
                <a:gd name="T31" fmla="*/ 139 h 567"/>
                <a:gd name="T32" fmla="*/ 194 w 194"/>
                <a:gd name="T33" fmla="*/ 156 h 567"/>
                <a:gd name="T34" fmla="*/ 194 w 194"/>
                <a:gd name="T35" fmla="*/ 174 h 567"/>
                <a:gd name="T36" fmla="*/ 194 w 194"/>
                <a:gd name="T37" fmla="*/ 498 h 567"/>
                <a:gd name="T38" fmla="*/ 194 w 194"/>
                <a:gd name="T39" fmla="*/ 498 h 567"/>
                <a:gd name="T40" fmla="*/ 194 w 194"/>
                <a:gd name="T41" fmla="*/ 505 h 567"/>
                <a:gd name="T42" fmla="*/ 193 w 194"/>
                <a:gd name="T43" fmla="*/ 512 h 567"/>
                <a:gd name="T44" fmla="*/ 189 w 194"/>
                <a:gd name="T45" fmla="*/ 525 h 567"/>
                <a:gd name="T46" fmla="*/ 182 w 194"/>
                <a:gd name="T47" fmla="*/ 536 h 567"/>
                <a:gd name="T48" fmla="*/ 174 w 194"/>
                <a:gd name="T49" fmla="*/ 547 h 567"/>
                <a:gd name="T50" fmla="*/ 164 w 194"/>
                <a:gd name="T51" fmla="*/ 555 h 567"/>
                <a:gd name="T52" fmla="*/ 152 w 194"/>
                <a:gd name="T53" fmla="*/ 562 h 567"/>
                <a:gd name="T54" fmla="*/ 139 w 194"/>
                <a:gd name="T55" fmla="*/ 565 h 567"/>
                <a:gd name="T56" fmla="*/ 132 w 194"/>
                <a:gd name="T57" fmla="*/ 567 h 567"/>
                <a:gd name="T58" fmla="*/ 125 w 194"/>
                <a:gd name="T59" fmla="*/ 567 h 567"/>
                <a:gd name="T60" fmla="*/ 0 w 194"/>
                <a:gd name="T61" fmla="*/ 567 h 567"/>
                <a:gd name="T62" fmla="*/ 0 w 194"/>
                <a:gd name="T63" fmla="*/ 0 h 567"/>
                <a:gd name="T64" fmla="*/ 20 w 194"/>
                <a:gd name="T65" fmla="*/ 0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4" h="567">
                  <a:moveTo>
                    <a:pt x="20" y="0"/>
                  </a:moveTo>
                  <a:lnTo>
                    <a:pt x="20" y="0"/>
                  </a:lnTo>
                  <a:lnTo>
                    <a:pt x="39" y="1"/>
                  </a:lnTo>
                  <a:lnTo>
                    <a:pt x="56" y="3"/>
                  </a:lnTo>
                  <a:lnTo>
                    <a:pt x="72" y="8"/>
                  </a:lnTo>
                  <a:lnTo>
                    <a:pt x="88" y="14"/>
                  </a:lnTo>
                  <a:lnTo>
                    <a:pt x="103" y="21"/>
                  </a:lnTo>
                  <a:lnTo>
                    <a:pt x="117" y="30"/>
                  </a:lnTo>
                  <a:lnTo>
                    <a:pt x="131" y="39"/>
                  </a:lnTo>
                  <a:lnTo>
                    <a:pt x="144" y="51"/>
                  </a:lnTo>
                  <a:lnTo>
                    <a:pt x="154" y="64"/>
                  </a:lnTo>
                  <a:lnTo>
                    <a:pt x="165" y="76"/>
                  </a:lnTo>
                  <a:lnTo>
                    <a:pt x="173" y="92"/>
                  </a:lnTo>
                  <a:lnTo>
                    <a:pt x="181" y="107"/>
                  </a:lnTo>
                  <a:lnTo>
                    <a:pt x="187" y="122"/>
                  </a:lnTo>
                  <a:lnTo>
                    <a:pt x="190" y="139"/>
                  </a:lnTo>
                  <a:lnTo>
                    <a:pt x="194" y="156"/>
                  </a:lnTo>
                  <a:lnTo>
                    <a:pt x="194" y="174"/>
                  </a:lnTo>
                  <a:lnTo>
                    <a:pt x="194" y="498"/>
                  </a:lnTo>
                  <a:lnTo>
                    <a:pt x="194" y="498"/>
                  </a:lnTo>
                  <a:lnTo>
                    <a:pt x="194" y="505"/>
                  </a:lnTo>
                  <a:lnTo>
                    <a:pt x="193" y="512"/>
                  </a:lnTo>
                  <a:lnTo>
                    <a:pt x="189" y="525"/>
                  </a:lnTo>
                  <a:lnTo>
                    <a:pt x="182" y="536"/>
                  </a:lnTo>
                  <a:lnTo>
                    <a:pt x="174" y="547"/>
                  </a:lnTo>
                  <a:lnTo>
                    <a:pt x="164" y="555"/>
                  </a:lnTo>
                  <a:lnTo>
                    <a:pt x="152" y="562"/>
                  </a:lnTo>
                  <a:lnTo>
                    <a:pt x="139" y="565"/>
                  </a:lnTo>
                  <a:lnTo>
                    <a:pt x="132" y="567"/>
                  </a:lnTo>
                  <a:lnTo>
                    <a:pt x="125" y="567"/>
                  </a:lnTo>
                  <a:lnTo>
                    <a:pt x="0" y="567"/>
                  </a:lnTo>
                  <a:lnTo>
                    <a:pt x="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7" name="Freeform 77"/>
            <p:cNvSpPr>
              <a:spLocks noEditPoints="1"/>
            </p:cNvSpPr>
            <p:nvPr/>
          </p:nvSpPr>
          <p:spPr bwMode="auto">
            <a:xfrm>
              <a:off x="4588359" y="1792706"/>
              <a:ext cx="188545" cy="458310"/>
            </a:xfrm>
            <a:custGeom>
              <a:avLst/>
              <a:gdLst>
                <a:gd name="T0" fmla="*/ 0 w 258"/>
                <a:gd name="T1" fmla="*/ 631 h 631"/>
                <a:gd name="T2" fmla="*/ 52 w 258"/>
                <a:gd name="T3" fmla="*/ 0 h 631"/>
                <a:gd name="T4" fmla="*/ 74 w 258"/>
                <a:gd name="T5" fmla="*/ 1 h 631"/>
                <a:gd name="T6" fmla="*/ 113 w 258"/>
                <a:gd name="T7" fmla="*/ 9 h 631"/>
                <a:gd name="T8" fmla="*/ 151 w 258"/>
                <a:gd name="T9" fmla="*/ 25 h 631"/>
                <a:gd name="T10" fmla="*/ 184 w 258"/>
                <a:gd name="T11" fmla="*/ 47 h 631"/>
                <a:gd name="T12" fmla="*/ 212 w 258"/>
                <a:gd name="T13" fmla="*/ 75 h 631"/>
                <a:gd name="T14" fmla="*/ 234 w 258"/>
                <a:gd name="T15" fmla="*/ 107 h 631"/>
                <a:gd name="T16" fmla="*/ 249 w 258"/>
                <a:gd name="T17" fmla="*/ 144 h 631"/>
                <a:gd name="T18" fmla="*/ 257 w 258"/>
                <a:gd name="T19" fmla="*/ 185 h 631"/>
                <a:gd name="T20" fmla="*/ 258 w 258"/>
                <a:gd name="T21" fmla="*/ 530 h 631"/>
                <a:gd name="T22" fmla="*/ 258 w 258"/>
                <a:gd name="T23" fmla="*/ 541 h 631"/>
                <a:gd name="T24" fmla="*/ 254 w 258"/>
                <a:gd name="T25" fmla="*/ 560 h 631"/>
                <a:gd name="T26" fmla="*/ 247 w 258"/>
                <a:gd name="T27" fmla="*/ 579 h 631"/>
                <a:gd name="T28" fmla="*/ 235 w 258"/>
                <a:gd name="T29" fmla="*/ 594 h 631"/>
                <a:gd name="T30" fmla="*/ 222 w 258"/>
                <a:gd name="T31" fmla="*/ 608 h 631"/>
                <a:gd name="T32" fmla="*/ 206 w 258"/>
                <a:gd name="T33" fmla="*/ 619 h 631"/>
                <a:gd name="T34" fmla="*/ 188 w 258"/>
                <a:gd name="T35" fmla="*/ 626 h 631"/>
                <a:gd name="T36" fmla="*/ 168 w 258"/>
                <a:gd name="T37" fmla="*/ 631 h 631"/>
                <a:gd name="T38" fmla="*/ 157 w 258"/>
                <a:gd name="T39" fmla="*/ 631 h 631"/>
                <a:gd name="T40" fmla="*/ 157 w 258"/>
                <a:gd name="T41" fmla="*/ 567 h 631"/>
                <a:gd name="T42" fmla="*/ 164 w 258"/>
                <a:gd name="T43" fmla="*/ 566 h 631"/>
                <a:gd name="T44" fmla="*/ 178 w 258"/>
                <a:gd name="T45" fmla="*/ 560 h 631"/>
                <a:gd name="T46" fmla="*/ 188 w 258"/>
                <a:gd name="T47" fmla="*/ 551 h 631"/>
                <a:gd name="T48" fmla="*/ 193 w 258"/>
                <a:gd name="T49" fmla="*/ 537 h 631"/>
                <a:gd name="T50" fmla="*/ 195 w 258"/>
                <a:gd name="T51" fmla="*/ 206 h 631"/>
                <a:gd name="T52" fmla="*/ 193 w 258"/>
                <a:gd name="T53" fmla="*/ 192 h 631"/>
                <a:gd name="T54" fmla="*/ 189 w 258"/>
                <a:gd name="T55" fmla="*/ 166 h 631"/>
                <a:gd name="T56" fmla="*/ 178 w 258"/>
                <a:gd name="T57" fmla="*/ 142 h 631"/>
                <a:gd name="T58" fmla="*/ 164 w 258"/>
                <a:gd name="T59" fmla="*/ 120 h 631"/>
                <a:gd name="T60" fmla="*/ 147 w 258"/>
                <a:gd name="T61" fmla="*/ 102 h 631"/>
                <a:gd name="T62" fmla="*/ 127 w 258"/>
                <a:gd name="T63" fmla="*/ 85 h 631"/>
                <a:gd name="T64" fmla="*/ 104 w 258"/>
                <a:gd name="T65" fmla="*/ 74 h 631"/>
                <a:gd name="T66" fmla="*/ 79 w 258"/>
                <a:gd name="T67" fmla="*/ 67 h 631"/>
                <a:gd name="T68" fmla="*/ 65 w 258"/>
                <a:gd name="T69" fmla="*/ 567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8" h="631">
                  <a:moveTo>
                    <a:pt x="157" y="631"/>
                  </a:moveTo>
                  <a:lnTo>
                    <a:pt x="0" y="631"/>
                  </a:lnTo>
                  <a:lnTo>
                    <a:pt x="0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74" y="1"/>
                  </a:lnTo>
                  <a:lnTo>
                    <a:pt x="94" y="4"/>
                  </a:lnTo>
                  <a:lnTo>
                    <a:pt x="113" y="9"/>
                  </a:lnTo>
                  <a:lnTo>
                    <a:pt x="133" y="16"/>
                  </a:lnTo>
                  <a:lnTo>
                    <a:pt x="151" y="25"/>
                  </a:lnTo>
                  <a:lnTo>
                    <a:pt x="168" y="35"/>
                  </a:lnTo>
                  <a:lnTo>
                    <a:pt x="184" y="47"/>
                  </a:lnTo>
                  <a:lnTo>
                    <a:pt x="198" y="60"/>
                  </a:lnTo>
                  <a:lnTo>
                    <a:pt x="212" y="75"/>
                  </a:lnTo>
                  <a:lnTo>
                    <a:pt x="223" y="91"/>
                  </a:lnTo>
                  <a:lnTo>
                    <a:pt x="234" y="107"/>
                  </a:lnTo>
                  <a:lnTo>
                    <a:pt x="242" y="126"/>
                  </a:lnTo>
                  <a:lnTo>
                    <a:pt x="249" y="144"/>
                  </a:lnTo>
                  <a:lnTo>
                    <a:pt x="255" y="164"/>
                  </a:lnTo>
                  <a:lnTo>
                    <a:pt x="257" y="185"/>
                  </a:lnTo>
                  <a:lnTo>
                    <a:pt x="258" y="206"/>
                  </a:lnTo>
                  <a:lnTo>
                    <a:pt x="258" y="530"/>
                  </a:lnTo>
                  <a:lnTo>
                    <a:pt x="258" y="530"/>
                  </a:lnTo>
                  <a:lnTo>
                    <a:pt x="258" y="541"/>
                  </a:lnTo>
                  <a:lnTo>
                    <a:pt x="257" y="551"/>
                  </a:lnTo>
                  <a:lnTo>
                    <a:pt x="254" y="560"/>
                  </a:lnTo>
                  <a:lnTo>
                    <a:pt x="251" y="570"/>
                  </a:lnTo>
                  <a:lnTo>
                    <a:pt x="247" y="579"/>
                  </a:lnTo>
                  <a:lnTo>
                    <a:pt x="241" y="587"/>
                  </a:lnTo>
                  <a:lnTo>
                    <a:pt x="235" y="594"/>
                  </a:lnTo>
                  <a:lnTo>
                    <a:pt x="229" y="602"/>
                  </a:lnTo>
                  <a:lnTo>
                    <a:pt x="222" y="608"/>
                  </a:lnTo>
                  <a:lnTo>
                    <a:pt x="214" y="614"/>
                  </a:lnTo>
                  <a:lnTo>
                    <a:pt x="206" y="619"/>
                  </a:lnTo>
                  <a:lnTo>
                    <a:pt x="197" y="623"/>
                  </a:lnTo>
                  <a:lnTo>
                    <a:pt x="188" y="626"/>
                  </a:lnTo>
                  <a:lnTo>
                    <a:pt x="178" y="629"/>
                  </a:lnTo>
                  <a:lnTo>
                    <a:pt x="168" y="631"/>
                  </a:lnTo>
                  <a:lnTo>
                    <a:pt x="157" y="631"/>
                  </a:lnTo>
                  <a:lnTo>
                    <a:pt x="157" y="631"/>
                  </a:lnTo>
                  <a:close/>
                  <a:moveTo>
                    <a:pt x="65" y="567"/>
                  </a:moveTo>
                  <a:lnTo>
                    <a:pt x="157" y="567"/>
                  </a:lnTo>
                  <a:lnTo>
                    <a:pt x="157" y="567"/>
                  </a:lnTo>
                  <a:lnTo>
                    <a:pt x="164" y="566"/>
                  </a:lnTo>
                  <a:lnTo>
                    <a:pt x="171" y="564"/>
                  </a:lnTo>
                  <a:lnTo>
                    <a:pt x="178" y="560"/>
                  </a:lnTo>
                  <a:lnTo>
                    <a:pt x="183" y="556"/>
                  </a:lnTo>
                  <a:lnTo>
                    <a:pt x="188" y="551"/>
                  </a:lnTo>
                  <a:lnTo>
                    <a:pt x="191" y="544"/>
                  </a:lnTo>
                  <a:lnTo>
                    <a:pt x="193" y="537"/>
                  </a:lnTo>
                  <a:lnTo>
                    <a:pt x="195" y="530"/>
                  </a:lnTo>
                  <a:lnTo>
                    <a:pt x="195" y="206"/>
                  </a:lnTo>
                  <a:lnTo>
                    <a:pt x="195" y="206"/>
                  </a:lnTo>
                  <a:lnTo>
                    <a:pt x="193" y="192"/>
                  </a:lnTo>
                  <a:lnTo>
                    <a:pt x="191" y="179"/>
                  </a:lnTo>
                  <a:lnTo>
                    <a:pt x="189" y="166"/>
                  </a:lnTo>
                  <a:lnTo>
                    <a:pt x="184" y="154"/>
                  </a:lnTo>
                  <a:lnTo>
                    <a:pt x="178" y="142"/>
                  </a:lnTo>
                  <a:lnTo>
                    <a:pt x="173" y="130"/>
                  </a:lnTo>
                  <a:lnTo>
                    <a:pt x="164" y="120"/>
                  </a:lnTo>
                  <a:lnTo>
                    <a:pt x="156" y="110"/>
                  </a:lnTo>
                  <a:lnTo>
                    <a:pt x="147" y="102"/>
                  </a:lnTo>
                  <a:lnTo>
                    <a:pt x="138" y="92"/>
                  </a:lnTo>
                  <a:lnTo>
                    <a:pt x="127" y="85"/>
                  </a:lnTo>
                  <a:lnTo>
                    <a:pt x="116" y="80"/>
                  </a:lnTo>
                  <a:lnTo>
                    <a:pt x="104" y="74"/>
                  </a:lnTo>
                  <a:lnTo>
                    <a:pt x="91" y="70"/>
                  </a:lnTo>
                  <a:lnTo>
                    <a:pt x="79" y="67"/>
                  </a:lnTo>
                  <a:lnTo>
                    <a:pt x="65" y="64"/>
                  </a:lnTo>
                  <a:lnTo>
                    <a:pt x="65" y="567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8" name="Freeform 78"/>
            <p:cNvSpPr>
              <a:spLocks/>
            </p:cNvSpPr>
            <p:nvPr/>
          </p:nvSpPr>
          <p:spPr bwMode="auto">
            <a:xfrm>
              <a:off x="4887130" y="880438"/>
              <a:ext cx="152287" cy="159538"/>
            </a:xfrm>
            <a:custGeom>
              <a:avLst/>
              <a:gdLst>
                <a:gd name="T0" fmla="*/ 204 w 210"/>
                <a:gd name="T1" fmla="*/ 3 h 221"/>
                <a:gd name="T2" fmla="*/ 204 w 210"/>
                <a:gd name="T3" fmla="*/ 3 h 221"/>
                <a:gd name="T4" fmla="*/ 190 w 210"/>
                <a:gd name="T5" fmla="*/ 2 h 221"/>
                <a:gd name="T6" fmla="*/ 177 w 210"/>
                <a:gd name="T7" fmla="*/ 0 h 221"/>
                <a:gd name="T8" fmla="*/ 165 w 210"/>
                <a:gd name="T9" fmla="*/ 0 h 221"/>
                <a:gd name="T10" fmla="*/ 153 w 210"/>
                <a:gd name="T11" fmla="*/ 0 h 221"/>
                <a:gd name="T12" fmla="*/ 140 w 210"/>
                <a:gd name="T13" fmla="*/ 3 h 221"/>
                <a:gd name="T14" fmla="*/ 130 w 210"/>
                <a:gd name="T15" fmla="*/ 4 h 221"/>
                <a:gd name="T16" fmla="*/ 118 w 210"/>
                <a:gd name="T17" fmla="*/ 7 h 221"/>
                <a:gd name="T18" fmla="*/ 108 w 210"/>
                <a:gd name="T19" fmla="*/ 11 h 221"/>
                <a:gd name="T20" fmla="*/ 97 w 210"/>
                <a:gd name="T21" fmla="*/ 14 h 221"/>
                <a:gd name="T22" fmla="*/ 88 w 210"/>
                <a:gd name="T23" fmla="*/ 19 h 221"/>
                <a:gd name="T24" fmla="*/ 79 w 210"/>
                <a:gd name="T25" fmla="*/ 25 h 221"/>
                <a:gd name="T26" fmla="*/ 70 w 210"/>
                <a:gd name="T27" fmla="*/ 31 h 221"/>
                <a:gd name="T28" fmla="*/ 53 w 210"/>
                <a:gd name="T29" fmla="*/ 43 h 221"/>
                <a:gd name="T30" fmla="*/ 40 w 210"/>
                <a:gd name="T31" fmla="*/ 58 h 221"/>
                <a:gd name="T32" fmla="*/ 28 w 210"/>
                <a:gd name="T33" fmla="*/ 75 h 221"/>
                <a:gd name="T34" fmla="*/ 18 w 210"/>
                <a:gd name="T35" fmla="*/ 92 h 221"/>
                <a:gd name="T36" fmla="*/ 9 w 210"/>
                <a:gd name="T37" fmla="*/ 112 h 221"/>
                <a:gd name="T38" fmla="*/ 4 w 210"/>
                <a:gd name="T39" fmla="*/ 131 h 221"/>
                <a:gd name="T40" fmla="*/ 0 w 210"/>
                <a:gd name="T41" fmla="*/ 152 h 221"/>
                <a:gd name="T42" fmla="*/ 0 w 210"/>
                <a:gd name="T43" fmla="*/ 174 h 221"/>
                <a:gd name="T44" fmla="*/ 1 w 210"/>
                <a:gd name="T45" fmla="*/ 196 h 221"/>
                <a:gd name="T46" fmla="*/ 5 w 210"/>
                <a:gd name="T47" fmla="*/ 218 h 221"/>
                <a:gd name="T48" fmla="*/ 5 w 210"/>
                <a:gd name="T49" fmla="*/ 218 h 221"/>
                <a:gd name="T50" fmla="*/ 28 w 210"/>
                <a:gd name="T51" fmla="*/ 221 h 221"/>
                <a:gd name="T52" fmla="*/ 49 w 210"/>
                <a:gd name="T53" fmla="*/ 219 h 221"/>
                <a:gd name="T54" fmla="*/ 71 w 210"/>
                <a:gd name="T55" fmla="*/ 217 h 221"/>
                <a:gd name="T56" fmla="*/ 92 w 210"/>
                <a:gd name="T57" fmla="*/ 212 h 221"/>
                <a:gd name="T58" fmla="*/ 111 w 210"/>
                <a:gd name="T59" fmla="*/ 206 h 221"/>
                <a:gd name="T60" fmla="*/ 130 w 210"/>
                <a:gd name="T61" fmla="*/ 196 h 221"/>
                <a:gd name="T62" fmla="*/ 146 w 210"/>
                <a:gd name="T63" fmla="*/ 185 h 221"/>
                <a:gd name="T64" fmla="*/ 162 w 210"/>
                <a:gd name="T65" fmla="*/ 171 h 221"/>
                <a:gd name="T66" fmla="*/ 176 w 210"/>
                <a:gd name="T67" fmla="*/ 156 h 221"/>
                <a:gd name="T68" fmla="*/ 188 w 210"/>
                <a:gd name="T69" fmla="*/ 138 h 221"/>
                <a:gd name="T70" fmla="*/ 192 w 210"/>
                <a:gd name="T71" fmla="*/ 130 h 221"/>
                <a:gd name="T72" fmla="*/ 197 w 210"/>
                <a:gd name="T73" fmla="*/ 120 h 221"/>
                <a:gd name="T74" fmla="*/ 201 w 210"/>
                <a:gd name="T75" fmla="*/ 111 h 221"/>
                <a:gd name="T76" fmla="*/ 204 w 210"/>
                <a:gd name="T77" fmla="*/ 100 h 221"/>
                <a:gd name="T78" fmla="*/ 206 w 210"/>
                <a:gd name="T79" fmla="*/ 88 h 221"/>
                <a:gd name="T80" fmla="*/ 209 w 210"/>
                <a:gd name="T81" fmla="*/ 78 h 221"/>
                <a:gd name="T82" fmla="*/ 210 w 210"/>
                <a:gd name="T83" fmla="*/ 66 h 221"/>
                <a:gd name="T84" fmla="*/ 210 w 210"/>
                <a:gd name="T85" fmla="*/ 54 h 221"/>
                <a:gd name="T86" fmla="*/ 210 w 210"/>
                <a:gd name="T87" fmla="*/ 42 h 221"/>
                <a:gd name="T88" fmla="*/ 209 w 210"/>
                <a:gd name="T89" fmla="*/ 29 h 221"/>
                <a:gd name="T90" fmla="*/ 206 w 210"/>
                <a:gd name="T91" fmla="*/ 17 h 221"/>
                <a:gd name="T92" fmla="*/ 204 w 210"/>
                <a:gd name="T93" fmla="*/ 3 h 221"/>
                <a:gd name="T94" fmla="*/ 204 w 210"/>
                <a:gd name="T95" fmla="*/ 3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10" h="221">
                  <a:moveTo>
                    <a:pt x="204" y="3"/>
                  </a:moveTo>
                  <a:lnTo>
                    <a:pt x="204" y="3"/>
                  </a:lnTo>
                  <a:lnTo>
                    <a:pt x="190" y="2"/>
                  </a:lnTo>
                  <a:lnTo>
                    <a:pt x="177" y="0"/>
                  </a:lnTo>
                  <a:lnTo>
                    <a:pt x="165" y="0"/>
                  </a:lnTo>
                  <a:lnTo>
                    <a:pt x="153" y="0"/>
                  </a:lnTo>
                  <a:lnTo>
                    <a:pt x="140" y="3"/>
                  </a:lnTo>
                  <a:lnTo>
                    <a:pt x="130" y="4"/>
                  </a:lnTo>
                  <a:lnTo>
                    <a:pt x="118" y="7"/>
                  </a:lnTo>
                  <a:lnTo>
                    <a:pt x="108" y="11"/>
                  </a:lnTo>
                  <a:lnTo>
                    <a:pt x="97" y="14"/>
                  </a:lnTo>
                  <a:lnTo>
                    <a:pt x="88" y="19"/>
                  </a:lnTo>
                  <a:lnTo>
                    <a:pt x="79" y="25"/>
                  </a:lnTo>
                  <a:lnTo>
                    <a:pt x="70" y="31"/>
                  </a:lnTo>
                  <a:lnTo>
                    <a:pt x="53" y="43"/>
                  </a:lnTo>
                  <a:lnTo>
                    <a:pt x="40" y="58"/>
                  </a:lnTo>
                  <a:lnTo>
                    <a:pt x="28" y="75"/>
                  </a:lnTo>
                  <a:lnTo>
                    <a:pt x="18" y="92"/>
                  </a:lnTo>
                  <a:lnTo>
                    <a:pt x="9" y="112"/>
                  </a:lnTo>
                  <a:lnTo>
                    <a:pt x="4" y="131"/>
                  </a:lnTo>
                  <a:lnTo>
                    <a:pt x="0" y="152"/>
                  </a:lnTo>
                  <a:lnTo>
                    <a:pt x="0" y="174"/>
                  </a:lnTo>
                  <a:lnTo>
                    <a:pt x="1" y="196"/>
                  </a:lnTo>
                  <a:lnTo>
                    <a:pt x="5" y="218"/>
                  </a:lnTo>
                  <a:lnTo>
                    <a:pt x="5" y="218"/>
                  </a:lnTo>
                  <a:lnTo>
                    <a:pt x="28" y="221"/>
                  </a:lnTo>
                  <a:lnTo>
                    <a:pt x="49" y="219"/>
                  </a:lnTo>
                  <a:lnTo>
                    <a:pt x="71" y="217"/>
                  </a:lnTo>
                  <a:lnTo>
                    <a:pt x="92" y="212"/>
                  </a:lnTo>
                  <a:lnTo>
                    <a:pt x="111" y="206"/>
                  </a:lnTo>
                  <a:lnTo>
                    <a:pt x="130" y="196"/>
                  </a:lnTo>
                  <a:lnTo>
                    <a:pt x="146" y="185"/>
                  </a:lnTo>
                  <a:lnTo>
                    <a:pt x="162" y="171"/>
                  </a:lnTo>
                  <a:lnTo>
                    <a:pt x="176" y="156"/>
                  </a:lnTo>
                  <a:lnTo>
                    <a:pt x="188" y="138"/>
                  </a:lnTo>
                  <a:lnTo>
                    <a:pt x="192" y="130"/>
                  </a:lnTo>
                  <a:lnTo>
                    <a:pt x="197" y="120"/>
                  </a:lnTo>
                  <a:lnTo>
                    <a:pt x="201" y="111"/>
                  </a:lnTo>
                  <a:lnTo>
                    <a:pt x="204" y="100"/>
                  </a:lnTo>
                  <a:lnTo>
                    <a:pt x="206" y="88"/>
                  </a:lnTo>
                  <a:lnTo>
                    <a:pt x="209" y="78"/>
                  </a:lnTo>
                  <a:lnTo>
                    <a:pt x="210" y="66"/>
                  </a:lnTo>
                  <a:lnTo>
                    <a:pt x="210" y="54"/>
                  </a:lnTo>
                  <a:lnTo>
                    <a:pt x="210" y="42"/>
                  </a:lnTo>
                  <a:lnTo>
                    <a:pt x="209" y="29"/>
                  </a:lnTo>
                  <a:lnTo>
                    <a:pt x="206" y="17"/>
                  </a:lnTo>
                  <a:lnTo>
                    <a:pt x="204" y="3"/>
                  </a:lnTo>
                  <a:lnTo>
                    <a:pt x="204" y="3"/>
                  </a:lnTo>
                  <a:close/>
                </a:path>
              </a:pathLst>
            </a:custGeom>
            <a:solidFill>
              <a:srgbClr val="06A1C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9" name="Freeform 79"/>
            <p:cNvSpPr>
              <a:spLocks noEditPoints="1"/>
            </p:cNvSpPr>
            <p:nvPr/>
          </p:nvSpPr>
          <p:spPr bwMode="auto">
            <a:xfrm>
              <a:off x="4863925" y="857232"/>
              <a:ext cx="198698" cy="207400"/>
            </a:xfrm>
            <a:custGeom>
              <a:avLst/>
              <a:gdLst>
                <a:gd name="T0" fmla="*/ 68 w 274"/>
                <a:gd name="T1" fmla="*/ 285 h 285"/>
                <a:gd name="T2" fmla="*/ 68 w 274"/>
                <a:gd name="T3" fmla="*/ 285 h 285"/>
                <a:gd name="T4" fmla="*/ 32 w 274"/>
                <a:gd name="T5" fmla="*/ 282 h 285"/>
                <a:gd name="T6" fmla="*/ 5 w 274"/>
                <a:gd name="T7" fmla="*/ 257 h 285"/>
                <a:gd name="T8" fmla="*/ 1 w 274"/>
                <a:gd name="T9" fmla="*/ 233 h 285"/>
                <a:gd name="T10" fmla="*/ 1 w 274"/>
                <a:gd name="T11" fmla="*/ 183 h 285"/>
                <a:gd name="T12" fmla="*/ 10 w 274"/>
                <a:gd name="T13" fmla="*/ 137 h 285"/>
                <a:gd name="T14" fmla="*/ 24 w 274"/>
                <a:gd name="T15" fmla="*/ 103 h 285"/>
                <a:gd name="T16" fmla="*/ 37 w 274"/>
                <a:gd name="T17" fmla="*/ 83 h 285"/>
                <a:gd name="T18" fmla="*/ 44 w 274"/>
                <a:gd name="T19" fmla="*/ 73 h 285"/>
                <a:gd name="T20" fmla="*/ 61 w 274"/>
                <a:gd name="T21" fmla="*/ 53 h 285"/>
                <a:gd name="T22" fmla="*/ 82 w 274"/>
                <a:gd name="T23" fmla="*/ 37 h 285"/>
                <a:gd name="T24" fmla="*/ 104 w 274"/>
                <a:gd name="T25" fmla="*/ 23 h 285"/>
                <a:gd name="T26" fmla="*/ 129 w 274"/>
                <a:gd name="T27" fmla="*/ 13 h 285"/>
                <a:gd name="T28" fmla="*/ 155 w 274"/>
                <a:gd name="T29" fmla="*/ 5 h 285"/>
                <a:gd name="T30" fmla="*/ 183 w 274"/>
                <a:gd name="T31" fmla="*/ 1 h 285"/>
                <a:gd name="T32" fmla="*/ 212 w 274"/>
                <a:gd name="T33" fmla="*/ 0 h 285"/>
                <a:gd name="T34" fmla="*/ 241 w 274"/>
                <a:gd name="T35" fmla="*/ 3 h 285"/>
                <a:gd name="T36" fmla="*/ 267 w 274"/>
                <a:gd name="T37" fmla="*/ 28 h 285"/>
                <a:gd name="T38" fmla="*/ 272 w 274"/>
                <a:gd name="T39" fmla="*/ 53 h 285"/>
                <a:gd name="T40" fmla="*/ 274 w 274"/>
                <a:gd name="T41" fmla="*/ 102 h 285"/>
                <a:gd name="T42" fmla="*/ 265 w 274"/>
                <a:gd name="T43" fmla="*/ 147 h 285"/>
                <a:gd name="T44" fmla="*/ 252 w 274"/>
                <a:gd name="T45" fmla="*/ 180 h 285"/>
                <a:gd name="T46" fmla="*/ 239 w 274"/>
                <a:gd name="T47" fmla="*/ 199 h 285"/>
                <a:gd name="T48" fmla="*/ 233 w 274"/>
                <a:gd name="T49" fmla="*/ 209 h 285"/>
                <a:gd name="T50" fmla="*/ 200 w 274"/>
                <a:gd name="T51" fmla="*/ 241 h 285"/>
                <a:gd name="T52" fmla="*/ 161 w 274"/>
                <a:gd name="T53" fmla="*/ 264 h 285"/>
                <a:gd name="T54" fmla="*/ 117 w 274"/>
                <a:gd name="T55" fmla="*/ 279 h 285"/>
                <a:gd name="T56" fmla="*/ 68 w 274"/>
                <a:gd name="T57" fmla="*/ 285 h 285"/>
                <a:gd name="T58" fmla="*/ 65 w 274"/>
                <a:gd name="T59" fmla="*/ 220 h 285"/>
                <a:gd name="T60" fmla="*/ 68 w 274"/>
                <a:gd name="T61" fmla="*/ 220 h 285"/>
                <a:gd name="T62" fmla="*/ 68 w 274"/>
                <a:gd name="T63" fmla="*/ 220 h 285"/>
                <a:gd name="T64" fmla="*/ 102 w 274"/>
                <a:gd name="T65" fmla="*/ 217 h 285"/>
                <a:gd name="T66" fmla="*/ 133 w 274"/>
                <a:gd name="T67" fmla="*/ 206 h 285"/>
                <a:gd name="T68" fmla="*/ 160 w 274"/>
                <a:gd name="T69" fmla="*/ 190 h 285"/>
                <a:gd name="T70" fmla="*/ 183 w 274"/>
                <a:gd name="T71" fmla="*/ 168 h 285"/>
                <a:gd name="T72" fmla="*/ 190 w 274"/>
                <a:gd name="T73" fmla="*/ 158 h 285"/>
                <a:gd name="T74" fmla="*/ 201 w 274"/>
                <a:gd name="T75" fmla="*/ 133 h 285"/>
                <a:gd name="T76" fmla="*/ 208 w 274"/>
                <a:gd name="T77" fmla="*/ 108 h 285"/>
                <a:gd name="T78" fmla="*/ 209 w 274"/>
                <a:gd name="T79" fmla="*/ 80 h 285"/>
                <a:gd name="T80" fmla="*/ 208 w 274"/>
                <a:gd name="T81" fmla="*/ 65 h 285"/>
                <a:gd name="T82" fmla="*/ 168 w 274"/>
                <a:gd name="T83" fmla="*/ 68 h 285"/>
                <a:gd name="T84" fmla="*/ 135 w 274"/>
                <a:gd name="T85" fmla="*/ 80 h 285"/>
                <a:gd name="T86" fmla="*/ 111 w 274"/>
                <a:gd name="T87" fmla="*/ 96 h 285"/>
                <a:gd name="T88" fmla="*/ 94 w 274"/>
                <a:gd name="T89" fmla="*/ 114 h 285"/>
                <a:gd name="T90" fmla="*/ 87 w 274"/>
                <a:gd name="T91" fmla="*/ 125 h 285"/>
                <a:gd name="T92" fmla="*/ 74 w 274"/>
                <a:gd name="T93" fmla="*/ 149 h 285"/>
                <a:gd name="T94" fmla="*/ 67 w 274"/>
                <a:gd name="T95" fmla="*/ 177 h 285"/>
                <a:gd name="T96" fmla="*/ 65 w 274"/>
                <a:gd name="T97" fmla="*/ 205 h 285"/>
                <a:gd name="T98" fmla="*/ 65 w 274"/>
                <a:gd name="T99" fmla="*/ 22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74" h="285">
                  <a:moveTo>
                    <a:pt x="68" y="285"/>
                  </a:moveTo>
                  <a:lnTo>
                    <a:pt x="68" y="285"/>
                  </a:lnTo>
                  <a:lnTo>
                    <a:pt x="68" y="285"/>
                  </a:lnTo>
                  <a:lnTo>
                    <a:pt x="68" y="285"/>
                  </a:lnTo>
                  <a:lnTo>
                    <a:pt x="51" y="284"/>
                  </a:lnTo>
                  <a:lnTo>
                    <a:pt x="32" y="282"/>
                  </a:lnTo>
                  <a:lnTo>
                    <a:pt x="11" y="278"/>
                  </a:lnTo>
                  <a:lnTo>
                    <a:pt x="5" y="257"/>
                  </a:lnTo>
                  <a:lnTo>
                    <a:pt x="5" y="257"/>
                  </a:lnTo>
                  <a:lnTo>
                    <a:pt x="1" y="233"/>
                  </a:lnTo>
                  <a:lnTo>
                    <a:pt x="0" y="209"/>
                  </a:lnTo>
                  <a:lnTo>
                    <a:pt x="1" y="183"/>
                  </a:lnTo>
                  <a:lnTo>
                    <a:pt x="4" y="160"/>
                  </a:lnTo>
                  <a:lnTo>
                    <a:pt x="10" y="137"/>
                  </a:lnTo>
                  <a:lnTo>
                    <a:pt x="18" y="114"/>
                  </a:lnTo>
                  <a:lnTo>
                    <a:pt x="24" y="103"/>
                  </a:lnTo>
                  <a:lnTo>
                    <a:pt x="30" y="93"/>
                  </a:lnTo>
                  <a:lnTo>
                    <a:pt x="37" y="83"/>
                  </a:lnTo>
                  <a:lnTo>
                    <a:pt x="44" y="73"/>
                  </a:lnTo>
                  <a:lnTo>
                    <a:pt x="44" y="73"/>
                  </a:lnTo>
                  <a:lnTo>
                    <a:pt x="52" y="64"/>
                  </a:lnTo>
                  <a:lnTo>
                    <a:pt x="61" y="53"/>
                  </a:lnTo>
                  <a:lnTo>
                    <a:pt x="72" y="45"/>
                  </a:lnTo>
                  <a:lnTo>
                    <a:pt x="82" y="37"/>
                  </a:lnTo>
                  <a:lnTo>
                    <a:pt x="92" y="29"/>
                  </a:lnTo>
                  <a:lnTo>
                    <a:pt x="104" y="23"/>
                  </a:lnTo>
                  <a:lnTo>
                    <a:pt x="117" y="17"/>
                  </a:lnTo>
                  <a:lnTo>
                    <a:pt x="129" y="13"/>
                  </a:lnTo>
                  <a:lnTo>
                    <a:pt x="142" y="8"/>
                  </a:lnTo>
                  <a:lnTo>
                    <a:pt x="155" y="5"/>
                  </a:lnTo>
                  <a:lnTo>
                    <a:pt x="169" y="2"/>
                  </a:lnTo>
                  <a:lnTo>
                    <a:pt x="183" y="1"/>
                  </a:lnTo>
                  <a:lnTo>
                    <a:pt x="197" y="0"/>
                  </a:lnTo>
                  <a:lnTo>
                    <a:pt x="212" y="0"/>
                  </a:lnTo>
                  <a:lnTo>
                    <a:pt x="226" y="1"/>
                  </a:lnTo>
                  <a:lnTo>
                    <a:pt x="241" y="3"/>
                  </a:lnTo>
                  <a:lnTo>
                    <a:pt x="263" y="7"/>
                  </a:lnTo>
                  <a:lnTo>
                    <a:pt x="267" y="28"/>
                  </a:lnTo>
                  <a:lnTo>
                    <a:pt x="267" y="28"/>
                  </a:lnTo>
                  <a:lnTo>
                    <a:pt x="272" y="53"/>
                  </a:lnTo>
                  <a:lnTo>
                    <a:pt x="274" y="78"/>
                  </a:lnTo>
                  <a:lnTo>
                    <a:pt x="274" y="102"/>
                  </a:lnTo>
                  <a:lnTo>
                    <a:pt x="271" y="125"/>
                  </a:lnTo>
                  <a:lnTo>
                    <a:pt x="265" y="147"/>
                  </a:lnTo>
                  <a:lnTo>
                    <a:pt x="257" y="169"/>
                  </a:lnTo>
                  <a:lnTo>
                    <a:pt x="252" y="180"/>
                  </a:lnTo>
                  <a:lnTo>
                    <a:pt x="246" y="189"/>
                  </a:lnTo>
                  <a:lnTo>
                    <a:pt x="239" y="199"/>
                  </a:lnTo>
                  <a:lnTo>
                    <a:pt x="233" y="209"/>
                  </a:lnTo>
                  <a:lnTo>
                    <a:pt x="233" y="209"/>
                  </a:lnTo>
                  <a:lnTo>
                    <a:pt x="217" y="226"/>
                  </a:lnTo>
                  <a:lnTo>
                    <a:pt x="200" y="241"/>
                  </a:lnTo>
                  <a:lnTo>
                    <a:pt x="182" y="254"/>
                  </a:lnTo>
                  <a:lnTo>
                    <a:pt x="161" y="264"/>
                  </a:lnTo>
                  <a:lnTo>
                    <a:pt x="140" y="273"/>
                  </a:lnTo>
                  <a:lnTo>
                    <a:pt x="117" y="279"/>
                  </a:lnTo>
                  <a:lnTo>
                    <a:pt x="94" y="284"/>
                  </a:lnTo>
                  <a:lnTo>
                    <a:pt x="68" y="285"/>
                  </a:lnTo>
                  <a:lnTo>
                    <a:pt x="68" y="285"/>
                  </a:lnTo>
                  <a:close/>
                  <a:moveTo>
                    <a:pt x="65" y="220"/>
                  </a:moveTo>
                  <a:lnTo>
                    <a:pt x="65" y="220"/>
                  </a:lnTo>
                  <a:lnTo>
                    <a:pt x="68" y="220"/>
                  </a:lnTo>
                  <a:lnTo>
                    <a:pt x="68" y="220"/>
                  </a:lnTo>
                  <a:lnTo>
                    <a:pt x="68" y="220"/>
                  </a:lnTo>
                  <a:lnTo>
                    <a:pt x="85" y="219"/>
                  </a:lnTo>
                  <a:lnTo>
                    <a:pt x="102" y="217"/>
                  </a:lnTo>
                  <a:lnTo>
                    <a:pt x="118" y="212"/>
                  </a:lnTo>
                  <a:lnTo>
                    <a:pt x="133" y="206"/>
                  </a:lnTo>
                  <a:lnTo>
                    <a:pt x="147" y="199"/>
                  </a:lnTo>
                  <a:lnTo>
                    <a:pt x="160" y="190"/>
                  </a:lnTo>
                  <a:lnTo>
                    <a:pt x="172" y="180"/>
                  </a:lnTo>
                  <a:lnTo>
                    <a:pt x="183" y="168"/>
                  </a:lnTo>
                  <a:lnTo>
                    <a:pt x="183" y="168"/>
                  </a:lnTo>
                  <a:lnTo>
                    <a:pt x="190" y="158"/>
                  </a:lnTo>
                  <a:lnTo>
                    <a:pt x="197" y="146"/>
                  </a:lnTo>
                  <a:lnTo>
                    <a:pt x="201" y="133"/>
                  </a:lnTo>
                  <a:lnTo>
                    <a:pt x="206" y="120"/>
                  </a:lnTo>
                  <a:lnTo>
                    <a:pt x="208" y="108"/>
                  </a:lnTo>
                  <a:lnTo>
                    <a:pt x="209" y="94"/>
                  </a:lnTo>
                  <a:lnTo>
                    <a:pt x="209" y="80"/>
                  </a:lnTo>
                  <a:lnTo>
                    <a:pt x="208" y="65"/>
                  </a:lnTo>
                  <a:lnTo>
                    <a:pt x="208" y="65"/>
                  </a:lnTo>
                  <a:lnTo>
                    <a:pt x="187" y="65"/>
                  </a:lnTo>
                  <a:lnTo>
                    <a:pt x="168" y="68"/>
                  </a:lnTo>
                  <a:lnTo>
                    <a:pt x="150" y="73"/>
                  </a:lnTo>
                  <a:lnTo>
                    <a:pt x="135" y="80"/>
                  </a:lnTo>
                  <a:lnTo>
                    <a:pt x="122" y="87"/>
                  </a:lnTo>
                  <a:lnTo>
                    <a:pt x="111" y="96"/>
                  </a:lnTo>
                  <a:lnTo>
                    <a:pt x="102" y="104"/>
                  </a:lnTo>
                  <a:lnTo>
                    <a:pt x="94" y="114"/>
                  </a:lnTo>
                  <a:lnTo>
                    <a:pt x="94" y="114"/>
                  </a:lnTo>
                  <a:lnTo>
                    <a:pt x="87" y="125"/>
                  </a:lnTo>
                  <a:lnTo>
                    <a:pt x="80" y="137"/>
                  </a:lnTo>
                  <a:lnTo>
                    <a:pt x="74" y="149"/>
                  </a:lnTo>
                  <a:lnTo>
                    <a:pt x="69" y="163"/>
                  </a:lnTo>
                  <a:lnTo>
                    <a:pt x="67" y="177"/>
                  </a:lnTo>
                  <a:lnTo>
                    <a:pt x="65" y="191"/>
                  </a:lnTo>
                  <a:lnTo>
                    <a:pt x="65" y="205"/>
                  </a:lnTo>
                  <a:lnTo>
                    <a:pt x="65" y="220"/>
                  </a:lnTo>
                  <a:lnTo>
                    <a:pt x="65" y="22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0" name="Freeform 80"/>
            <p:cNvSpPr>
              <a:spLocks/>
            </p:cNvSpPr>
            <p:nvPr/>
          </p:nvSpPr>
          <p:spPr bwMode="auto">
            <a:xfrm>
              <a:off x="4669578" y="1044327"/>
              <a:ext cx="401746" cy="320527"/>
            </a:xfrm>
            <a:custGeom>
              <a:avLst/>
              <a:gdLst>
                <a:gd name="T0" fmla="*/ 216 w 555"/>
                <a:gd name="T1" fmla="*/ 442 h 442"/>
                <a:gd name="T2" fmla="*/ 166 w 555"/>
                <a:gd name="T3" fmla="*/ 437 h 442"/>
                <a:gd name="T4" fmla="*/ 122 w 555"/>
                <a:gd name="T5" fmla="*/ 423 h 442"/>
                <a:gd name="T6" fmla="*/ 85 w 555"/>
                <a:gd name="T7" fmla="*/ 401 h 442"/>
                <a:gd name="T8" fmla="*/ 53 w 555"/>
                <a:gd name="T9" fmla="*/ 373 h 442"/>
                <a:gd name="T10" fmla="*/ 30 w 555"/>
                <a:gd name="T11" fmla="*/ 340 h 442"/>
                <a:gd name="T12" fmla="*/ 13 w 555"/>
                <a:gd name="T13" fmla="*/ 303 h 442"/>
                <a:gd name="T14" fmla="*/ 4 w 555"/>
                <a:gd name="T15" fmla="*/ 262 h 442"/>
                <a:gd name="T16" fmla="*/ 0 w 555"/>
                <a:gd name="T17" fmla="*/ 222 h 442"/>
                <a:gd name="T18" fmla="*/ 4 w 555"/>
                <a:gd name="T19" fmla="*/ 180 h 442"/>
                <a:gd name="T20" fmla="*/ 13 w 555"/>
                <a:gd name="T21" fmla="*/ 141 h 442"/>
                <a:gd name="T22" fmla="*/ 30 w 555"/>
                <a:gd name="T23" fmla="*/ 103 h 442"/>
                <a:gd name="T24" fmla="*/ 53 w 555"/>
                <a:gd name="T25" fmla="*/ 70 h 442"/>
                <a:gd name="T26" fmla="*/ 85 w 555"/>
                <a:gd name="T27" fmla="*/ 41 h 442"/>
                <a:gd name="T28" fmla="*/ 122 w 555"/>
                <a:gd name="T29" fmla="*/ 20 h 442"/>
                <a:gd name="T30" fmla="*/ 166 w 555"/>
                <a:gd name="T31" fmla="*/ 6 h 442"/>
                <a:gd name="T32" fmla="*/ 216 w 555"/>
                <a:gd name="T33" fmla="*/ 0 h 442"/>
                <a:gd name="T34" fmla="*/ 340 w 555"/>
                <a:gd name="T35" fmla="*/ 0 h 442"/>
                <a:gd name="T36" fmla="*/ 389 w 555"/>
                <a:gd name="T37" fmla="*/ 6 h 442"/>
                <a:gd name="T38" fmla="*/ 433 w 555"/>
                <a:gd name="T39" fmla="*/ 20 h 442"/>
                <a:gd name="T40" fmla="*/ 472 w 555"/>
                <a:gd name="T41" fmla="*/ 41 h 442"/>
                <a:gd name="T42" fmla="*/ 502 w 555"/>
                <a:gd name="T43" fmla="*/ 70 h 442"/>
                <a:gd name="T44" fmla="*/ 525 w 555"/>
                <a:gd name="T45" fmla="*/ 103 h 442"/>
                <a:gd name="T46" fmla="*/ 542 w 555"/>
                <a:gd name="T47" fmla="*/ 141 h 442"/>
                <a:gd name="T48" fmla="*/ 553 w 555"/>
                <a:gd name="T49" fmla="*/ 180 h 442"/>
                <a:gd name="T50" fmla="*/ 555 w 555"/>
                <a:gd name="T51" fmla="*/ 222 h 442"/>
                <a:gd name="T52" fmla="*/ 553 w 555"/>
                <a:gd name="T53" fmla="*/ 262 h 442"/>
                <a:gd name="T54" fmla="*/ 542 w 555"/>
                <a:gd name="T55" fmla="*/ 303 h 442"/>
                <a:gd name="T56" fmla="*/ 525 w 555"/>
                <a:gd name="T57" fmla="*/ 340 h 442"/>
                <a:gd name="T58" fmla="*/ 502 w 555"/>
                <a:gd name="T59" fmla="*/ 373 h 442"/>
                <a:gd name="T60" fmla="*/ 472 w 555"/>
                <a:gd name="T61" fmla="*/ 401 h 442"/>
                <a:gd name="T62" fmla="*/ 433 w 555"/>
                <a:gd name="T63" fmla="*/ 423 h 442"/>
                <a:gd name="T64" fmla="*/ 389 w 555"/>
                <a:gd name="T65" fmla="*/ 437 h 442"/>
                <a:gd name="T66" fmla="*/ 340 w 555"/>
                <a:gd name="T67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55" h="442">
                  <a:moveTo>
                    <a:pt x="216" y="442"/>
                  </a:moveTo>
                  <a:lnTo>
                    <a:pt x="216" y="442"/>
                  </a:lnTo>
                  <a:lnTo>
                    <a:pt x="190" y="441"/>
                  </a:lnTo>
                  <a:lnTo>
                    <a:pt x="166" y="437"/>
                  </a:lnTo>
                  <a:lnTo>
                    <a:pt x="143" y="431"/>
                  </a:lnTo>
                  <a:lnTo>
                    <a:pt x="122" y="423"/>
                  </a:lnTo>
                  <a:lnTo>
                    <a:pt x="102" y="413"/>
                  </a:lnTo>
                  <a:lnTo>
                    <a:pt x="85" y="401"/>
                  </a:lnTo>
                  <a:lnTo>
                    <a:pt x="68" y="389"/>
                  </a:lnTo>
                  <a:lnTo>
                    <a:pt x="53" y="373"/>
                  </a:lnTo>
                  <a:lnTo>
                    <a:pt x="41" y="357"/>
                  </a:lnTo>
                  <a:lnTo>
                    <a:pt x="30" y="340"/>
                  </a:lnTo>
                  <a:lnTo>
                    <a:pt x="21" y="321"/>
                  </a:lnTo>
                  <a:lnTo>
                    <a:pt x="13" y="303"/>
                  </a:lnTo>
                  <a:lnTo>
                    <a:pt x="7" y="283"/>
                  </a:lnTo>
                  <a:lnTo>
                    <a:pt x="4" y="262"/>
                  </a:lnTo>
                  <a:lnTo>
                    <a:pt x="0" y="243"/>
                  </a:lnTo>
                  <a:lnTo>
                    <a:pt x="0" y="222"/>
                  </a:lnTo>
                  <a:lnTo>
                    <a:pt x="0" y="201"/>
                  </a:lnTo>
                  <a:lnTo>
                    <a:pt x="4" y="180"/>
                  </a:lnTo>
                  <a:lnTo>
                    <a:pt x="7" y="160"/>
                  </a:lnTo>
                  <a:lnTo>
                    <a:pt x="13" y="141"/>
                  </a:lnTo>
                  <a:lnTo>
                    <a:pt x="21" y="121"/>
                  </a:lnTo>
                  <a:lnTo>
                    <a:pt x="30" y="103"/>
                  </a:lnTo>
                  <a:lnTo>
                    <a:pt x="41" y="86"/>
                  </a:lnTo>
                  <a:lnTo>
                    <a:pt x="53" y="70"/>
                  </a:lnTo>
                  <a:lnTo>
                    <a:pt x="68" y="55"/>
                  </a:lnTo>
                  <a:lnTo>
                    <a:pt x="85" y="41"/>
                  </a:lnTo>
                  <a:lnTo>
                    <a:pt x="102" y="29"/>
                  </a:lnTo>
                  <a:lnTo>
                    <a:pt x="122" y="20"/>
                  </a:lnTo>
                  <a:lnTo>
                    <a:pt x="143" y="12"/>
                  </a:lnTo>
                  <a:lnTo>
                    <a:pt x="166" y="6"/>
                  </a:lnTo>
                  <a:lnTo>
                    <a:pt x="190" y="2"/>
                  </a:lnTo>
                  <a:lnTo>
                    <a:pt x="216" y="0"/>
                  </a:lnTo>
                  <a:lnTo>
                    <a:pt x="340" y="0"/>
                  </a:lnTo>
                  <a:lnTo>
                    <a:pt x="340" y="0"/>
                  </a:lnTo>
                  <a:lnTo>
                    <a:pt x="365" y="2"/>
                  </a:lnTo>
                  <a:lnTo>
                    <a:pt x="389" y="6"/>
                  </a:lnTo>
                  <a:lnTo>
                    <a:pt x="412" y="12"/>
                  </a:lnTo>
                  <a:lnTo>
                    <a:pt x="433" y="20"/>
                  </a:lnTo>
                  <a:lnTo>
                    <a:pt x="453" y="29"/>
                  </a:lnTo>
                  <a:lnTo>
                    <a:pt x="472" y="41"/>
                  </a:lnTo>
                  <a:lnTo>
                    <a:pt x="487" y="55"/>
                  </a:lnTo>
                  <a:lnTo>
                    <a:pt x="502" y="70"/>
                  </a:lnTo>
                  <a:lnTo>
                    <a:pt x="514" y="86"/>
                  </a:lnTo>
                  <a:lnTo>
                    <a:pt x="525" y="103"/>
                  </a:lnTo>
                  <a:lnTo>
                    <a:pt x="534" y="121"/>
                  </a:lnTo>
                  <a:lnTo>
                    <a:pt x="542" y="141"/>
                  </a:lnTo>
                  <a:lnTo>
                    <a:pt x="548" y="160"/>
                  </a:lnTo>
                  <a:lnTo>
                    <a:pt x="553" y="180"/>
                  </a:lnTo>
                  <a:lnTo>
                    <a:pt x="555" y="201"/>
                  </a:lnTo>
                  <a:lnTo>
                    <a:pt x="555" y="222"/>
                  </a:lnTo>
                  <a:lnTo>
                    <a:pt x="555" y="243"/>
                  </a:lnTo>
                  <a:lnTo>
                    <a:pt x="553" y="262"/>
                  </a:lnTo>
                  <a:lnTo>
                    <a:pt x="548" y="283"/>
                  </a:lnTo>
                  <a:lnTo>
                    <a:pt x="542" y="303"/>
                  </a:lnTo>
                  <a:lnTo>
                    <a:pt x="534" y="321"/>
                  </a:lnTo>
                  <a:lnTo>
                    <a:pt x="525" y="340"/>
                  </a:lnTo>
                  <a:lnTo>
                    <a:pt x="514" y="357"/>
                  </a:lnTo>
                  <a:lnTo>
                    <a:pt x="502" y="373"/>
                  </a:lnTo>
                  <a:lnTo>
                    <a:pt x="487" y="389"/>
                  </a:lnTo>
                  <a:lnTo>
                    <a:pt x="472" y="401"/>
                  </a:lnTo>
                  <a:lnTo>
                    <a:pt x="453" y="413"/>
                  </a:lnTo>
                  <a:lnTo>
                    <a:pt x="433" y="423"/>
                  </a:lnTo>
                  <a:lnTo>
                    <a:pt x="412" y="431"/>
                  </a:lnTo>
                  <a:lnTo>
                    <a:pt x="389" y="437"/>
                  </a:lnTo>
                  <a:lnTo>
                    <a:pt x="365" y="441"/>
                  </a:lnTo>
                  <a:lnTo>
                    <a:pt x="340" y="442"/>
                  </a:lnTo>
                  <a:lnTo>
                    <a:pt x="216" y="442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1" name="Freeform 81"/>
            <p:cNvSpPr>
              <a:spLocks noEditPoints="1"/>
            </p:cNvSpPr>
            <p:nvPr/>
          </p:nvSpPr>
          <p:spPr bwMode="auto">
            <a:xfrm>
              <a:off x="4646373" y="1021122"/>
              <a:ext cx="449607" cy="366938"/>
            </a:xfrm>
            <a:custGeom>
              <a:avLst/>
              <a:gdLst>
                <a:gd name="T0" fmla="*/ 248 w 619"/>
                <a:gd name="T1" fmla="*/ 506 h 506"/>
                <a:gd name="T2" fmla="*/ 205 w 619"/>
                <a:gd name="T3" fmla="*/ 503 h 506"/>
                <a:gd name="T4" fmla="*/ 164 w 619"/>
                <a:gd name="T5" fmla="*/ 494 h 506"/>
                <a:gd name="T6" fmla="*/ 129 w 619"/>
                <a:gd name="T7" fmla="*/ 480 h 506"/>
                <a:gd name="T8" fmla="*/ 80 w 619"/>
                <a:gd name="T9" fmla="*/ 444 h 506"/>
                <a:gd name="T10" fmla="*/ 36 w 619"/>
                <a:gd name="T11" fmla="*/ 389 h 506"/>
                <a:gd name="T12" fmla="*/ 8 w 619"/>
                <a:gd name="T13" fmla="*/ 323 h 506"/>
                <a:gd name="T14" fmla="*/ 0 w 619"/>
                <a:gd name="T15" fmla="*/ 254 h 506"/>
                <a:gd name="T16" fmla="*/ 3 w 619"/>
                <a:gd name="T17" fmla="*/ 205 h 506"/>
                <a:gd name="T18" fmla="*/ 24 w 619"/>
                <a:gd name="T19" fmla="*/ 138 h 506"/>
                <a:gd name="T20" fmla="*/ 61 w 619"/>
                <a:gd name="T21" fmla="*/ 81 h 506"/>
                <a:gd name="T22" fmla="*/ 80 w 619"/>
                <a:gd name="T23" fmla="*/ 63 h 506"/>
                <a:gd name="T24" fmla="*/ 110 w 619"/>
                <a:gd name="T25" fmla="*/ 39 h 506"/>
                <a:gd name="T26" fmla="*/ 143 w 619"/>
                <a:gd name="T27" fmla="*/ 21 h 506"/>
                <a:gd name="T28" fmla="*/ 193 w 619"/>
                <a:gd name="T29" fmla="*/ 6 h 506"/>
                <a:gd name="T30" fmla="*/ 372 w 619"/>
                <a:gd name="T31" fmla="*/ 0 h 506"/>
                <a:gd name="T32" fmla="*/ 400 w 619"/>
                <a:gd name="T33" fmla="*/ 2 h 506"/>
                <a:gd name="T34" fmla="*/ 442 w 619"/>
                <a:gd name="T35" fmla="*/ 9 h 506"/>
                <a:gd name="T36" fmla="*/ 479 w 619"/>
                <a:gd name="T37" fmla="*/ 22 h 506"/>
                <a:gd name="T38" fmla="*/ 522 w 619"/>
                <a:gd name="T39" fmla="*/ 47 h 506"/>
                <a:gd name="T40" fmla="*/ 572 w 619"/>
                <a:gd name="T41" fmla="*/ 98 h 506"/>
                <a:gd name="T42" fmla="*/ 604 w 619"/>
                <a:gd name="T43" fmla="*/ 161 h 506"/>
                <a:gd name="T44" fmla="*/ 618 w 619"/>
                <a:gd name="T45" fmla="*/ 229 h 506"/>
                <a:gd name="T46" fmla="*/ 618 w 619"/>
                <a:gd name="T47" fmla="*/ 278 h 506"/>
                <a:gd name="T48" fmla="*/ 604 w 619"/>
                <a:gd name="T49" fmla="*/ 348 h 506"/>
                <a:gd name="T50" fmla="*/ 572 w 619"/>
                <a:gd name="T51" fmla="*/ 409 h 506"/>
                <a:gd name="T52" fmla="*/ 549 w 619"/>
                <a:gd name="T53" fmla="*/ 436 h 506"/>
                <a:gd name="T54" fmla="*/ 520 w 619"/>
                <a:gd name="T55" fmla="*/ 461 h 506"/>
                <a:gd name="T56" fmla="*/ 487 w 619"/>
                <a:gd name="T57" fmla="*/ 481 h 506"/>
                <a:gd name="T58" fmla="*/ 451 w 619"/>
                <a:gd name="T59" fmla="*/ 495 h 506"/>
                <a:gd name="T60" fmla="*/ 372 w 619"/>
                <a:gd name="T61" fmla="*/ 506 h 506"/>
                <a:gd name="T62" fmla="*/ 248 w 619"/>
                <a:gd name="T63" fmla="*/ 65 h 506"/>
                <a:gd name="T64" fmla="*/ 188 w 619"/>
                <a:gd name="T65" fmla="*/ 73 h 506"/>
                <a:gd name="T66" fmla="*/ 138 w 619"/>
                <a:gd name="T67" fmla="*/ 98 h 506"/>
                <a:gd name="T68" fmla="*/ 110 w 619"/>
                <a:gd name="T69" fmla="*/ 123 h 506"/>
                <a:gd name="T70" fmla="*/ 82 w 619"/>
                <a:gd name="T71" fmla="*/ 166 h 506"/>
                <a:gd name="T72" fmla="*/ 67 w 619"/>
                <a:gd name="T73" fmla="*/ 217 h 506"/>
                <a:gd name="T74" fmla="*/ 63 w 619"/>
                <a:gd name="T75" fmla="*/ 254 h 506"/>
                <a:gd name="T76" fmla="*/ 70 w 619"/>
                <a:gd name="T77" fmla="*/ 305 h 506"/>
                <a:gd name="T78" fmla="*/ 89 w 619"/>
                <a:gd name="T79" fmla="*/ 353 h 506"/>
                <a:gd name="T80" fmla="*/ 120 w 619"/>
                <a:gd name="T81" fmla="*/ 395 h 506"/>
                <a:gd name="T82" fmla="*/ 165 w 619"/>
                <a:gd name="T83" fmla="*/ 425 h 506"/>
                <a:gd name="T84" fmla="*/ 226 w 619"/>
                <a:gd name="T85" fmla="*/ 440 h 506"/>
                <a:gd name="T86" fmla="*/ 372 w 619"/>
                <a:gd name="T87" fmla="*/ 441 h 506"/>
                <a:gd name="T88" fmla="*/ 432 w 619"/>
                <a:gd name="T89" fmla="*/ 433 h 506"/>
                <a:gd name="T90" fmla="*/ 482 w 619"/>
                <a:gd name="T91" fmla="*/ 409 h 506"/>
                <a:gd name="T92" fmla="*/ 509 w 619"/>
                <a:gd name="T93" fmla="*/ 383 h 506"/>
                <a:gd name="T94" fmla="*/ 537 w 619"/>
                <a:gd name="T95" fmla="*/ 341 h 506"/>
                <a:gd name="T96" fmla="*/ 552 w 619"/>
                <a:gd name="T97" fmla="*/ 290 h 506"/>
                <a:gd name="T98" fmla="*/ 556 w 619"/>
                <a:gd name="T99" fmla="*/ 254 h 506"/>
                <a:gd name="T100" fmla="*/ 549 w 619"/>
                <a:gd name="T101" fmla="*/ 203 h 506"/>
                <a:gd name="T102" fmla="*/ 530 w 619"/>
                <a:gd name="T103" fmla="*/ 154 h 506"/>
                <a:gd name="T104" fmla="*/ 499 w 619"/>
                <a:gd name="T105" fmla="*/ 112 h 506"/>
                <a:gd name="T106" fmla="*/ 454 w 619"/>
                <a:gd name="T107" fmla="*/ 82 h 506"/>
                <a:gd name="T108" fmla="*/ 394 w 619"/>
                <a:gd name="T109" fmla="*/ 66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19" h="506">
                  <a:moveTo>
                    <a:pt x="372" y="506"/>
                  </a:moveTo>
                  <a:lnTo>
                    <a:pt x="248" y="506"/>
                  </a:lnTo>
                  <a:lnTo>
                    <a:pt x="248" y="506"/>
                  </a:lnTo>
                  <a:lnTo>
                    <a:pt x="233" y="506"/>
                  </a:lnTo>
                  <a:lnTo>
                    <a:pt x="219" y="505"/>
                  </a:lnTo>
                  <a:lnTo>
                    <a:pt x="205" y="503"/>
                  </a:lnTo>
                  <a:lnTo>
                    <a:pt x="191" y="500"/>
                  </a:lnTo>
                  <a:lnTo>
                    <a:pt x="177" y="498"/>
                  </a:lnTo>
                  <a:lnTo>
                    <a:pt x="164" y="494"/>
                  </a:lnTo>
                  <a:lnTo>
                    <a:pt x="153" y="490"/>
                  </a:lnTo>
                  <a:lnTo>
                    <a:pt x="140" y="484"/>
                  </a:lnTo>
                  <a:lnTo>
                    <a:pt x="129" y="480"/>
                  </a:lnTo>
                  <a:lnTo>
                    <a:pt x="118" y="473"/>
                  </a:lnTo>
                  <a:lnTo>
                    <a:pt x="98" y="460"/>
                  </a:lnTo>
                  <a:lnTo>
                    <a:pt x="80" y="444"/>
                  </a:lnTo>
                  <a:lnTo>
                    <a:pt x="62" y="427"/>
                  </a:lnTo>
                  <a:lnTo>
                    <a:pt x="48" y="409"/>
                  </a:lnTo>
                  <a:lnTo>
                    <a:pt x="36" y="389"/>
                  </a:lnTo>
                  <a:lnTo>
                    <a:pt x="24" y="368"/>
                  </a:lnTo>
                  <a:lnTo>
                    <a:pt x="15" y="346"/>
                  </a:lnTo>
                  <a:lnTo>
                    <a:pt x="8" y="323"/>
                  </a:lnTo>
                  <a:lnTo>
                    <a:pt x="3" y="300"/>
                  </a:lnTo>
                  <a:lnTo>
                    <a:pt x="1" y="277"/>
                  </a:lnTo>
                  <a:lnTo>
                    <a:pt x="0" y="254"/>
                  </a:lnTo>
                  <a:lnTo>
                    <a:pt x="0" y="254"/>
                  </a:lnTo>
                  <a:lnTo>
                    <a:pt x="1" y="229"/>
                  </a:lnTo>
                  <a:lnTo>
                    <a:pt x="3" y="205"/>
                  </a:lnTo>
                  <a:lnTo>
                    <a:pt x="9" y="182"/>
                  </a:lnTo>
                  <a:lnTo>
                    <a:pt x="16" y="160"/>
                  </a:lnTo>
                  <a:lnTo>
                    <a:pt x="24" y="138"/>
                  </a:lnTo>
                  <a:lnTo>
                    <a:pt x="34" y="118"/>
                  </a:lnTo>
                  <a:lnTo>
                    <a:pt x="47" y="98"/>
                  </a:lnTo>
                  <a:lnTo>
                    <a:pt x="61" y="81"/>
                  </a:lnTo>
                  <a:lnTo>
                    <a:pt x="61" y="81"/>
                  </a:lnTo>
                  <a:lnTo>
                    <a:pt x="70" y="71"/>
                  </a:lnTo>
                  <a:lnTo>
                    <a:pt x="80" y="63"/>
                  </a:lnTo>
                  <a:lnTo>
                    <a:pt x="89" y="53"/>
                  </a:lnTo>
                  <a:lnTo>
                    <a:pt x="99" y="46"/>
                  </a:lnTo>
                  <a:lnTo>
                    <a:pt x="110" y="39"/>
                  </a:lnTo>
                  <a:lnTo>
                    <a:pt x="120" y="32"/>
                  </a:lnTo>
                  <a:lnTo>
                    <a:pt x="132" y="27"/>
                  </a:lnTo>
                  <a:lnTo>
                    <a:pt x="143" y="21"/>
                  </a:lnTo>
                  <a:lnTo>
                    <a:pt x="155" y="16"/>
                  </a:lnTo>
                  <a:lnTo>
                    <a:pt x="168" y="12"/>
                  </a:lnTo>
                  <a:lnTo>
                    <a:pt x="193" y="6"/>
                  </a:lnTo>
                  <a:lnTo>
                    <a:pt x="220" y="2"/>
                  </a:lnTo>
                  <a:lnTo>
                    <a:pt x="248" y="0"/>
                  </a:lnTo>
                  <a:lnTo>
                    <a:pt x="372" y="0"/>
                  </a:lnTo>
                  <a:lnTo>
                    <a:pt x="372" y="0"/>
                  </a:lnTo>
                  <a:lnTo>
                    <a:pt x="387" y="1"/>
                  </a:lnTo>
                  <a:lnTo>
                    <a:pt x="400" y="2"/>
                  </a:lnTo>
                  <a:lnTo>
                    <a:pt x="416" y="3"/>
                  </a:lnTo>
                  <a:lnTo>
                    <a:pt x="428" y="6"/>
                  </a:lnTo>
                  <a:lnTo>
                    <a:pt x="442" y="9"/>
                  </a:lnTo>
                  <a:lnTo>
                    <a:pt x="455" y="13"/>
                  </a:lnTo>
                  <a:lnTo>
                    <a:pt x="466" y="17"/>
                  </a:lnTo>
                  <a:lnTo>
                    <a:pt x="479" y="22"/>
                  </a:lnTo>
                  <a:lnTo>
                    <a:pt x="490" y="28"/>
                  </a:lnTo>
                  <a:lnTo>
                    <a:pt x="501" y="34"/>
                  </a:lnTo>
                  <a:lnTo>
                    <a:pt x="522" y="47"/>
                  </a:lnTo>
                  <a:lnTo>
                    <a:pt x="541" y="63"/>
                  </a:lnTo>
                  <a:lnTo>
                    <a:pt x="557" y="80"/>
                  </a:lnTo>
                  <a:lnTo>
                    <a:pt x="572" y="98"/>
                  </a:lnTo>
                  <a:lnTo>
                    <a:pt x="585" y="118"/>
                  </a:lnTo>
                  <a:lnTo>
                    <a:pt x="595" y="139"/>
                  </a:lnTo>
                  <a:lnTo>
                    <a:pt x="604" y="161"/>
                  </a:lnTo>
                  <a:lnTo>
                    <a:pt x="611" y="183"/>
                  </a:lnTo>
                  <a:lnTo>
                    <a:pt x="616" y="206"/>
                  </a:lnTo>
                  <a:lnTo>
                    <a:pt x="618" y="229"/>
                  </a:lnTo>
                  <a:lnTo>
                    <a:pt x="619" y="254"/>
                  </a:lnTo>
                  <a:lnTo>
                    <a:pt x="619" y="254"/>
                  </a:lnTo>
                  <a:lnTo>
                    <a:pt x="618" y="278"/>
                  </a:lnTo>
                  <a:lnTo>
                    <a:pt x="616" y="301"/>
                  </a:lnTo>
                  <a:lnTo>
                    <a:pt x="611" y="324"/>
                  </a:lnTo>
                  <a:lnTo>
                    <a:pt x="604" y="348"/>
                  </a:lnTo>
                  <a:lnTo>
                    <a:pt x="595" y="368"/>
                  </a:lnTo>
                  <a:lnTo>
                    <a:pt x="585" y="389"/>
                  </a:lnTo>
                  <a:lnTo>
                    <a:pt x="572" y="409"/>
                  </a:lnTo>
                  <a:lnTo>
                    <a:pt x="558" y="426"/>
                  </a:lnTo>
                  <a:lnTo>
                    <a:pt x="558" y="426"/>
                  </a:lnTo>
                  <a:lnTo>
                    <a:pt x="549" y="436"/>
                  </a:lnTo>
                  <a:lnTo>
                    <a:pt x="539" y="445"/>
                  </a:lnTo>
                  <a:lnTo>
                    <a:pt x="530" y="453"/>
                  </a:lnTo>
                  <a:lnTo>
                    <a:pt x="520" y="461"/>
                  </a:lnTo>
                  <a:lnTo>
                    <a:pt x="509" y="468"/>
                  </a:lnTo>
                  <a:lnTo>
                    <a:pt x="499" y="475"/>
                  </a:lnTo>
                  <a:lnTo>
                    <a:pt x="487" y="481"/>
                  </a:lnTo>
                  <a:lnTo>
                    <a:pt x="476" y="487"/>
                  </a:lnTo>
                  <a:lnTo>
                    <a:pt x="464" y="491"/>
                  </a:lnTo>
                  <a:lnTo>
                    <a:pt x="451" y="495"/>
                  </a:lnTo>
                  <a:lnTo>
                    <a:pt x="426" y="502"/>
                  </a:lnTo>
                  <a:lnTo>
                    <a:pt x="399" y="505"/>
                  </a:lnTo>
                  <a:lnTo>
                    <a:pt x="372" y="506"/>
                  </a:lnTo>
                  <a:lnTo>
                    <a:pt x="372" y="506"/>
                  </a:lnTo>
                  <a:close/>
                  <a:moveTo>
                    <a:pt x="248" y="65"/>
                  </a:moveTo>
                  <a:lnTo>
                    <a:pt x="248" y="65"/>
                  </a:lnTo>
                  <a:lnTo>
                    <a:pt x="227" y="66"/>
                  </a:lnTo>
                  <a:lnTo>
                    <a:pt x="207" y="68"/>
                  </a:lnTo>
                  <a:lnTo>
                    <a:pt x="188" y="73"/>
                  </a:lnTo>
                  <a:lnTo>
                    <a:pt x="170" y="80"/>
                  </a:lnTo>
                  <a:lnTo>
                    <a:pt x="153" y="88"/>
                  </a:lnTo>
                  <a:lnTo>
                    <a:pt x="138" y="98"/>
                  </a:lnTo>
                  <a:lnTo>
                    <a:pt x="124" y="110"/>
                  </a:lnTo>
                  <a:lnTo>
                    <a:pt x="110" y="123"/>
                  </a:lnTo>
                  <a:lnTo>
                    <a:pt x="110" y="123"/>
                  </a:lnTo>
                  <a:lnTo>
                    <a:pt x="99" y="137"/>
                  </a:lnTo>
                  <a:lnTo>
                    <a:pt x="90" y="151"/>
                  </a:lnTo>
                  <a:lnTo>
                    <a:pt x="82" y="166"/>
                  </a:lnTo>
                  <a:lnTo>
                    <a:pt x="76" y="182"/>
                  </a:lnTo>
                  <a:lnTo>
                    <a:pt x="70" y="199"/>
                  </a:lnTo>
                  <a:lnTo>
                    <a:pt x="67" y="217"/>
                  </a:lnTo>
                  <a:lnTo>
                    <a:pt x="65" y="235"/>
                  </a:lnTo>
                  <a:lnTo>
                    <a:pt x="63" y="254"/>
                  </a:lnTo>
                  <a:lnTo>
                    <a:pt x="63" y="254"/>
                  </a:lnTo>
                  <a:lnTo>
                    <a:pt x="65" y="271"/>
                  </a:lnTo>
                  <a:lnTo>
                    <a:pt x="67" y="287"/>
                  </a:lnTo>
                  <a:lnTo>
                    <a:pt x="70" y="305"/>
                  </a:lnTo>
                  <a:lnTo>
                    <a:pt x="75" y="321"/>
                  </a:lnTo>
                  <a:lnTo>
                    <a:pt x="81" y="337"/>
                  </a:lnTo>
                  <a:lnTo>
                    <a:pt x="89" y="353"/>
                  </a:lnTo>
                  <a:lnTo>
                    <a:pt x="98" y="367"/>
                  </a:lnTo>
                  <a:lnTo>
                    <a:pt x="109" y="381"/>
                  </a:lnTo>
                  <a:lnTo>
                    <a:pt x="120" y="395"/>
                  </a:lnTo>
                  <a:lnTo>
                    <a:pt x="134" y="407"/>
                  </a:lnTo>
                  <a:lnTo>
                    <a:pt x="149" y="416"/>
                  </a:lnTo>
                  <a:lnTo>
                    <a:pt x="165" y="425"/>
                  </a:lnTo>
                  <a:lnTo>
                    <a:pt x="184" y="432"/>
                  </a:lnTo>
                  <a:lnTo>
                    <a:pt x="204" y="438"/>
                  </a:lnTo>
                  <a:lnTo>
                    <a:pt x="226" y="440"/>
                  </a:lnTo>
                  <a:lnTo>
                    <a:pt x="248" y="441"/>
                  </a:lnTo>
                  <a:lnTo>
                    <a:pt x="372" y="441"/>
                  </a:lnTo>
                  <a:lnTo>
                    <a:pt x="372" y="441"/>
                  </a:lnTo>
                  <a:lnTo>
                    <a:pt x="392" y="441"/>
                  </a:lnTo>
                  <a:lnTo>
                    <a:pt x="412" y="438"/>
                  </a:lnTo>
                  <a:lnTo>
                    <a:pt x="432" y="433"/>
                  </a:lnTo>
                  <a:lnTo>
                    <a:pt x="449" y="427"/>
                  </a:lnTo>
                  <a:lnTo>
                    <a:pt x="466" y="419"/>
                  </a:lnTo>
                  <a:lnTo>
                    <a:pt x="482" y="409"/>
                  </a:lnTo>
                  <a:lnTo>
                    <a:pt x="495" y="397"/>
                  </a:lnTo>
                  <a:lnTo>
                    <a:pt x="509" y="383"/>
                  </a:lnTo>
                  <a:lnTo>
                    <a:pt x="509" y="383"/>
                  </a:lnTo>
                  <a:lnTo>
                    <a:pt x="520" y="371"/>
                  </a:lnTo>
                  <a:lnTo>
                    <a:pt x="529" y="356"/>
                  </a:lnTo>
                  <a:lnTo>
                    <a:pt x="537" y="341"/>
                  </a:lnTo>
                  <a:lnTo>
                    <a:pt x="543" y="324"/>
                  </a:lnTo>
                  <a:lnTo>
                    <a:pt x="549" y="308"/>
                  </a:lnTo>
                  <a:lnTo>
                    <a:pt x="552" y="290"/>
                  </a:lnTo>
                  <a:lnTo>
                    <a:pt x="555" y="272"/>
                  </a:lnTo>
                  <a:lnTo>
                    <a:pt x="556" y="254"/>
                  </a:lnTo>
                  <a:lnTo>
                    <a:pt x="556" y="254"/>
                  </a:lnTo>
                  <a:lnTo>
                    <a:pt x="555" y="236"/>
                  </a:lnTo>
                  <a:lnTo>
                    <a:pt x="552" y="219"/>
                  </a:lnTo>
                  <a:lnTo>
                    <a:pt x="549" y="203"/>
                  </a:lnTo>
                  <a:lnTo>
                    <a:pt x="544" y="185"/>
                  </a:lnTo>
                  <a:lnTo>
                    <a:pt x="538" y="169"/>
                  </a:lnTo>
                  <a:lnTo>
                    <a:pt x="530" y="154"/>
                  </a:lnTo>
                  <a:lnTo>
                    <a:pt x="521" y="139"/>
                  </a:lnTo>
                  <a:lnTo>
                    <a:pt x="511" y="125"/>
                  </a:lnTo>
                  <a:lnTo>
                    <a:pt x="499" y="112"/>
                  </a:lnTo>
                  <a:lnTo>
                    <a:pt x="485" y="101"/>
                  </a:lnTo>
                  <a:lnTo>
                    <a:pt x="470" y="90"/>
                  </a:lnTo>
                  <a:lnTo>
                    <a:pt x="454" y="82"/>
                  </a:lnTo>
                  <a:lnTo>
                    <a:pt x="435" y="74"/>
                  </a:lnTo>
                  <a:lnTo>
                    <a:pt x="416" y="69"/>
                  </a:lnTo>
                  <a:lnTo>
                    <a:pt x="394" y="66"/>
                  </a:lnTo>
                  <a:lnTo>
                    <a:pt x="372" y="65"/>
                  </a:lnTo>
                  <a:lnTo>
                    <a:pt x="248" y="65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2" name="Freeform 82"/>
            <p:cNvSpPr>
              <a:spLocks/>
            </p:cNvSpPr>
            <p:nvPr/>
          </p:nvSpPr>
          <p:spPr bwMode="auto">
            <a:xfrm>
              <a:off x="4861024" y="984862"/>
              <a:ext cx="20305" cy="59465"/>
            </a:xfrm>
            <a:custGeom>
              <a:avLst/>
              <a:gdLst>
                <a:gd name="T0" fmla="*/ 15 w 29"/>
                <a:gd name="T1" fmla="*/ 0 h 82"/>
                <a:gd name="T2" fmla="*/ 15 w 29"/>
                <a:gd name="T3" fmla="*/ 0 h 82"/>
                <a:gd name="T4" fmla="*/ 9 w 29"/>
                <a:gd name="T5" fmla="*/ 1 h 82"/>
                <a:gd name="T6" fmla="*/ 5 w 29"/>
                <a:gd name="T7" fmla="*/ 2 h 82"/>
                <a:gd name="T8" fmla="*/ 1 w 29"/>
                <a:gd name="T9" fmla="*/ 4 h 82"/>
                <a:gd name="T10" fmla="*/ 0 w 29"/>
                <a:gd name="T11" fmla="*/ 6 h 82"/>
                <a:gd name="T12" fmla="*/ 0 w 29"/>
                <a:gd name="T13" fmla="*/ 82 h 82"/>
                <a:gd name="T14" fmla="*/ 29 w 29"/>
                <a:gd name="T15" fmla="*/ 82 h 82"/>
                <a:gd name="T16" fmla="*/ 29 w 29"/>
                <a:gd name="T17" fmla="*/ 6 h 82"/>
                <a:gd name="T18" fmla="*/ 29 w 29"/>
                <a:gd name="T19" fmla="*/ 6 h 82"/>
                <a:gd name="T20" fmla="*/ 28 w 29"/>
                <a:gd name="T21" fmla="*/ 4 h 82"/>
                <a:gd name="T22" fmla="*/ 24 w 29"/>
                <a:gd name="T23" fmla="*/ 2 h 82"/>
                <a:gd name="T24" fmla="*/ 20 w 29"/>
                <a:gd name="T25" fmla="*/ 1 h 82"/>
                <a:gd name="T26" fmla="*/ 15 w 29"/>
                <a:gd name="T27" fmla="*/ 0 h 82"/>
                <a:gd name="T28" fmla="*/ 15 w 29"/>
                <a:gd name="T2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" h="82">
                  <a:moveTo>
                    <a:pt x="15" y="0"/>
                  </a:moveTo>
                  <a:lnTo>
                    <a:pt x="15" y="0"/>
                  </a:lnTo>
                  <a:lnTo>
                    <a:pt x="9" y="1"/>
                  </a:lnTo>
                  <a:lnTo>
                    <a:pt x="5" y="2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82"/>
                  </a:lnTo>
                  <a:lnTo>
                    <a:pt x="29" y="82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8" y="4"/>
                  </a:lnTo>
                  <a:lnTo>
                    <a:pt x="24" y="2"/>
                  </a:lnTo>
                  <a:lnTo>
                    <a:pt x="20" y="1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6A1C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3" name="Freeform 83"/>
            <p:cNvSpPr>
              <a:spLocks/>
            </p:cNvSpPr>
            <p:nvPr/>
          </p:nvSpPr>
          <p:spPr bwMode="auto">
            <a:xfrm>
              <a:off x="4836368" y="961657"/>
              <a:ext cx="68167" cy="105876"/>
            </a:xfrm>
            <a:custGeom>
              <a:avLst/>
              <a:gdLst>
                <a:gd name="T0" fmla="*/ 93 w 93"/>
                <a:gd name="T1" fmla="*/ 147 h 147"/>
                <a:gd name="T2" fmla="*/ 0 w 93"/>
                <a:gd name="T3" fmla="*/ 147 h 147"/>
                <a:gd name="T4" fmla="*/ 0 w 93"/>
                <a:gd name="T5" fmla="*/ 38 h 147"/>
                <a:gd name="T6" fmla="*/ 0 w 93"/>
                <a:gd name="T7" fmla="*/ 38 h 147"/>
                <a:gd name="T8" fmla="*/ 1 w 93"/>
                <a:gd name="T9" fmla="*/ 31 h 147"/>
                <a:gd name="T10" fmla="*/ 3 w 93"/>
                <a:gd name="T11" fmla="*/ 24 h 147"/>
                <a:gd name="T12" fmla="*/ 7 w 93"/>
                <a:gd name="T13" fmla="*/ 18 h 147"/>
                <a:gd name="T14" fmla="*/ 12 w 93"/>
                <a:gd name="T15" fmla="*/ 12 h 147"/>
                <a:gd name="T16" fmla="*/ 18 w 93"/>
                <a:gd name="T17" fmla="*/ 7 h 147"/>
                <a:gd name="T18" fmla="*/ 26 w 93"/>
                <a:gd name="T19" fmla="*/ 3 h 147"/>
                <a:gd name="T20" fmla="*/ 36 w 93"/>
                <a:gd name="T21" fmla="*/ 1 h 147"/>
                <a:gd name="T22" fmla="*/ 47 w 93"/>
                <a:gd name="T23" fmla="*/ 0 h 147"/>
                <a:gd name="T24" fmla="*/ 47 w 93"/>
                <a:gd name="T25" fmla="*/ 0 h 147"/>
                <a:gd name="T26" fmla="*/ 58 w 93"/>
                <a:gd name="T27" fmla="*/ 1 h 147"/>
                <a:gd name="T28" fmla="*/ 67 w 93"/>
                <a:gd name="T29" fmla="*/ 3 h 147"/>
                <a:gd name="T30" fmla="*/ 75 w 93"/>
                <a:gd name="T31" fmla="*/ 7 h 147"/>
                <a:gd name="T32" fmla="*/ 82 w 93"/>
                <a:gd name="T33" fmla="*/ 12 h 147"/>
                <a:gd name="T34" fmla="*/ 87 w 93"/>
                <a:gd name="T35" fmla="*/ 18 h 147"/>
                <a:gd name="T36" fmla="*/ 90 w 93"/>
                <a:gd name="T37" fmla="*/ 24 h 147"/>
                <a:gd name="T38" fmla="*/ 92 w 93"/>
                <a:gd name="T39" fmla="*/ 31 h 147"/>
                <a:gd name="T40" fmla="*/ 93 w 93"/>
                <a:gd name="T41" fmla="*/ 38 h 147"/>
                <a:gd name="T42" fmla="*/ 93 w 93"/>
                <a:gd name="T43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3" h="147">
                  <a:moveTo>
                    <a:pt x="93" y="147"/>
                  </a:moveTo>
                  <a:lnTo>
                    <a:pt x="0" y="147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1" y="31"/>
                  </a:lnTo>
                  <a:lnTo>
                    <a:pt x="3" y="24"/>
                  </a:lnTo>
                  <a:lnTo>
                    <a:pt x="7" y="18"/>
                  </a:lnTo>
                  <a:lnTo>
                    <a:pt x="12" y="12"/>
                  </a:lnTo>
                  <a:lnTo>
                    <a:pt x="18" y="7"/>
                  </a:lnTo>
                  <a:lnTo>
                    <a:pt x="26" y="3"/>
                  </a:lnTo>
                  <a:lnTo>
                    <a:pt x="36" y="1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58" y="1"/>
                  </a:lnTo>
                  <a:lnTo>
                    <a:pt x="67" y="3"/>
                  </a:lnTo>
                  <a:lnTo>
                    <a:pt x="75" y="7"/>
                  </a:lnTo>
                  <a:lnTo>
                    <a:pt x="82" y="12"/>
                  </a:lnTo>
                  <a:lnTo>
                    <a:pt x="87" y="18"/>
                  </a:lnTo>
                  <a:lnTo>
                    <a:pt x="90" y="24"/>
                  </a:lnTo>
                  <a:lnTo>
                    <a:pt x="92" y="31"/>
                  </a:lnTo>
                  <a:lnTo>
                    <a:pt x="93" y="38"/>
                  </a:lnTo>
                  <a:lnTo>
                    <a:pt x="93" y="147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4" name="Freeform 84"/>
            <p:cNvSpPr>
              <a:spLocks/>
            </p:cNvSpPr>
            <p:nvPr/>
          </p:nvSpPr>
          <p:spPr bwMode="auto">
            <a:xfrm>
              <a:off x="5477421" y="2174147"/>
              <a:ext cx="256712" cy="256712"/>
            </a:xfrm>
            <a:custGeom>
              <a:avLst/>
              <a:gdLst>
                <a:gd name="T0" fmla="*/ 355 w 355"/>
                <a:gd name="T1" fmla="*/ 169 h 354"/>
                <a:gd name="T2" fmla="*/ 340 w 355"/>
                <a:gd name="T3" fmla="*/ 164 h 354"/>
                <a:gd name="T4" fmla="*/ 311 w 355"/>
                <a:gd name="T5" fmla="*/ 153 h 354"/>
                <a:gd name="T6" fmla="*/ 283 w 355"/>
                <a:gd name="T7" fmla="*/ 137 h 354"/>
                <a:gd name="T8" fmla="*/ 259 w 355"/>
                <a:gd name="T9" fmla="*/ 118 h 354"/>
                <a:gd name="T10" fmla="*/ 237 w 355"/>
                <a:gd name="T11" fmla="*/ 96 h 354"/>
                <a:gd name="T12" fmla="*/ 217 w 355"/>
                <a:gd name="T13" fmla="*/ 71 h 354"/>
                <a:gd name="T14" fmla="*/ 202 w 355"/>
                <a:gd name="T15" fmla="*/ 44 h 354"/>
                <a:gd name="T16" fmla="*/ 190 w 355"/>
                <a:gd name="T17" fmla="*/ 15 h 354"/>
                <a:gd name="T18" fmla="*/ 169 w 355"/>
                <a:gd name="T19" fmla="*/ 0 h 354"/>
                <a:gd name="T20" fmla="*/ 165 w 355"/>
                <a:gd name="T21" fmla="*/ 15 h 354"/>
                <a:gd name="T22" fmla="*/ 153 w 355"/>
                <a:gd name="T23" fmla="*/ 44 h 354"/>
                <a:gd name="T24" fmla="*/ 138 w 355"/>
                <a:gd name="T25" fmla="*/ 71 h 354"/>
                <a:gd name="T26" fmla="*/ 118 w 355"/>
                <a:gd name="T27" fmla="*/ 96 h 354"/>
                <a:gd name="T28" fmla="*/ 96 w 355"/>
                <a:gd name="T29" fmla="*/ 118 h 354"/>
                <a:gd name="T30" fmla="*/ 72 w 355"/>
                <a:gd name="T31" fmla="*/ 137 h 354"/>
                <a:gd name="T32" fmla="*/ 44 w 355"/>
                <a:gd name="T33" fmla="*/ 153 h 354"/>
                <a:gd name="T34" fmla="*/ 15 w 355"/>
                <a:gd name="T35" fmla="*/ 164 h 354"/>
                <a:gd name="T36" fmla="*/ 0 w 355"/>
                <a:gd name="T37" fmla="*/ 185 h 354"/>
                <a:gd name="T38" fmla="*/ 15 w 355"/>
                <a:gd name="T39" fmla="*/ 188 h 354"/>
                <a:gd name="T40" fmla="*/ 44 w 355"/>
                <a:gd name="T41" fmla="*/ 201 h 354"/>
                <a:gd name="T42" fmla="*/ 72 w 355"/>
                <a:gd name="T43" fmla="*/ 216 h 354"/>
                <a:gd name="T44" fmla="*/ 96 w 355"/>
                <a:gd name="T45" fmla="*/ 236 h 354"/>
                <a:gd name="T46" fmla="*/ 118 w 355"/>
                <a:gd name="T47" fmla="*/ 258 h 354"/>
                <a:gd name="T48" fmla="*/ 138 w 355"/>
                <a:gd name="T49" fmla="*/ 282 h 354"/>
                <a:gd name="T50" fmla="*/ 153 w 355"/>
                <a:gd name="T51" fmla="*/ 310 h 354"/>
                <a:gd name="T52" fmla="*/ 165 w 355"/>
                <a:gd name="T53" fmla="*/ 339 h 354"/>
                <a:gd name="T54" fmla="*/ 186 w 355"/>
                <a:gd name="T55" fmla="*/ 354 h 354"/>
                <a:gd name="T56" fmla="*/ 190 w 355"/>
                <a:gd name="T57" fmla="*/ 339 h 354"/>
                <a:gd name="T58" fmla="*/ 202 w 355"/>
                <a:gd name="T59" fmla="*/ 310 h 354"/>
                <a:gd name="T60" fmla="*/ 217 w 355"/>
                <a:gd name="T61" fmla="*/ 282 h 354"/>
                <a:gd name="T62" fmla="*/ 237 w 355"/>
                <a:gd name="T63" fmla="*/ 258 h 354"/>
                <a:gd name="T64" fmla="*/ 259 w 355"/>
                <a:gd name="T65" fmla="*/ 236 h 354"/>
                <a:gd name="T66" fmla="*/ 283 w 355"/>
                <a:gd name="T67" fmla="*/ 216 h 354"/>
                <a:gd name="T68" fmla="*/ 311 w 355"/>
                <a:gd name="T69" fmla="*/ 201 h 354"/>
                <a:gd name="T70" fmla="*/ 340 w 355"/>
                <a:gd name="T71" fmla="*/ 188 h 354"/>
                <a:gd name="T72" fmla="*/ 355 w 355"/>
                <a:gd name="T73" fmla="*/ 185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55" h="354">
                  <a:moveTo>
                    <a:pt x="355" y="185"/>
                  </a:moveTo>
                  <a:lnTo>
                    <a:pt x="355" y="169"/>
                  </a:lnTo>
                  <a:lnTo>
                    <a:pt x="355" y="169"/>
                  </a:lnTo>
                  <a:lnTo>
                    <a:pt x="340" y="164"/>
                  </a:lnTo>
                  <a:lnTo>
                    <a:pt x="325" y="159"/>
                  </a:lnTo>
                  <a:lnTo>
                    <a:pt x="311" y="153"/>
                  </a:lnTo>
                  <a:lnTo>
                    <a:pt x="297" y="146"/>
                  </a:lnTo>
                  <a:lnTo>
                    <a:pt x="283" y="137"/>
                  </a:lnTo>
                  <a:lnTo>
                    <a:pt x="270" y="128"/>
                  </a:lnTo>
                  <a:lnTo>
                    <a:pt x="259" y="118"/>
                  </a:lnTo>
                  <a:lnTo>
                    <a:pt x="247" y="107"/>
                  </a:lnTo>
                  <a:lnTo>
                    <a:pt x="237" y="96"/>
                  </a:lnTo>
                  <a:lnTo>
                    <a:pt x="226" y="84"/>
                  </a:lnTo>
                  <a:lnTo>
                    <a:pt x="217" y="71"/>
                  </a:lnTo>
                  <a:lnTo>
                    <a:pt x="209" y="58"/>
                  </a:lnTo>
                  <a:lnTo>
                    <a:pt x="202" y="44"/>
                  </a:lnTo>
                  <a:lnTo>
                    <a:pt x="195" y="30"/>
                  </a:lnTo>
                  <a:lnTo>
                    <a:pt x="190" y="15"/>
                  </a:lnTo>
                  <a:lnTo>
                    <a:pt x="186" y="0"/>
                  </a:lnTo>
                  <a:lnTo>
                    <a:pt x="169" y="0"/>
                  </a:lnTo>
                  <a:lnTo>
                    <a:pt x="169" y="0"/>
                  </a:lnTo>
                  <a:lnTo>
                    <a:pt x="165" y="15"/>
                  </a:lnTo>
                  <a:lnTo>
                    <a:pt x="160" y="30"/>
                  </a:lnTo>
                  <a:lnTo>
                    <a:pt x="153" y="44"/>
                  </a:lnTo>
                  <a:lnTo>
                    <a:pt x="146" y="58"/>
                  </a:lnTo>
                  <a:lnTo>
                    <a:pt x="138" y="71"/>
                  </a:lnTo>
                  <a:lnTo>
                    <a:pt x="129" y="84"/>
                  </a:lnTo>
                  <a:lnTo>
                    <a:pt x="118" y="96"/>
                  </a:lnTo>
                  <a:lnTo>
                    <a:pt x="108" y="107"/>
                  </a:lnTo>
                  <a:lnTo>
                    <a:pt x="96" y="118"/>
                  </a:lnTo>
                  <a:lnTo>
                    <a:pt x="85" y="128"/>
                  </a:lnTo>
                  <a:lnTo>
                    <a:pt x="72" y="137"/>
                  </a:lnTo>
                  <a:lnTo>
                    <a:pt x="58" y="146"/>
                  </a:lnTo>
                  <a:lnTo>
                    <a:pt x="44" y="153"/>
                  </a:lnTo>
                  <a:lnTo>
                    <a:pt x="30" y="159"/>
                  </a:lnTo>
                  <a:lnTo>
                    <a:pt x="15" y="164"/>
                  </a:lnTo>
                  <a:lnTo>
                    <a:pt x="0" y="169"/>
                  </a:lnTo>
                  <a:lnTo>
                    <a:pt x="0" y="185"/>
                  </a:lnTo>
                  <a:lnTo>
                    <a:pt x="0" y="185"/>
                  </a:lnTo>
                  <a:lnTo>
                    <a:pt x="15" y="188"/>
                  </a:lnTo>
                  <a:lnTo>
                    <a:pt x="30" y="194"/>
                  </a:lnTo>
                  <a:lnTo>
                    <a:pt x="44" y="201"/>
                  </a:lnTo>
                  <a:lnTo>
                    <a:pt x="58" y="208"/>
                  </a:lnTo>
                  <a:lnTo>
                    <a:pt x="72" y="216"/>
                  </a:lnTo>
                  <a:lnTo>
                    <a:pt x="85" y="226"/>
                  </a:lnTo>
                  <a:lnTo>
                    <a:pt x="96" y="236"/>
                  </a:lnTo>
                  <a:lnTo>
                    <a:pt x="108" y="246"/>
                  </a:lnTo>
                  <a:lnTo>
                    <a:pt x="118" y="258"/>
                  </a:lnTo>
                  <a:lnTo>
                    <a:pt x="129" y="270"/>
                  </a:lnTo>
                  <a:lnTo>
                    <a:pt x="138" y="282"/>
                  </a:lnTo>
                  <a:lnTo>
                    <a:pt x="146" y="296"/>
                  </a:lnTo>
                  <a:lnTo>
                    <a:pt x="153" y="310"/>
                  </a:lnTo>
                  <a:lnTo>
                    <a:pt x="160" y="324"/>
                  </a:lnTo>
                  <a:lnTo>
                    <a:pt x="165" y="339"/>
                  </a:lnTo>
                  <a:lnTo>
                    <a:pt x="169" y="354"/>
                  </a:lnTo>
                  <a:lnTo>
                    <a:pt x="186" y="354"/>
                  </a:lnTo>
                  <a:lnTo>
                    <a:pt x="186" y="354"/>
                  </a:lnTo>
                  <a:lnTo>
                    <a:pt x="190" y="339"/>
                  </a:lnTo>
                  <a:lnTo>
                    <a:pt x="195" y="324"/>
                  </a:lnTo>
                  <a:lnTo>
                    <a:pt x="202" y="310"/>
                  </a:lnTo>
                  <a:lnTo>
                    <a:pt x="209" y="296"/>
                  </a:lnTo>
                  <a:lnTo>
                    <a:pt x="217" y="282"/>
                  </a:lnTo>
                  <a:lnTo>
                    <a:pt x="226" y="270"/>
                  </a:lnTo>
                  <a:lnTo>
                    <a:pt x="237" y="258"/>
                  </a:lnTo>
                  <a:lnTo>
                    <a:pt x="247" y="246"/>
                  </a:lnTo>
                  <a:lnTo>
                    <a:pt x="259" y="236"/>
                  </a:lnTo>
                  <a:lnTo>
                    <a:pt x="270" y="226"/>
                  </a:lnTo>
                  <a:lnTo>
                    <a:pt x="283" y="216"/>
                  </a:lnTo>
                  <a:lnTo>
                    <a:pt x="297" y="208"/>
                  </a:lnTo>
                  <a:lnTo>
                    <a:pt x="311" y="201"/>
                  </a:lnTo>
                  <a:lnTo>
                    <a:pt x="325" y="194"/>
                  </a:lnTo>
                  <a:lnTo>
                    <a:pt x="340" y="188"/>
                  </a:lnTo>
                  <a:lnTo>
                    <a:pt x="355" y="185"/>
                  </a:lnTo>
                  <a:lnTo>
                    <a:pt x="355" y="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5" name="Freeform 85"/>
            <p:cNvSpPr>
              <a:spLocks noEditPoints="1"/>
            </p:cNvSpPr>
            <p:nvPr/>
          </p:nvSpPr>
          <p:spPr bwMode="auto">
            <a:xfrm>
              <a:off x="5454215" y="2150941"/>
              <a:ext cx="303123" cy="303123"/>
            </a:xfrm>
            <a:custGeom>
              <a:avLst/>
              <a:gdLst>
                <a:gd name="T0" fmla="*/ 200 w 417"/>
                <a:gd name="T1" fmla="*/ 417 h 417"/>
                <a:gd name="T2" fmla="*/ 185 w 417"/>
                <a:gd name="T3" fmla="*/ 414 h 417"/>
                <a:gd name="T4" fmla="*/ 175 w 417"/>
                <a:gd name="T5" fmla="*/ 404 h 417"/>
                <a:gd name="T6" fmla="*/ 170 w 417"/>
                <a:gd name="T7" fmla="*/ 394 h 417"/>
                <a:gd name="T8" fmla="*/ 156 w 417"/>
                <a:gd name="T9" fmla="*/ 355 h 417"/>
                <a:gd name="T10" fmla="*/ 134 w 417"/>
                <a:gd name="T11" fmla="*/ 321 h 417"/>
                <a:gd name="T12" fmla="*/ 107 w 417"/>
                <a:gd name="T13" fmla="*/ 291 h 417"/>
                <a:gd name="T14" fmla="*/ 74 w 417"/>
                <a:gd name="T15" fmla="*/ 268 h 417"/>
                <a:gd name="T16" fmla="*/ 37 w 417"/>
                <a:gd name="T17" fmla="*/ 251 h 417"/>
                <a:gd name="T18" fmla="*/ 19 w 417"/>
                <a:gd name="T19" fmla="*/ 245 h 417"/>
                <a:gd name="T20" fmla="*/ 6 w 417"/>
                <a:gd name="T21" fmla="*/ 236 h 417"/>
                <a:gd name="T22" fmla="*/ 0 w 417"/>
                <a:gd name="T23" fmla="*/ 222 h 417"/>
                <a:gd name="T24" fmla="*/ 0 w 417"/>
                <a:gd name="T25" fmla="*/ 201 h 417"/>
                <a:gd name="T26" fmla="*/ 3 w 417"/>
                <a:gd name="T27" fmla="*/ 186 h 417"/>
                <a:gd name="T28" fmla="*/ 14 w 417"/>
                <a:gd name="T29" fmla="*/ 175 h 417"/>
                <a:gd name="T30" fmla="*/ 23 w 417"/>
                <a:gd name="T31" fmla="*/ 171 h 417"/>
                <a:gd name="T32" fmla="*/ 63 w 417"/>
                <a:gd name="T33" fmla="*/ 157 h 417"/>
                <a:gd name="T34" fmla="*/ 96 w 417"/>
                <a:gd name="T35" fmla="*/ 135 h 417"/>
                <a:gd name="T36" fmla="*/ 126 w 417"/>
                <a:gd name="T37" fmla="*/ 107 h 417"/>
                <a:gd name="T38" fmla="*/ 149 w 417"/>
                <a:gd name="T39" fmla="*/ 74 h 417"/>
                <a:gd name="T40" fmla="*/ 167 w 417"/>
                <a:gd name="T41" fmla="*/ 36 h 417"/>
                <a:gd name="T42" fmla="*/ 173 w 417"/>
                <a:gd name="T43" fmla="*/ 19 h 417"/>
                <a:gd name="T44" fmla="*/ 182 w 417"/>
                <a:gd name="T45" fmla="*/ 6 h 417"/>
                <a:gd name="T46" fmla="*/ 196 w 417"/>
                <a:gd name="T47" fmla="*/ 0 h 417"/>
                <a:gd name="T48" fmla="*/ 217 w 417"/>
                <a:gd name="T49" fmla="*/ 0 h 417"/>
                <a:gd name="T50" fmla="*/ 232 w 417"/>
                <a:gd name="T51" fmla="*/ 4 h 417"/>
                <a:gd name="T52" fmla="*/ 242 w 417"/>
                <a:gd name="T53" fmla="*/ 14 h 417"/>
                <a:gd name="T54" fmla="*/ 247 w 417"/>
                <a:gd name="T55" fmla="*/ 23 h 417"/>
                <a:gd name="T56" fmla="*/ 261 w 417"/>
                <a:gd name="T57" fmla="*/ 62 h 417"/>
                <a:gd name="T58" fmla="*/ 283 w 417"/>
                <a:gd name="T59" fmla="*/ 96 h 417"/>
                <a:gd name="T60" fmla="*/ 310 w 417"/>
                <a:gd name="T61" fmla="*/ 127 h 417"/>
                <a:gd name="T62" fmla="*/ 343 w 417"/>
                <a:gd name="T63" fmla="*/ 150 h 417"/>
                <a:gd name="T64" fmla="*/ 381 w 417"/>
                <a:gd name="T65" fmla="*/ 167 h 417"/>
                <a:gd name="T66" fmla="*/ 398 w 417"/>
                <a:gd name="T67" fmla="*/ 173 h 417"/>
                <a:gd name="T68" fmla="*/ 411 w 417"/>
                <a:gd name="T69" fmla="*/ 182 h 417"/>
                <a:gd name="T70" fmla="*/ 417 w 417"/>
                <a:gd name="T71" fmla="*/ 196 h 417"/>
                <a:gd name="T72" fmla="*/ 417 w 417"/>
                <a:gd name="T73" fmla="*/ 217 h 417"/>
                <a:gd name="T74" fmla="*/ 414 w 417"/>
                <a:gd name="T75" fmla="*/ 231 h 417"/>
                <a:gd name="T76" fmla="*/ 403 w 417"/>
                <a:gd name="T77" fmla="*/ 242 h 417"/>
                <a:gd name="T78" fmla="*/ 394 w 417"/>
                <a:gd name="T79" fmla="*/ 247 h 417"/>
                <a:gd name="T80" fmla="*/ 356 w 417"/>
                <a:gd name="T81" fmla="*/ 261 h 417"/>
                <a:gd name="T82" fmla="*/ 321 w 417"/>
                <a:gd name="T83" fmla="*/ 283 h 417"/>
                <a:gd name="T84" fmla="*/ 291 w 417"/>
                <a:gd name="T85" fmla="*/ 311 h 417"/>
                <a:gd name="T86" fmla="*/ 268 w 417"/>
                <a:gd name="T87" fmla="*/ 343 h 417"/>
                <a:gd name="T88" fmla="*/ 250 w 417"/>
                <a:gd name="T89" fmla="*/ 380 h 417"/>
                <a:gd name="T90" fmla="*/ 244 w 417"/>
                <a:gd name="T91" fmla="*/ 399 h 417"/>
                <a:gd name="T92" fmla="*/ 235 w 417"/>
                <a:gd name="T93" fmla="*/ 412 h 417"/>
                <a:gd name="T94" fmla="*/ 221 w 417"/>
                <a:gd name="T95" fmla="*/ 417 h 417"/>
                <a:gd name="T96" fmla="*/ 97 w 417"/>
                <a:gd name="T97" fmla="*/ 209 h 417"/>
                <a:gd name="T98" fmla="*/ 131 w 417"/>
                <a:gd name="T99" fmla="*/ 230 h 417"/>
                <a:gd name="T100" fmla="*/ 175 w 417"/>
                <a:gd name="T101" fmla="*/ 270 h 417"/>
                <a:gd name="T102" fmla="*/ 209 w 417"/>
                <a:gd name="T103" fmla="*/ 320 h 417"/>
                <a:gd name="T104" fmla="*/ 229 w 417"/>
                <a:gd name="T105" fmla="*/ 286 h 417"/>
                <a:gd name="T106" fmla="*/ 270 w 417"/>
                <a:gd name="T107" fmla="*/ 242 h 417"/>
                <a:gd name="T108" fmla="*/ 320 w 417"/>
                <a:gd name="T109" fmla="*/ 209 h 417"/>
                <a:gd name="T110" fmla="*/ 286 w 417"/>
                <a:gd name="T111" fmla="*/ 188 h 417"/>
                <a:gd name="T112" fmla="*/ 242 w 417"/>
                <a:gd name="T113" fmla="*/ 147 h 417"/>
                <a:gd name="T114" fmla="*/ 209 w 417"/>
                <a:gd name="T115" fmla="*/ 98 h 417"/>
                <a:gd name="T116" fmla="*/ 188 w 417"/>
                <a:gd name="T117" fmla="*/ 131 h 417"/>
                <a:gd name="T118" fmla="*/ 147 w 417"/>
                <a:gd name="T119" fmla="*/ 175 h 417"/>
                <a:gd name="T120" fmla="*/ 97 w 417"/>
                <a:gd name="T121" fmla="*/ 209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17" h="417">
                  <a:moveTo>
                    <a:pt x="217" y="417"/>
                  </a:moveTo>
                  <a:lnTo>
                    <a:pt x="200" y="417"/>
                  </a:lnTo>
                  <a:lnTo>
                    <a:pt x="200" y="417"/>
                  </a:lnTo>
                  <a:lnTo>
                    <a:pt x="196" y="417"/>
                  </a:lnTo>
                  <a:lnTo>
                    <a:pt x="190" y="416"/>
                  </a:lnTo>
                  <a:lnTo>
                    <a:pt x="185" y="414"/>
                  </a:lnTo>
                  <a:lnTo>
                    <a:pt x="182" y="412"/>
                  </a:lnTo>
                  <a:lnTo>
                    <a:pt x="178" y="408"/>
                  </a:lnTo>
                  <a:lnTo>
                    <a:pt x="175" y="404"/>
                  </a:lnTo>
                  <a:lnTo>
                    <a:pt x="173" y="399"/>
                  </a:lnTo>
                  <a:lnTo>
                    <a:pt x="170" y="394"/>
                  </a:lnTo>
                  <a:lnTo>
                    <a:pt x="170" y="394"/>
                  </a:lnTo>
                  <a:lnTo>
                    <a:pt x="167" y="380"/>
                  </a:lnTo>
                  <a:lnTo>
                    <a:pt x="162" y="368"/>
                  </a:lnTo>
                  <a:lnTo>
                    <a:pt x="156" y="355"/>
                  </a:lnTo>
                  <a:lnTo>
                    <a:pt x="149" y="343"/>
                  </a:lnTo>
                  <a:lnTo>
                    <a:pt x="142" y="332"/>
                  </a:lnTo>
                  <a:lnTo>
                    <a:pt x="134" y="321"/>
                  </a:lnTo>
                  <a:lnTo>
                    <a:pt x="126" y="311"/>
                  </a:lnTo>
                  <a:lnTo>
                    <a:pt x="117" y="300"/>
                  </a:lnTo>
                  <a:lnTo>
                    <a:pt x="107" y="291"/>
                  </a:lnTo>
                  <a:lnTo>
                    <a:pt x="96" y="283"/>
                  </a:lnTo>
                  <a:lnTo>
                    <a:pt x="86" y="275"/>
                  </a:lnTo>
                  <a:lnTo>
                    <a:pt x="74" y="268"/>
                  </a:lnTo>
                  <a:lnTo>
                    <a:pt x="63" y="261"/>
                  </a:lnTo>
                  <a:lnTo>
                    <a:pt x="50" y="255"/>
                  </a:lnTo>
                  <a:lnTo>
                    <a:pt x="37" y="251"/>
                  </a:lnTo>
                  <a:lnTo>
                    <a:pt x="23" y="247"/>
                  </a:lnTo>
                  <a:lnTo>
                    <a:pt x="23" y="247"/>
                  </a:lnTo>
                  <a:lnTo>
                    <a:pt x="19" y="245"/>
                  </a:lnTo>
                  <a:lnTo>
                    <a:pt x="14" y="242"/>
                  </a:lnTo>
                  <a:lnTo>
                    <a:pt x="9" y="239"/>
                  </a:lnTo>
                  <a:lnTo>
                    <a:pt x="6" y="236"/>
                  </a:lnTo>
                  <a:lnTo>
                    <a:pt x="3" y="231"/>
                  </a:lnTo>
                  <a:lnTo>
                    <a:pt x="1" y="226"/>
                  </a:lnTo>
                  <a:lnTo>
                    <a:pt x="0" y="222"/>
                  </a:lnTo>
                  <a:lnTo>
                    <a:pt x="0" y="217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196"/>
                  </a:lnTo>
                  <a:lnTo>
                    <a:pt x="1" y="190"/>
                  </a:lnTo>
                  <a:lnTo>
                    <a:pt x="3" y="186"/>
                  </a:lnTo>
                  <a:lnTo>
                    <a:pt x="6" y="182"/>
                  </a:lnTo>
                  <a:lnTo>
                    <a:pt x="9" y="178"/>
                  </a:lnTo>
                  <a:lnTo>
                    <a:pt x="14" y="175"/>
                  </a:lnTo>
                  <a:lnTo>
                    <a:pt x="19" y="173"/>
                  </a:lnTo>
                  <a:lnTo>
                    <a:pt x="23" y="171"/>
                  </a:lnTo>
                  <a:lnTo>
                    <a:pt x="23" y="171"/>
                  </a:lnTo>
                  <a:lnTo>
                    <a:pt x="37" y="167"/>
                  </a:lnTo>
                  <a:lnTo>
                    <a:pt x="50" y="163"/>
                  </a:lnTo>
                  <a:lnTo>
                    <a:pt x="63" y="157"/>
                  </a:lnTo>
                  <a:lnTo>
                    <a:pt x="74" y="150"/>
                  </a:lnTo>
                  <a:lnTo>
                    <a:pt x="86" y="143"/>
                  </a:lnTo>
                  <a:lnTo>
                    <a:pt x="96" y="135"/>
                  </a:lnTo>
                  <a:lnTo>
                    <a:pt x="107" y="127"/>
                  </a:lnTo>
                  <a:lnTo>
                    <a:pt x="117" y="117"/>
                  </a:lnTo>
                  <a:lnTo>
                    <a:pt x="126" y="107"/>
                  </a:lnTo>
                  <a:lnTo>
                    <a:pt x="134" y="96"/>
                  </a:lnTo>
                  <a:lnTo>
                    <a:pt x="142" y="86"/>
                  </a:lnTo>
                  <a:lnTo>
                    <a:pt x="149" y="74"/>
                  </a:lnTo>
                  <a:lnTo>
                    <a:pt x="156" y="62"/>
                  </a:lnTo>
                  <a:lnTo>
                    <a:pt x="162" y="50"/>
                  </a:lnTo>
                  <a:lnTo>
                    <a:pt x="167" y="36"/>
                  </a:lnTo>
                  <a:lnTo>
                    <a:pt x="170" y="23"/>
                  </a:lnTo>
                  <a:lnTo>
                    <a:pt x="170" y="23"/>
                  </a:lnTo>
                  <a:lnTo>
                    <a:pt x="173" y="19"/>
                  </a:lnTo>
                  <a:lnTo>
                    <a:pt x="175" y="14"/>
                  </a:lnTo>
                  <a:lnTo>
                    <a:pt x="178" y="10"/>
                  </a:lnTo>
                  <a:lnTo>
                    <a:pt x="182" y="6"/>
                  </a:lnTo>
                  <a:lnTo>
                    <a:pt x="185" y="4"/>
                  </a:lnTo>
                  <a:lnTo>
                    <a:pt x="190" y="1"/>
                  </a:lnTo>
                  <a:lnTo>
                    <a:pt x="196" y="0"/>
                  </a:lnTo>
                  <a:lnTo>
                    <a:pt x="200" y="0"/>
                  </a:lnTo>
                  <a:lnTo>
                    <a:pt x="217" y="0"/>
                  </a:lnTo>
                  <a:lnTo>
                    <a:pt x="217" y="0"/>
                  </a:lnTo>
                  <a:lnTo>
                    <a:pt x="221" y="0"/>
                  </a:lnTo>
                  <a:lnTo>
                    <a:pt x="227" y="1"/>
                  </a:lnTo>
                  <a:lnTo>
                    <a:pt x="232" y="4"/>
                  </a:lnTo>
                  <a:lnTo>
                    <a:pt x="235" y="6"/>
                  </a:lnTo>
                  <a:lnTo>
                    <a:pt x="240" y="10"/>
                  </a:lnTo>
                  <a:lnTo>
                    <a:pt x="242" y="14"/>
                  </a:lnTo>
                  <a:lnTo>
                    <a:pt x="244" y="19"/>
                  </a:lnTo>
                  <a:lnTo>
                    <a:pt x="247" y="23"/>
                  </a:lnTo>
                  <a:lnTo>
                    <a:pt x="247" y="23"/>
                  </a:lnTo>
                  <a:lnTo>
                    <a:pt x="250" y="36"/>
                  </a:lnTo>
                  <a:lnTo>
                    <a:pt x="255" y="50"/>
                  </a:lnTo>
                  <a:lnTo>
                    <a:pt x="261" y="62"/>
                  </a:lnTo>
                  <a:lnTo>
                    <a:pt x="268" y="74"/>
                  </a:lnTo>
                  <a:lnTo>
                    <a:pt x="275" y="86"/>
                  </a:lnTo>
                  <a:lnTo>
                    <a:pt x="283" y="96"/>
                  </a:lnTo>
                  <a:lnTo>
                    <a:pt x="291" y="107"/>
                  </a:lnTo>
                  <a:lnTo>
                    <a:pt x="300" y="117"/>
                  </a:lnTo>
                  <a:lnTo>
                    <a:pt x="310" y="127"/>
                  </a:lnTo>
                  <a:lnTo>
                    <a:pt x="321" y="135"/>
                  </a:lnTo>
                  <a:lnTo>
                    <a:pt x="331" y="143"/>
                  </a:lnTo>
                  <a:lnTo>
                    <a:pt x="343" y="150"/>
                  </a:lnTo>
                  <a:lnTo>
                    <a:pt x="356" y="157"/>
                  </a:lnTo>
                  <a:lnTo>
                    <a:pt x="367" y="163"/>
                  </a:lnTo>
                  <a:lnTo>
                    <a:pt x="381" y="167"/>
                  </a:lnTo>
                  <a:lnTo>
                    <a:pt x="394" y="171"/>
                  </a:lnTo>
                  <a:lnTo>
                    <a:pt x="394" y="171"/>
                  </a:lnTo>
                  <a:lnTo>
                    <a:pt x="398" y="173"/>
                  </a:lnTo>
                  <a:lnTo>
                    <a:pt x="403" y="175"/>
                  </a:lnTo>
                  <a:lnTo>
                    <a:pt x="408" y="178"/>
                  </a:lnTo>
                  <a:lnTo>
                    <a:pt x="411" y="182"/>
                  </a:lnTo>
                  <a:lnTo>
                    <a:pt x="414" y="186"/>
                  </a:lnTo>
                  <a:lnTo>
                    <a:pt x="416" y="190"/>
                  </a:lnTo>
                  <a:lnTo>
                    <a:pt x="417" y="196"/>
                  </a:lnTo>
                  <a:lnTo>
                    <a:pt x="417" y="201"/>
                  </a:lnTo>
                  <a:lnTo>
                    <a:pt x="417" y="217"/>
                  </a:lnTo>
                  <a:lnTo>
                    <a:pt x="417" y="217"/>
                  </a:lnTo>
                  <a:lnTo>
                    <a:pt x="417" y="222"/>
                  </a:lnTo>
                  <a:lnTo>
                    <a:pt x="416" y="226"/>
                  </a:lnTo>
                  <a:lnTo>
                    <a:pt x="414" y="231"/>
                  </a:lnTo>
                  <a:lnTo>
                    <a:pt x="411" y="236"/>
                  </a:lnTo>
                  <a:lnTo>
                    <a:pt x="408" y="239"/>
                  </a:lnTo>
                  <a:lnTo>
                    <a:pt x="403" y="242"/>
                  </a:lnTo>
                  <a:lnTo>
                    <a:pt x="398" y="245"/>
                  </a:lnTo>
                  <a:lnTo>
                    <a:pt x="394" y="247"/>
                  </a:lnTo>
                  <a:lnTo>
                    <a:pt x="394" y="247"/>
                  </a:lnTo>
                  <a:lnTo>
                    <a:pt x="381" y="251"/>
                  </a:lnTo>
                  <a:lnTo>
                    <a:pt x="367" y="255"/>
                  </a:lnTo>
                  <a:lnTo>
                    <a:pt x="356" y="261"/>
                  </a:lnTo>
                  <a:lnTo>
                    <a:pt x="343" y="268"/>
                  </a:lnTo>
                  <a:lnTo>
                    <a:pt x="331" y="275"/>
                  </a:lnTo>
                  <a:lnTo>
                    <a:pt x="321" y="283"/>
                  </a:lnTo>
                  <a:lnTo>
                    <a:pt x="310" y="291"/>
                  </a:lnTo>
                  <a:lnTo>
                    <a:pt x="300" y="300"/>
                  </a:lnTo>
                  <a:lnTo>
                    <a:pt x="291" y="311"/>
                  </a:lnTo>
                  <a:lnTo>
                    <a:pt x="283" y="321"/>
                  </a:lnTo>
                  <a:lnTo>
                    <a:pt x="275" y="332"/>
                  </a:lnTo>
                  <a:lnTo>
                    <a:pt x="268" y="343"/>
                  </a:lnTo>
                  <a:lnTo>
                    <a:pt x="261" y="355"/>
                  </a:lnTo>
                  <a:lnTo>
                    <a:pt x="255" y="368"/>
                  </a:lnTo>
                  <a:lnTo>
                    <a:pt x="250" y="380"/>
                  </a:lnTo>
                  <a:lnTo>
                    <a:pt x="247" y="394"/>
                  </a:lnTo>
                  <a:lnTo>
                    <a:pt x="247" y="394"/>
                  </a:lnTo>
                  <a:lnTo>
                    <a:pt x="244" y="399"/>
                  </a:lnTo>
                  <a:lnTo>
                    <a:pt x="242" y="404"/>
                  </a:lnTo>
                  <a:lnTo>
                    <a:pt x="240" y="408"/>
                  </a:lnTo>
                  <a:lnTo>
                    <a:pt x="235" y="412"/>
                  </a:lnTo>
                  <a:lnTo>
                    <a:pt x="232" y="414"/>
                  </a:lnTo>
                  <a:lnTo>
                    <a:pt x="227" y="416"/>
                  </a:lnTo>
                  <a:lnTo>
                    <a:pt x="221" y="417"/>
                  </a:lnTo>
                  <a:lnTo>
                    <a:pt x="217" y="417"/>
                  </a:lnTo>
                  <a:lnTo>
                    <a:pt x="217" y="417"/>
                  </a:lnTo>
                  <a:close/>
                  <a:moveTo>
                    <a:pt x="97" y="209"/>
                  </a:moveTo>
                  <a:lnTo>
                    <a:pt x="97" y="209"/>
                  </a:lnTo>
                  <a:lnTo>
                    <a:pt x="115" y="219"/>
                  </a:lnTo>
                  <a:lnTo>
                    <a:pt x="131" y="230"/>
                  </a:lnTo>
                  <a:lnTo>
                    <a:pt x="147" y="242"/>
                  </a:lnTo>
                  <a:lnTo>
                    <a:pt x="161" y="256"/>
                  </a:lnTo>
                  <a:lnTo>
                    <a:pt x="175" y="270"/>
                  </a:lnTo>
                  <a:lnTo>
                    <a:pt x="188" y="286"/>
                  </a:lnTo>
                  <a:lnTo>
                    <a:pt x="198" y="303"/>
                  </a:lnTo>
                  <a:lnTo>
                    <a:pt x="209" y="320"/>
                  </a:lnTo>
                  <a:lnTo>
                    <a:pt x="209" y="320"/>
                  </a:lnTo>
                  <a:lnTo>
                    <a:pt x="219" y="303"/>
                  </a:lnTo>
                  <a:lnTo>
                    <a:pt x="229" y="286"/>
                  </a:lnTo>
                  <a:lnTo>
                    <a:pt x="242" y="270"/>
                  </a:lnTo>
                  <a:lnTo>
                    <a:pt x="256" y="256"/>
                  </a:lnTo>
                  <a:lnTo>
                    <a:pt x="270" y="242"/>
                  </a:lnTo>
                  <a:lnTo>
                    <a:pt x="286" y="230"/>
                  </a:lnTo>
                  <a:lnTo>
                    <a:pt x="302" y="219"/>
                  </a:lnTo>
                  <a:lnTo>
                    <a:pt x="320" y="209"/>
                  </a:lnTo>
                  <a:lnTo>
                    <a:pt x="320" y="209"/>
                  </a:lnTo>
                  <a:lnTo>
                    <a:pt x="302" y="198"/>
                  </a:lnTo>
                  <a:lnTo>
                    <a:pt x="286" y="188"/>
                  </a:lnTo>
                  <a:lnTo>
                    <a:pt x="270" y="175"/>
                  </a:lnTo>
                  <a:lnTo>
                    <a:pt x="256" y="161"/>
                  </a:lnTo>
                  <a:lnTo>
                    <a:pt x="242" y="147"/>
                  </a:lnTo>
                  <a:lnTo>
                    <a:pt x="229" y="131"/>
                  </a:lnTo>
                  <a:lnTo>
                    <a:pt x="219" y="115"/>
                  </a:lnTo>
                  <a:lnTo>
                    <a:pt x="209" y="98"/>
                  </a:lnTo>
                  <a:lnTo>
                    <a:pt x="209" y="98"/>
                  </a:lnTo>
                  <a:lnTo>
                    <a:pt x="198" y="115"/>
                  </a:lnTo>
                  <a:lnTo>
                    <a:pt x="188" y="131"/>
                  </a:lnTo>
                  <a:lnTo>
                    <a:pt x="175" y="147"/>
                  </a:lnTo>
                  <a:lnTo>
                    <a:pt x="161" y="161"/>
                  </a:lnTo>
                  <a:lnTo>
                    <a:pt x="147" y="175"/>
                  </a:lnTo>
                  <a:lnTo>
                    <a:pt x="131" y="188"/>
                  </a:lnTo>
                  <a:lnTo>
                    <a:pt x="115" y="198"/>
                  </a:lnTo>
                  <a:lnTo>
                    <a:pt x="97" y="209"/>
                  </a:lnTo>
                  <a:lnTo>
                    <a:pt x="97" y="2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6" name="Freeform 86"/>
            <p:cNvSpPr>
              <a:spLocks/>
            </p:cNvSpPr>
            <p:nvPr/>
          </p:nvSpPr>
          <p:spPr bwMode="auto">
            <a:xfrm>
              <a:off x="3484645" y="1105242"/>
              <a:ext cx="258162" cy="256712"/>
            </a:xfrm>
            <a:custGeom>
              <a:avLst/>
              <a:gdLst>
                <a:gd name="T0" fmla="*/ 355 w 355"/>
                <a:gd name="T1" fmla="*/ 170 h 354"/>
                <a:gd name="T2" fmla="*/ 339 w 355"/>
                <a:gd name="T3" fmla="*/ 165 h 354"/>
                <a:gd name="T4" fmla="*/ 310 w 355"/>
                <a:gd name="T5" fmla="*/ 153 h 354"/>
                <a:gd name="T6" fmla="*/ 284 w 355"/>
                <a:gd name="T7" fmla="*/ 138 h 354"/>
                <a:gd name="T8" fmla="*/ 258 w 355"/>
                <a:gd name="T9" fmla="*/ 118 h 354"/>
                <a:gd name="T10" fmla="*/ 236 w 355"/>
                <a:gd name="T11" fmla="*/ 96 h 354"/>
                <a:gd name="T12" fmla="*/ 218 w 355"/>
                <a:gd name="T13" fmla="*/ 72 h 354"/>
                <a:gd name="T14" fmla="*/ 201 w 355"/>
                <a:gd name="T15" fmla="*/ 45 h 354"/>
                <a:gd name="T16" fmla="*/ 190 w 355"/>
                <a:gd name="T17" fmla="*/ 15 h 354"/>
                <a:gd name="T18" fmla="*/ 170 w 355"/>
                <a:gd name="T19" fmla="*/ 0 h 354"/>
                <a:gd name="T20" fmla="*/ 166 w 355"/>
                <a:gd name="T21" fmla="*/ 15 h 354"/>
                <a:gd name="T22" fmla="*/ 153 w 355"/>
                <a:gd name="T23" fmla="*/ 45 h 354"/>
                <a:gd name="T24" fmla="*/ 138 w 355"/>
                <a:gd name="T25" fmla="*/ 72 h 354"/>
                <a:gd name="T26" fmla="*/ 119 w 355"/>
                <a:gd name="T27" fmla="*/ 96 h 354"/>
                <a:gd name="T28" fmla="*/ 97 w 355"/>
                <a:gd name="T29" fmla="*/ 118 h 354"/>
                <a:gd name="T30" fmla="*/ 72 w 355"/>
                <a:gd name="T31" fmla="*/ 138 h 354"/>
                <a:gd name="T32" fmla="*/ 45 w 355"/>
                <a:gd name="T33" fmla="*/ 153 h 354"/>
                <a:gd name="T34" fmla="*/ 15 w 355"/>
                <a:gd name="T35" fmla="*/ 165 h 354"/>
                <a:gd name="T36" fmla="*/ 0 w 355"/>
                <a:gd name="T37" fmla="*/ 185 h 354"/>
                <a:gd name="T38" fmla="*/ 15 w 355"/>
                <a:gd name="T39" fmla="*/ 190 h 354"/>
                <a:gd name="T40" fmla="*/ 45 w 355"/>
                <a:gd name="T41" fmla="*/ 201 h 354"/>
                <a:gd name="T42" fmla="*/ 72 w 355"/>
                <a:gd name="T43" fmla="*/ 218 h 354"/>
                <a:gd name="T44" fmla="*/ 97 w 355"/>
                <a:gd name="T45" fmla="*/ 236 h 354"/>
                <a:gd name="T46" fmla="*/ 119 w 355"/>
                <a:gd name="T47" fmla="*/ 258 h 354"/>
                <a:gd name="T48" fmla="*/ 138 w 355"/>
                <a:gd name="T49" fmla="*/ 283 h 354"/>
                <a:gd name="T50" fmla="*/ 153 w 355"/>
                <a:gd name="T51" fmla="*/ 310 h 354"/>
                <a:gd name="T52" fmla="*/ 166 w 355"/>
                <a:gd name="T53" fmla="*/ 339 h 354"/>
                <a:gd name="T54" fmla="*/ 185 w 355"/>
                <a:gd name="T55" fmla="*/ 354 h 354"/>
                <a:gd name="T56" fmla="*/ 190 w 355"/>
                <a:gd name="T57" fmla="*/ 339 h 354"/>
                <a:gd name="T58" fmla="*/ 201 w 355"/>
                <a:gd name="T59" fmla="*/ 310 h 354"/>
                <a:gd name="T60" fmla="*/ 218 w 355"/>
                <a:gd name="T61" fmla="*/ 283 h 354"/>
                <a:gd name="T62" fmla="*/ 236 w 355"/>
                <a:gd name="T63" fmla="*/ 258 h 354"/>
                <a:gd name="T64" fmla="*/ 258 w 355"/>
                <a:gd name="T65" fmla="*/ 236 h 354"/>
                <a:gd name="T66" fmla="*/ 284 w 355"/>
                <a:gd name="T67" fmla="*/ 218 h 354"/>
                <a:gd name="T68" fmla="*/ 310 w 355"/>
                <a:gd name="T69" fmla="*/ 201 h 354"/>
                <a:gd name="T70" fmla="*/ 339 w 355"/>
                <a:gd name="T71" fmla="*/ 190 h 354"/>
                <a:gd name="T72" fmla="*/ 355 w 355"/>
                <a:gd name="T73" fmla="*/ 185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55" h="354">
                  <a:moveTo>
                    <a:pt x="355" y="185"/>
                  </a:moveTo>
                  <a:lnTo>
                    <a:pt x="355" y="170"/>
                  </a:lnTo>
                  <a:lnTo>
                    <a:pt x="355" y="170"/>
                  </a:lnTo>
                  <a:lnTo>
                    <a:pt x="339" y="165"/>
                  </a:lnTo>
                  <a:lnTo>
                    <a:pt x="325" y="160"/>
                  </a:lnTo>
                  <a:lnTo>
                    <a:pt x="310" y="153"/>
                  </a:lnTo>
                  <a:lnTo>
                    <a:pt x="296" y="146"/>
                  </a:lnTo>
                  <a:lnTo>
                    <a:pt x="284" y="138"/>
                  </a:lnTo>
                  <a:lnTo>
                    <a:pt x="271" y="128"/>
                  </a:lnTo>
                  <a:lnTo>
                    <a:pt x="258" y="118"/>
                  </a:lnTo>
                  <a:lnTo>
                    <a:pt x="247" y="108"/>
                  </a:lnTo>
                  <a:lnTo>
                    <a:pt x="236" y="96"/>
                  </a:lnTo>
                  <a:lnTo>
                    <a:pt x="227" y="84"/>
                  </a:lnTo>
                  <a:lnTo>
                    <a:pt x="218" y="72"/>
                  </a:lnTo>
                  <a:lnTo>
                    <a:pt x="210" y="59"/>
                  </a:lnTo>
                  <a:lnTo>
                    <a:pt x="201" y="45"/>
                  </a:lnTo>
                  <a:lnTo>
                    <a:pt x="196" y="30"/>
                  </a:lnTo>
                  <a:lnTo>
                    <a:pt x="190" y="15"/>
                  </a:lnTo>
                  <a:lnTo>
                    <a:pt x="185" y="0"/>
                  </a:lnTo>
                  <a:lnTo>
                    <a:pt x="170" y="0"/>
                  </a:lnTo>
                  <a:lnTo>
                    <a:pt x="170" y="0"/>
                  </a:lnTo>
                  <a:lnTo>
                    <a:pt x="166" y="15"/>
                  </a:lnTo>
                  <a:lnTo>
                    <a:pt x="160" y="30"/>
                  </a:lnTo>
                  <a:lnTo>
                    <a:pt x="153" y="45"/>
                  </a:lnTo>
                  <a:lnTo>
                    <a:pt x="146" y="59"/>
                  </a:lnTo>
                  <a:lnTo>
                    <a:pt x="138" y="72"/>
                  </a:lnTo>
                  <a:lnTo>
                    <a:pt x="128" y="84"/>
                  </a:lnTo>
                  <a:lnTo>
                    <a:pt x="119" y="96"/>
                  </a:lnTo>
                  <a:lnTo>
                    <a:pt x="108" y="108"/>
                  </a:lnTo>
                  <a:lnTo>
                    <a:pt x="97" y="118"/>
                  </a:lnTo>
                  <a:lnTo>
                    <a:pt x="84" y="128"/>
                  </a:lnTo>
                  <a:lnTo>
                    <a:pt x="72" y="138"/>
                  </a:lnTo>
                  <a:lnTo>
                    <a:pt x="59" y="146"/>
                  </a:lnTo>
                  <a:lnTo>
                    <a:pt x="45" y="153"/>
                  </a:lnTo>
                  <a:lnTo>
                    <a:pt x="30" y="160"/>
                  </a:lnTo>
                  <a:lnTo>
                    <a:pt x="15" y="165"/>
                  </a:lnTo>
                  <a:lnTo>
                    <a:pt x="0" y="170"/>
                  </a:lnTo>
                  <a:lnTo>
                    <a:pt x="0" y="185"/>
                  </a:lnTo>
                  <a:lnTo>
                    <a:pt x="0" y="185"/>
                  </a:lnTo>
                  <a:lnTo>
                    <a:pt x="15" y="190"/>
                  </a:lnTo>
                  <a:lnTo>
                    <a:pt x="30" y="196"/>
                  </a:lnTo>
                  <a:lnTo>
                    <a:pt x="45" y="201"/>
                  </a:lnTo>
                  <a:lnTo>
                    <a:pt x="59" y="210"/>
                  </a:lnTo>
                  <a:lnTo>
                    <a:pt x="72" y="218"/>
                  </a:lnTo>
                  <a:lnTo>
                    <a:pt x="84" y="227"/>
                  </a:lnTo>
                  <a:lnTo>
                    <a:pt x="97" y="236"/>
                  </a:lnTo>
                  <a:lnTo>
                    <a:pt x="108" y="247"/>
                  </a:lnTo>
                  <a:lnTo>
                    <a:pt x="119" y="258"/>
                  </a:lnTo>
                  <a:lnTo>
                    <a:pt x="128" y="270"/>
                  </a:lnTo>
                  <a:lnTo>
                    <a:pt x="138" y="283"/>
                  </a:lnTo>
                  <a:lnTo>
                    <a:pt x="146" y="296"/>
                  </a:lnTo>
                  <a:lnTo>
                    <a:pt x="153" y="310"/>
                  </a:lnTo>
                  <a:lnTo>
                    <a:pt x="160" y="324"/>
                  </a:lnTo>
                  <a:lnTo>
                    <a:pt x="166" y="339"/>
                  </a:lnTo>
                  <a:lnTo>
                    <a:pt x="170" y="354"/>
                  </a:lnTo>
                  <a:lnTo>
                    <a:pt x="185" y="354"/>
                  </a:lnTo>
                  <a:lnTo>
                    <a:pt x="185" y="354"/>
                  </a:lnTo>
                  <a:lnTo>
                    <a:pt x="190" y="339"/>
                  </a:lnTo>
                  <a:lnTo>
                    <a:pt x="196" y="324"/>
                  </a:lnTo>
                  <a:lnTo>
                    <a:pt x="201" y="310"/>
                  </a:lnTo>
                  <a:lnTo>
                    <a:pt x="210" y="296"/>
                  </a:lnTo>
                  <a:lnTo>
                    <a:pt x="218" y="283"/>
                  </a:lnTo>
                  <a:lnTo>
                    <a:pt x="227" y="270"/>
                  </a:lnTo>
                  <a:lnTo>
                    <a:pt x="236" y="258"/>
                  </a:lnTo>
                  <a:lnTo>
                    <a:pt x="247" y="247"/>
                  </a:lnTo>
                  <a:lnTo>
                    <a:pt x="258" y="236"/>
                  </a:lnTo>
                  <a:lnTo>
                    <a:pt x="271" y="227"/>
                  </a:lnTo>
                  <a:lnTo>
                    <a:pt x="284" y="218"/>
                  </a:lnTo>
                  <a:lnTo>
                    <a:pt x="296" y="210"/>
                  </a:lnTo>
                  <a:lnTo>
                    <a:pt x="310" y="201"/>
                  </a:lnTo>
                  <a:lnTo>
                    <a:pt x="324" y="196"/>
                  </a:lnTo>
                  <a:lnTo>
                    <a:pt x="339" y="190"/>
                  </a:lnTo>
                  <a:lnTo>
                    <a:pt x="355" y="185"/>
                  </a:lnTo>
                  <a:lnTo>
                    <a:pt x="355" y="185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7" name="Freeform 87"/>
            <p:cNvSpPr>
              <a:spLocks noEditPoints="1"/>
            </p:cNvSpPr>
            <p:nvPr/>
          </p:nvSpPr>
          <p:spPr bwMode="auto">
            <a:xfrm>
              <a:off x="3462890" y="1082036"/>
              <a:ext cx="303123" cy="303123"/>
            </a:xfrm>
            <a:custGeom>
              <a:avLst/>
              <a:gdLst>
                <a:gd name="T0" fmla="*/ 201 w 418"/>
                <a:gd name="T1" fmla="*/ 418 h 418"/>
                <a:gd name="T2" fmla="*/ 186 w 418"/>
                <a:gd name="T3" fmla="*/ 413 h 418"/>
                <a:gd name="T4" fmla="*/ 174 w 418"/>
                <a:gd name="T5" fmla="*/ 403 h 418"/>
                <a:gd name="T6" fmla="*/ 170 w 418"/>
                <a:gd name="T7" fmla="*/ 393 h 418"/>
                <a:gd name="T8" fmla="*/ 156 w 418"/>
                <a:gd name="T9" fmla="*/ 355 h 418"/>
                <a:gd name="T10" fmla="*/ 135 w 418"/>
                <a:gd name="T11" fmla="*/ 320 h 418"/>
                <a:gd name="T12" fmla="*/ 107 w 418"/>
                <a:gd name="T13" fmla="*/ 290 h 418"/>
                <a:gd name="T14" fmla="*/ 74 w 418"/>
                <a:gd name="T15" fmla="*/ 267 h 418"/>
                <a:gd name="T16" fmla="*/ 37 w 418"/>
                <a:gd name="T17" fmla="*/ 251 h 418"/>
                <a:gd name="T18" fmla="*/ 18 w 418"/>
                <a:gd name="T19" fmla="*/ 245 h 418"/>
                <a:gd name="T20" fmla="*/ 7 w 418"/>
                <a:gd name="T21" fmla="*/ 236 h 418"/>
                <a:gd name="T22" fmla="*/ 0 w 418"/>
                <a:gd name="T23" fmla="*/ 222 h 418"/>
                <a:gd name="T24" fmla="*/ 0 w 418"/>
                <a:gd name="T25" fmla="*/ 201 h 418"/>
                <a:gd name="T26" fmla="*/ 3 w 418"/>
                <a:gd name="T27" fmla="*/ 186 h 418"/>
                <a:gd name="T28" fmla="*/ 13 w 418"/>
                <a:gd name="T29" fmla="*/ 174 h 418"/>
                <a:gd name="T30" fmla="*/ 23 w 418"/>
                <a:gd name="T31" fmla="*/ 170 h 418"/>
                <a:gd name="T32" fmla="*/ 62 w 418"/>
                <a:gd name="T33" fmla="*/ 156 h 418"/>
                <a:gd name="T34" fmla="*/ 97 w 418"/>
                <a:gd name="T35" fmla="*/ 135 h 418"/>
                <a:gd name="T36" fmla="*/ 126 w 418"/>
                <a:gd name="T37" fmla="*/ 107 h 418"/>
                <a:gd name="T38" fmla="*/ 150 w 418"/>
                <a:gd name="T39" fmla="*/ 74 h 418"/>
                <a:gd name="T40" fmla="*/ 166 w 418"/>
                <a:gd name="T41" fmla="*/ 37 h 418"/>
                <a:gd name="T42" fmla="*/ 172 w 418"/>
                <a:gd name="T43" fmla="*/ 18 h 418"/>
                <a:gd name="T44" fmla="*/ 181 w 418"/>
                <a:gd name="T45" fmla="*/ 6 h 418"/>
                <a:gd name="T46" fmla="*/ 195 w 418"/>
                <a:gd name="T47" fmla="*/ 0 h 418"/>
                <a:gd name="T48" fmla="*/ 216 w 418"/>
                <a:gd name="T49" fmla="*/ 0 h 418"/>
                <a:gd name="T50" fmla="*/ 231 w 418"/>
                <a:gd name="T51" fmla="*/ 3 h 418"/>
                <a:gd name="T52" fmla="*/ 243 w 418"/>
                <a:gd name="T53" fmla="*/ 13 h 418"/>
                <a:gd name="T54" fmla="*/ 246 w 418"/>
                <a:gd name="T55" fmla="*/ 23 h 418"/>
                <a:gd name="T56" fmla="*/ 261 w 418"/>
                <a:gd name="T57" fmla="*/ 62 h 418"/>
                <a:gd name="T58" fmla="*/ 282 w 418"/>
                <a:gd name="T59" fmla="*/ 97 h 418"/>
                <a:gd name="T60" fmla="*/ 310 w 418"/>
                <a:gd name="T61" fmla="*/ 126 h 418"/>
                <a:gd name="T62" fmla="*/ 344 w 418"/>
                <a:gd name="T63" fmla="*/ 150 h 418"/>
                <a:gd name="T64" fmla="*/ 381 w 418"/>
                <a:gd name="T65" fmla="*/ 166 h 418"/>
                <a:gd name="T66" fmla="*/ 399 w 418"/>
                <a:gd name="T67" fmla="*/ 172 h 418"/>
                <a:gd name="T68" fmla="*/ 411 w 418"/>
                <a:gd name="T69" fmla="*/ 181 h 418"/>
                <a:gd name="T70" fmla="*/ 417 w 418"/>
                <a:gd name="T71" fmla="*/ 195 h 418"/>
                <a:gd name="T72" fmla="*/ 418 w 418"/>
                <a:gd name="T73" fmla="*/ 216 h 418"/>
                <a:gd name="T74" fmla="*/ 413 w 418"/>
                <a:gd name="T75" fmla="*/ 231 h 418"/>
                <a:gd name="T76" fmla="*/ 404 w 418"/>
                <a:gd name="T77" fmla="*/ 243 h 418"/>
                <a:gd name="T78" fmla="*/ 393 w 418"/>
                <a:gd name="T79" fmla="*/ 246 h 418"/>
                <a:gd name="T80" fmla="*/ 355 w 418"/>
                <a:gd name="T81" fmla="*/ 261 h 418"/>
                <a:gd name="T82" fmla="*/ 320 w 418"/>
                <a:gd name="T83" fmla="*/ 282 h 418"/>
                <a:gd name="T84" fmla="*/ 291 w 418"/>
                <a:gd name="T85" fmla="*/ 310 h 418"/>
                <a:gd name="T86" fmla="*/ 267 w 418"/>
                <a:gd name="T87" fmla="*/ 342 h 418"/>
                <a:gd name="T88" fmla="*/ 251 w 418"/>
                <a:gd name="T89" fmla="*/ 381 h 418"/>
                <a:gd name="T90" fmla="*/ 245 w 418"/>
                <a:gd name="T91" fmla="*/ 399 h 418"/>
                <a:gd name="T92" fmla="*/ 236 w 418"/>
                <a:gd name="T93" fmla="*/ 411 h 418"/>
                <a:gd name="T94" fmla="*/ 222 w 418"/>
                <a:gd name="T95" fmla="*/ 417 h 418"/>
                <a:gd name="T96" fmla="*/ 97 w 418"/>
                <a:gd name="T97" fmla="*/ 208 h 418"/>
                <a:gd name="T98" fmla="*/ 132 w 418"/>
                <a:gd name="T99" fmla="*/ 230 h 418"/>
                <a:gd name="T100" fmla="*/ 174 w 418"/>
                <a:gd name="T101" fmla="*/ 271 h 418"/>
                <a:gd name="T102" fmla="*/ 208 w 418"/>
                <a:gd name="T103" fmla="*/ 319 h 418"/>
                <a:gd name="T104" fmla="*/ 230 w 418"/>
                <a:gd name="T105" fmla="*/ 286 h 418"/>
                <a:gd name="T106" fmla="*/ 271 w 418"/>
                <a:gd name="T107" fmla="*/ 242 h 418"/>
                <a:gd name="T108" fmla="*/ 319 w 418"/>
                <a:gd name="T109" fmla="*/ 208 h 418"/>
                <a:gd name="T110" fmla="*/ 286 w 418"/>
                <a:gd name="T111" fmla="*/ 187 h 418"/>
                <a:gd name="T112" fmla="*/ 243 w 418"/>
                <a:gd name="T113" fmla="*/ 147 h 418"/>
                <a:gd name="T114" fmla="*/ 208 w 418"/>
                <a:gd name="T115" fmla="*/ 97 h 418"/>
                <a:gd name="T116" fmla="*/ 187 w 418"/>
                <a:gd name="T117" fmla="*/ 130 h 418"/>
                <a:gd name="T118" fmla="*/ 147 w 418"/>
                <a:gd name="T119" fmla="*/ 174 h 418"/>
                <a:gd name="T120" fmla="*/ 97 w 418"/>
                <a:gd name="T121" fmla="*/ 208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18" h="418">
                  <a:moveTo>
                    <a:pt x="216" y="418"/>
                  </a:moveTo>
                  <a:lnTo>
                    <a:pt x="201" y="418"/>
                  </a:lnTo>
                  <a:lnTo>
                    <a:pt x="201" y="418"/>
                  </a:lnTo>
                  <a:lnTo>
                    <a:pt x="195" y="417"/>
                  </a:lnTo>
                  <a:lnTo>
                    <a:pt x="191" y="415"/>
                  </a:lnTo>
                  <a:lnTo>
                    <a:pt x="186" y="413"/>
                  </a:lnTo>
                  <a:lnTo>
                    <a:pt x="181" y="411"/>
                  </a:lnTo>
                  <a:lnTo>
                    <a:pt x="178" y="407"/>
                  </a:lnTo>
                  <a:lnTo>
                    <a:pt x="174" y="403"/>
                  </a:lnTo>
                  <a:lnTo>
                    <a:pt x="172" y="399"/>
                  </a:lnTo>
                  <a:lnTo>
                    <a:pt x="170" y="393"/>
                  </a:lnTo>
                  <a:lnTo>
                    <a:pt x="170" y="393"/>
                  </a:lnTo>
                  <a:lnTo>
                    <a:pt x="166" y="381"/>
                  </a:lnTo>
                  <a:lnTo>
                    <a:pt x="162" y="368"/>
                  </a:lnTo>
                  <a:lnTo>
                    <a:pt x="156" y="355"/>
                  </a:lnTo>
                  <a:lnTo>
                    <a:pt x="150" y="342"/>
                  </a:lnTo>
                  <a:lnTo>
                    <a:pt x="142" y="331"/>
                  </a:lnTo>
                  <a:lnTo>
                    <a:pt x="135" y="320"/>
                  </a:lnTo>
                  <a:lnTo>
                    <a:pt x="126" y="310"/>
                  </a:lnTo>
                  <a:lnTo>
                    <a:pt x="117" y="300"/>
                  </a:lnTo>
                  <a:lnTo>
                    <a:pt x="107" y="290"/>
                  </a:lnTo>
                  <a:lnTo>
                    <a:pt x="97" y="282"/>
                  </a:lnTo>
                  <a:lnTo>
                    <a:pt x="85" y="274"/>
                  </a:lnTo>
                  <a:lnTo>
                    <a:pt x="74" y="267"/>
                  </a:lnTo>
                  <a:lnTo>
                    <a:pt x="62" y="261"/>
                  </a:lnTo>
                  <a:lnTo>
                    <a:pt x="49" y="256"/>
                  </a:lnTo>
                  <a:lnTo>
                    <a:pt x="37" y="251"/>
                  </a:lnTo>
                  <a:lnTo>
                    <a:pt x="23" y="246"/>
                  </a:lnTo>
                  <a:lnTo>
                    <a:pt x="23" y="246"/>
                  </a:lnTo>
                  <a:lnTo>
                    <a:pt x="18" y="245"/>
                  </a:lnTo>
                  <a:lnTo>
                    <a:pt x="13" y="243"/>
                  </a:lnTo>
                  <a:lnTo>
                    <a:pt x="10" y="239"/>
                  </a:lnTo>
                  <a:lnTo>
                    <a:pt x="7" y="236"/>
                  </a:lnTo>
                  <a:lnTo>
                    <a:pt x="3" y="231"/>
                  </a:lnTo>
                  <a:lnTo>
                    <a:pt x="2" y="227"/>
                  </a:lnTo>
                  <a:lnTo>
                    <a:pt x="0" y="222"/>
                  </a:lnTo>
                  <a:lnTo>
                    <a:pt x="0" y="216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195"/>
                  </a:lnTo>
                  <a:lnTo>
                    <a:pt x="2" y="191"/>
                  </a:lnTo>
                  <a:lnTo>
                    <a:pt x="3" y="186"/>
                  </a:lnTo>
                  <a:lnTo>
                    <a:pt x="7" y="181"/>
                  </a:lnTo>
                  <a:lnTo>
                    <a:pt x="10" y="178"/>
                  </a:lnTo>
                  <a:lnTo>
                    <a:pt x="13" y="174"/>
                  </a:lnTo>
                  <a:lnTo>
                    <a:pt x="18" y="172"/>
                  </a:lnTo>
                  <a:lnTo>
                    <a:pt x="23" y="170"/>
                  </a:lnTo>
                  <a:lnTo>
                    <a:pt x="23" y="170"/>
                  </a:lnTo>
                  <a:lnTo>
                    <a:pt x="37" y="166"/>
                  </a:lnTo>
                  <a:lnTo>
                    <a:pt x="49" y="162"/>
                  </a:lnTo>
                  <a:lnTo>
                    <a:pt x="62" y="156"/>
                  </a:lnTo>
                  <a:lnTo>
                    <a:pt x="74" y="150"/>
                  </a:lnTo>
                  <a:lnTo>
                    <a:pt x="85" y="142"/>
                  </a:lnTo>
                  <a:lnTo>
                    <a:pt x="97" y="135"/>
                  </a:lnTo>
                  <a:lnTo>
                    <a:pt x="107" y="126"/>
                  </a:lnTo>
                  <a:lnTo>
                    <a:pt x="117" y="117"/>
                  </a:lnTo>
                  <a:lnTo>
                    <a:pt x="126" y="107"/>
                  </a:lnTo>
                  <a:lnTo>
                    <a:pt x="135" y="97"/>
                  </a:lnTo>
                  <a:lnTo>
                    <a:pt x="142" y="85"/>
                  </a:lnTo>
                  <a:lnTo>
                    <a:pt x="150" y="74"/>
                  </a:lnTo>
                  <a:lnTo>
                    <a:pt x="156" y="62"/>
                  </a:lnTo>
                  <a:lnTo>
                    <a:pt x="162" y="49"/>
                  </a:lnTo>
                  <a:lnTo>
                    <a:pt x="166" y="37"/>
                  </a:lnTo>
                  <a:lnTo>
                    <a:pt x="170" y="23"/>
                  </a:lnTo>
                  <a:lnTo>
                    <a:pt x="170" y="23"/>
                  </a:lnTo>
                  <a:lnTo>
                    <a:pt x="172" y="18"/>
                  </a:lnTo>
                  <a:lnTo>
                    <a:pt x="174" y="13"/>
                  </a:lnTo>
                  <a:lnTo>
                    <a:pt x="178" y="10"/>
                  </a:lnTo>
                  <a:lnTo>
                    <a:pt x="181" y="6"/>
                  </a:lnTo>
                  <a:lnTo>
                    <a:pt x="186" y="3"/>
                  </a:lnTo>
                  <a:lnTo>
                    <a:pt x="191" y="1"/>
                  </a:lnTo>
                  <a:lnTo>
                    <a:pt x="195" y="0"/>
                  </a:lnTo>
                  <a:lnTo>
                    <a:pt x="201" y="0"/>
                  </a:lnTo>
                  <a:lnTo>
                    <a:pt x="216" y="0"/>
                  </a:lnTo>
                  <a:lnTo>
                    <a:pt x="216" y="0"/>
                  </a:lnTo>
                  <a:lnTo>
                    <a:pt x="222" y="0"/>
                  </a:lnTo>
                  <a:lnTo>
                    <a:pt x="227" y="1"/>
                  </a:lnTo>
                  <a:lnTo>
                    <a:pt x="231" y="3"/>
                  </a:lnTo>
                  <a:lnTo>
                    <a:pt x="236" y="6"/>
                  </a:lnTo>
                  <a:lnTo>
                    <a:pt x="239" y="10"/>
                  </a:lnTo>
                  <a:lnTo>
                    <a:pt x="243" y="13"/>
                  </a:lnTo>
                  <a:lnTo>
                    <a:pt x="245" y="18"/>
                  </a:lnTo>
                  <a:lnTo>
                    <a:pt x="246" y="23"/>
                  </a:lnTo>
                  <a:lnTo>
                    <a:pt x="246" y="23"/>
                  </a:lnTo>
                  <a:lnTo>
                    <a:pt x="251" y="37"/>
                  </a:lnTo>
                  <a:lnTo>
                    <a:pt x="256" y="49"/>
                  </a:lnTo>
                  <a:lnTo>
                    <a:pt x="261" y="62"/>
                  </a:lnTo>
                  <a:lnTo>
                    <a:pt x="267" y="74"/>
                  </a:lnTo>
                  <a:lnTo>
                    <a:pt x="274" y="85"/>
                  </a:lnTo>
                  <a:lnTo>
                    <a:pt x="282" y="97"/>
                  </a:lnTo>
                  <a:lnTo>
                    <a:pt x="291" y="107"/>
                  </a:lnTo>
                  <a:lnTo>
                    <a:pt x="301" y="117"/>
                  </a:lnTo>
                  <a:lnTo>
                    <a:pt x="310" y="126"/>
                  </a:lnTo>
                  <a:lnTo>
                    <a:pt x="320" y="135"/>
                  </a:lnTo>
                  <a:lnTo>
                    <a:pt x="332" y="142"/>
                  </a:lnTo>
                  <a:lnTo>
                    <a:pt x="344" y="150"/>
                  </a:lnTo>
                  <a:lnTo>
                    <a:pt x="355" y="156"/>
                  </a:lnTo>
                  <a:lnTo>
                    <a:pt x="368" y="162"/>
                  </a:lnTo>
                  <a:lnTo>
                    <a:pt x="381" y="166"/>
                  </a:lnTo>
                  <a:lnTo>
                    <a:pt x="393" y="170"/>
                  </a:lnTo>
                  <a:lnTo>
                    <a:pt x="393" y="170"/>
                  </a:lnTo>
                  <a:lnTo>
                    <a:pt x="399" y="172"/>
                  </a:lnTo>
                  <a:lnTo>
                    <a:pt x="404" y="174"/>
                  </a:lnTo>
                  <a:lnTo>
                    <a:pt x="407" y="178"/>
                  </a:lnTo>
                  <a:lnTo>
                    <a:pt x="411" y="181"/>
                  </a:lnTo>
                  <a:lnTo>
                    <a:pt x="413" y="186"/>
                  </a:lnTo>
                  <a:lnTo>
                    <a:pt x="415" y="191"/>
                  </a:lnTo>
                  <a:lnTo>
                    <a:pt x="417" y="195"/>
                  </a:lnTo>
                  <a:lnTo>
                    <a:pt x="418" y="201"/>
                  </a:lnTo>
                  <a:lnTo>
                    <a:pt x="418" y="216"/>
                  </a:lnTo>
                  <a:lnTo>
                    <a:pt x="418" y="216"/>
                  </a:lnTo>
                  <a:lnTo>
                    <a:pt x="417" y="222"/>
                  </a:lnTo>
                  <a:lnTo>
                    <a:pt x="415" y="227"/>
                  </a:lnTo>
                  <a:lnTo>
                    <a:pt x="413" y="231"/>
                  </a:lnTo>
                  <a:lnTo>
                    <a:pt x="411" y="236"/>
                  </a:lnTo>
                  <a:lnTo>
                    <a:pt x="407" y="239"/>
                  </a:lnTo>
                  <a:lnTo>
                    <a:pt x="404" y="243"/>
                  </a:lnTo>
                  <a:lnTo>
                    <a:pt x="399" y="245"/>
                  </a:lnTo>
                  <a:lnTo>
                    <a:pt x="393" y="246"/>
                  </a:lnTo>
                  <a:lnTo>
                    <a:pt x="393" y="246"/>
                  </a:lnTo>
                  <a:lnTo>
                    <a:pt x="381" y="251"/>
                  </a:lnTo>
                  <a:lnTo>
                    <a:pt x="368" y="256"/>
                  </a:lnTo>
                  <a:lnTo>
                    <a:pt x="355" y="261"/>
                  </a:lnTo>
                  <a:lnTo>
                    <a:pt x="344" y="267"/>
                  </a:lnTo>
                  <a:lnTo>
                    <a:pt x="332" y="274"/>
                  </a:lnTo>
                  <a:lnTo>
                    <a:pt x="320" y="282"/>
                  </a:lnTo>
                  <a:lnTo>
                    <a:pt x="310" y="290"/>
                  </a:lnTo>
                  <a:lnTo>
                    <a:pt x="301" y="300"/>
                  </a:lnTo>
                  <a:lnTo>
                    <a:pt x="291" y="310"/>
                  </a:lnTo>
                  <a:lnTo>
                    <a:pt x="282" y="320"/>
                  </a:lnTo>
                  <a:lnTo>
                    <a:pt x="274" y="331"/>
                  </a:lnTo>
                  <a:lnTo>
                    <a:pt x="267" y="342"/>
                  </a:lnTo>
                  <a:lnTo>
                    <a:pt x="261" y="355"/>
                  </a:lnTo>
                  <a:lnTo>
                    <a:pt x="256" y="368"/>
                  </a:lnTo>
                  <a:lnTo>
                    <a:pt x="251" y="381"/>
                  </a:lnTo>
                  <a:lnTo>
                    <a:pt x="246" y="393"/>
                  </a:lnTo>
                  <a:lnTo>
                    <a:pt x="246" y="393"/>
                  </a:lnTo>
                  <a:lnTo>
                    <a:pt x="245" y="399"/>
                  </a:lnTo>
                  <a:lnTo>
                    <a:pt x="243" y="403"/>
                  </a:lnTo>
                  <a:lnTo>
                    <a:pt x="239" y="407"/>
                  </a:lnTo>
                  <a:lnTo>
                    <a:pt x="236" y="411"/>
                  </a:lnTo>
                  <a:lnTo>
                    <a:pt x="231" y="413"/>
                  </a:lnTo>
                  <a:lnTo>
                    <a:pt x="227" y="415"/>
                  </a:lnTo>
                  <a:lnTo>
                    <a:pt x="222" y="417"/>
                  </a:lnTo>
                  <a:lnTo>
                    <a:pt x="216" y="418"/>
                  </a:lnTo>
                  <a:lnTo>
                    <a:pt x="216" y="418"/>
                  </a:lnTo>
                  <a:close/>
                  <a:moveTo>
                    <a:pt x="97" y="208"/>
                  </a:moveTo>
                  <a:lnTo>
                    <a:pt x="97" y="208"/>
                  </a:lnTo>
                  <a:lnTo>
                    <a:pt x="114" y="219"/>
                  </a:lnTo>
                  <a:lnTo>
                    <a:pt x="132" y="230"/>
                  </a:lnTo>
                  <a:lnTo>
                    <a:pt x="147" y="242"/>
                  </a:lnTo>
                  <a:lnTo>
                    <a:pt x="162" y="256"/>
                  </a:lnTo>
                  <a:lnTo>
                    <a:pt x="174" y="271"/>
                  </a:lnTo>
                  <a:lnTo>
                    <a:pt x="187" y="286"/>
                  </a:lnTo>
                  <a:lnTo>
                    <a:pt x="199" y="302"/>
                  </a:lnTo>
                  <a:lnTo>
                    <a:pt x="208" y="319"/>
                  </a:lnTo>
                  <a:lnTo>
                    <a:pt x="208" y="319"/>
                  </a:lnTo>
                  <a:lnTo>
                    <a:pt x="219" y="302"/>
                  </a:lnTo>
                  <a:lnTo>
                    <a:pt x="230" y="286"/>
                  </a:lnTo>
                  <a:lnTo>
                    <a:pt x="243" y="271"/>
                  </a:lnTo>
                  <a:lnTo>
                    <a:pt x="256" y="256"/>
                  </a:lnTo>
                  <a:lnTo>
                    <a:pt x="271" y="242"/>
                  </a:lnTo>
                  <a:lnTo>
                    <a:pt x="286" y="230"/>
                  </a:lnTo>
                  <a:lnTo>
                    <a:pt x="302" y="219"/>
                  </a:lnTo>
                  <a:lnTo>
                    <a:pt x="319" y="208"/>
                  </a:lnTo>
                  <a:lnTo>
                    <a:pt x="319" y="208"/>
                  </a:lnTo>
                  <a:lnTo>
                    <a:pt x="302" y="199"/>
                  </a:lnTo>
                  <a:lnTo>
                    <a:pt x="286" y="187"/>
                  </a:lnTo>
                  <a:lnTo>
                    <a:pt x="271" y="174"/>
                  </a:lnTo>
                  <a:lnTo>
                    <a:pt x="256" y="161"/>
                  </a:lnTo>
                  <a:lnTo>
                    <a:pt x="243" y="147"/>
                  </a:lnTo>
                  <a:lnTo>
                    <a:pt x="230" y="130"/>
                  </a:lnTo>
                  <a:lnTo>
                    <a:pt x="219" y="114"/>
                  </a:lnTo>
                  <a:lnTo>
                    <a:pt x="208" y="97"/>
                  </a:lnTo>
                  <a:lnTo>
                    <a:pt x="208" y="97"/>
                  </a:lnTo>
                  <a:lnTo>
                    <a:pt x="199" y="114"/>
                  </a:lnTo>
                  <a:lnTo>
                    <a:pt x="187" y="130"/>
                  </a:lnTo>
                  <a:lnTo>
                    <a:pt x="174" y="147"/>
                  </a:lnTo>
                  <a:lnTo>
                    <a:pt x="162" y="161"/>
                  </a:lnTo>
                  <a:lnTo>
                    <a:pt x="147" y="174"/>
                  </a:lnTo>
                  <a:lnTo>
                    <a:pt x="132" y="187"/>
                  </a:lnTo>
                  <a:lnTo>
                    <a:pt x="114" y="199"/>
                  </a:lnTo>
                  <a:lnTo>
                    <a:pt x="97" y="208"/>
                  </a:lnTo>
                  <a:lnTo>
                    <a:pt x="97" y="2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8" name="Freeform 88"/>
            <p:cNvSpPr>
              <a:spLocks/>
            </p:cNvSpPr>
            <p:nvPr/>
          </p:nvSpPr>
          <p:spPr bwMode="auto">
            <a:xfrm>
              <a:off x="6409994" y="3286563"/>
              <a:ext cx="234956" cy="233506"/>
            </a:xfrm>
            <a:custGeom>
              <a:avLst/>
              <a:gdLst>
                <a:gd name="T0" fmla="*/ 323 w 323"/>
                <a:gd name="T1" fmla="*/ 154 h 322"/>
                <a:gd name="T2" fmla="*/ 309 w 323"/>
                <a:gd name="T3" fmla="*/ 150 h 322"/>
                <a:gd name="T4" fmla="*/ 283 w 323"/>
                <a:gd name="T5" fmla="*/ 139 h 322"/>
                <a:gd name="T6" fmla="*/ 259 w 323"/>
                <a:gd name="T7" fmla="*/ 125 h 322"/>
                <a:gd name="T8" fmla="*/ 235 w 323"/>
                <a:gd name="T9" fmla="*/ 107 h 322"/>
                <a:gd name="T10" fmla="*/ 216 w 323"/>
                <a:gd name="T11" fmla="*/ 88 h 322"/>
                <a:gd name="T12" fmla="*/ 198 w 323"/>
                <a:gd name="T13" fmla="*/ 65 h 322"/>
                <a:gd name="T14" fmla="*/ 184 w 323"/>
                <a:gd name="T15" fmla="*/ 40 h 322"/>
                <a:gd name="T16" fmla="*/ 173 w 323"/>
                <a:gd name="T17" fmla="*/ 14 h 322"/>
                <a:gd name="T18" fmla="*/ 155 w 323"/>
                <a:gd name="T19" fmla="*/ 0 h 322"/>
                <a:gd name="T20" fmla="*/ 151 w 323"/>
                <a:gd name="T21" fmla="*/ 14 h 322"/>
                <a:gd name="T22" fmla="*/ 140 w 323"/>
                <a:gd name="T23" fmla="*/ 40 h 322"/>
                <a:gd name="T24" fmla="*/ 125 w 323"/>
                <a:gd name="T25" fmla="*/ 65 h 322"/>
                <a:gd name="T26" fmla="*/ 109 w 323"/>
                <a:gd name="T27" fmla="*/ 88 h 322"/>
                <a:gd name="T28" fmla="*/ 88 w 323"/>
                <a:gd name="T29" fmla="*/ 107 h 322"/>
                <a:gd name="T30" fmla="*/ 66 w 323"/>
                <a:gd name="T31" fmla="*/ 125 h 322"/>
                <a:gd name="T32" fmla="*/ 42 w 323"/>
                <a:gd name="T33" fmla="*/ 139 h 322"/>
                <a:gd name="T34" fmla="*/ 15 w 323"/>
                <a:gd name="T35" fmla="*/ 150 h 322"/>
                <a:gd name="T36" fmla="*/ 0 w 323"/>
                <a:gd name="T37" fmla="*/ 168 h 322"/>
                <a:gd name="T38" fmla="*/ 15 w 323"/>
                <a:gd name="T39" fmla="*/ 172 h 322"/>
                <a:gd name="T40" fmla="*/ 42 w 323"/>
                <a:gd name="T41" fmla="*/ 183 h 322"/>
                <a:gd name="T42" fmla="*/ 66 w 323"/>
                <a:gd name="T43" fmla="*/ 197 h 322"/>
                <a:gd name="T44" fmla="*/ 88 w 323"/>
                <a:gd name="T45" fmla="*/ 214 h 322"/>
                <a:gd name="T46" fmla="*/ 109 w 323"/>
                <a:gd name="T47" fmla="*/ 235 h 322"/>
                <a:gd name="T48" fmla="*/ 125 w 323"/>
                <a:gd name="T49" fmla="*/ 257 h 322"/>
                <a:gd name="T50" fmla="*/ 140 w 323"/>
                <a:gd name="T51" fmla="*/ 281 h 322"/>
                <a:gd name="T52" fmla="*/ 151 w 323"/>
                <a:gd name="T53" fmla="*/ 308 h 322"/>
                <a:gd name="T54" fmla="*/ 169 w 323"/>
                <a:gd name="T55" fmla="*/ 322 h 322"/>
                <a:gd name="T56" fmla="*/ 173 w 323"/>
                <a:gd name="T57" fmla="*/ 308 h 322"/>
                <a:gd name="T58" fmla="*/ 184 w 323"/>
                <a:gd name="T59" fmla="*/ 281 h 322"/>
                <a:gd name="T60" fmla="*/ 198 w 323"/>
                <a:gd name="T61" fmla="*/ 257 h 322"/>
                <a:gd name="T62" fmla="*/ 216 w 323"/>
                <a:gd name="T63" fmla="*/ 235 h 322"/>
                <a:gd name="T64" fmla="*/ 235 w 323"/>
                <a:gd name="T65" fmla="*/ 214 h 322"/>
                <a:gd name="T66" fmla="*/ 259 w 323"/>
                <a:gd name="T67" fmla="*/ 197 h 322"/>
                <a:gd name="T68" fmla="*/ 283 w 323"/>
                <a:gd name="T69" fmla="*/ 183 h 322"/>
                <a:gd name="T70" fmla="*/ 309 w 323"/>
                <a:gd name="T71" fmla="*/ 172 h 322"/>
                <a:gd name="T72" fmla="*/ 323 w 323"/>
                <a:gd name="T73" fmla="*/ 168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23" h="322">
                  <a:moveTo>
                    <a:pt x="323" y="168"/>
                  </a:moveTo>
                  <a:lnTo>
                    <a:pt x="323" y="154"/>
                  </a:lnTo>
                  <a:lnTo>
                    <a:pt x="323" y="154"/>
                  </a:lnTo>
                  <a:lnTo>
                    <a:pt x="309" y="150"/>
                  </a:lnTo>
                  <a:lnTo>
                    <a:pt x="296" y="144"/>
                  </a:lnTo>
                  <a:lnTo>
                    <a:pt x="283" y="139"/>
                  </a:lnTo>
                  <a:lnTo>
                    <a:pt x="270" y="132"/>
                  </a:lnTo>
                  <a:lnTo>
                    <a:pt x="259" y="125"/>
                  </a:lnTo>
                  <a:lnTo>
                    <a:pt x="247" y="117"/>
                  </a:lnTo>
                  <a:lnTo>
                    <a:pt x="235" y="107"/>
                  </a:lnTo>
                  <a:lnTo>
                    <a:pt x="225" y="98"/>
                  </a:lnTo>
                  <a:lnTo>
                    <a:pt x="216" y="88"/>
                  </a:lnTo>
                  <a:lnTo>
                    <a:pt x="206" y="76"/>
                  </a:lnTo>
                  <a:lnTo>
                    <a:pt x="198" y="65"/>
                  </a:lnTo>
                  <a:lnTo>
                    <a:pt x="191" y="53"/>
                  </a:lnTo>
                  <a:lnTo>
                    <a:pt x="184" y="40"/>
                  </a:lnTo>
                  <a:lnTo>
                    <a:pt x="179" y="27"/>
                  </a:lnTo>
                  <a:lnTo>
                    <a:pt x="173" y="14"/>
                  </a:lnTo>
                  <a:lnTo>
                    <a:pt x="169" y="0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51" y="14"/>
                  </a:lnTo>
                  <a:lnTo>
                    <a:pt x="146" y="27"/>
                  </a:lnTo>
                  <a:lnTo>
                    <a:pt x="140" y="40"/>
                  </a:lnTo>
                  <a:lnTo>
                    <a:pt x="133" y="53"/>
                  </a:lnTo>
                  <a:lnTo>
                    <a:pt x="125" y="65"/>
                  </a:lnTo>
                  <a:lnTo>
                    <a:pt x="117" y="76"/>
                  </a:lnTo>
                  <a:lnTo>
                    <a:pt x="109" y="88"/>
                  </a:lnTo>
                  <a:lnTo>
                    <a:pt x="99" y="98"/>
                  </a:lnTo>
                  <a:lnTo>
                    <a:pt x="88" y="107"/>
                  </a:lnTo>
                  <a:lnTo>
                    <a:pt x="78" y="117"/>
                  </a:lnTo>
                  <a:lnTo>
                    <a:pt x="66" y="125"/>
                  </a:lnTo>
                  <a:lnTo>
                    <a:pt x="53" y="132"/>
                  </a:lnTo>
                  <a:lnTo>
                    <a:pt x="42" y="139"/>
                  </a:lnTo>
                  <a:lnTo>
                    <a:pt x="28" y="144"/>
                  </a:lnTo>
                  <a:lnTo>
                    <a:pt x="15" y="150"/>
                  </a:lnTo>
                  <a:lnTo>
                    <a:pt x="0" y="154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15" y="172"/>
                  </a:lnTo>
                  <a:lnTo>
                    <a:pt x="28" y="177"/>
                  </a:lnTo>
                  <a:lnTo>
                    <a:pt x="42" y="183"/>
                  </a:lnTo>
                  <a:lnTo>
                    <a:pt x="53" y="190"/>
                  </a:lnTo>
                  <a:lnTo>
                    <a:pt x="66" y="197"/>
                  </a:lnTo>
                  <a:lnTo>
                    <a:pt x="78" y="206"/>
                  </a:lnTo>
                  <a:lnTo>
                    <a:pt x="88" y="214"/>
                  </a:lnTo>
                  <a:lnTo>
                    <a:pt x="99" y="224"/>
                  </a:lnTo>
                  <a:lnTo>
                    <a:pt x="109" y="235"/>
                  </a:lnTo>
                  <a:lnTo>
                    <a:pt x="117" y="245"/>
                  </a:lnTo>
                  <a:lnTo>
                    <a:pt x="125" y="257"/>
                  </a:lnTo>
                  <a:lnTo>
                    <a:pt x="133" y="270"/>
                  </a:lnTo>
                  <a:lnTo>
                    <a:pt x="140" y="281"/>
                  </a:lnTo>
                  <a:lnTo>
                    <a:pt x="146" y="295"/>
                  </a:lnTo>
                  <a:lnTo>
                    <a:pt x="151" y="308"/>
                  </a:lnTo>
                  <a:lnTo>
                    <a:pt x="155" y="322"/>
                  </a:lnTo>
                  <a:lnTo>
                    <a:pt x="169" y="322"/>
                  </a:lnTo>
                  <a:lnTo>
                    <a:pt x="169" y="322"/>
                  </a:lnTo>
                  <a:lnTo>
                    <a:pt x="173" y="308"/>
                  </a:lnTo>
                  <a:lnTo>
                    <a:pt x="179" y="295"/>
                  </a:lnTo>
                  <a:lnTo>
                    <a:pt x="184" y="281"/>
                  </a:lnTo>
                  <a:lnTo>
                    <a:pt x="191" y="270"/>
                  </a:lnTo>
                  <a:lnTo>
                    <a:pt x="198" y="257"/>
                  </a:lnTo>
                  <a:lnTo>
                    <a:pt x="206" y="245"/>
                  </a:lnTo>
                  <a:lnTo>
                    <a:pt x="216" y="235"/>
                  </a:lnTo>
                  <a:lnTo>
                    <a:pt x="225" y="224"/>
                  </a:lnTo>
                  <a:lnTo>
                    <a:pt x="235" y="214"/>
                  </a:lnTo>
                  <a:lnTo>
                    <a:pt x="247" y="206"/>
                  </a:lnTo>
                  <a:lnTo>
                    <a:pt x="259" y="197"/>
                  </a:lnTo>
                  <a:lnTo>
                    <a:pt x="270" y="190"/>
                  </a:lnTo>
                  <a:lnTo>
                    <a:pt x="283" y="183"/>
                  </a:lnTo>
                  <a:lnTo>
                    <a:pt x="296" y="177"/>
                  </a:lnTo>
                  <a:lnTo>
                    <a:pt x="309" y="172"/>
                  </a:lnTo>
                  <a:lnTo>
                    <a:pt x="323" y="168"/>
                  </a:lnTo>
                  <a:lnTo>
                    <a:pt x="323" y="168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9" name="Freeform 89"/>
            <p:cNvSpPr>
              <a:spLocks noEditPoints="1"/>
            </p:cNvSpPr>
            <p:nvPr/>
          </p:nvSpPr>
          <p:spPr bwMode="auto">
            <a:xfrm>
              <a:off x="6386789" y="3263357"/>
              <a:ext cx="279917" cy="279917"/>
            </a:xfrm>
            <a:custGeom>
              <a:avLst/>
              <a:gdLst>
                <a:gd name="T0" fmla="*/ 186 w 386"/>
                <a:gd name="T1" fmla="*/ 386 h 386"/>
                <a:gd name="T2" fmla="*/ 171 w 386"/>
                <a:gd name="T3" fmla="*/ 382 h 386"/>
                <a:gd name="T4" fmla="*/ 160 w 386"/>
                <a:gd name="T5" fmla="*/ 371 h 386"/>
                <a:gd name="T6" fmla="*/ 155 w 386"/>
                <a:gd name="T7" fmla="*/ 362 h 386"/>
                <a:gd name="T8" fmla="*/ 142 w 386"/>
                <a:gd name="T9" fmla="*/ 327 h 386"/>
                <a:gd name="T10" fmla="*/ 124 w 386"/>
                <a:gd name="T11" fmla="*/ 297 h 386"/>
                <a:gd name="T12" fmla="*/ 98 w 386"/>
                <a:gd name="T13" fmla="*/ 270 h 386"/>
                <a:gd name="T14" fmla="*/ 69 w 386"/>
                <a:gd name="T15" fmla="*/ 248 h 386"/>
                <a:gd name="T16" fmla="*/ 36 w 386"/>
                <a:gd name="T17" fmla="*/ 234 h 386"/>
                <a:gd name="T18" fmla="*/ 18 w 386"/>
                <a:gd name="T19" fmla="*/ 229 h 386"/>
                <a:gd name="T20" fmla="*/ 7 w 386"/>
                <a:gd name="T21" fmla="*/ 219 h 386"/>
                <a:gd name="T22" fmla="*/ 1 w 386"/>
                <a:gd name="T23" fmla="*/ 205 h 386"/>
                <a:gd name="T24" fmla="*/ 0 w 386"/>
                <a:gd name="T25" fmla="*/ 186 h 386"/>
                <a:gd name="T26" fmla="*/ 5 w 386"/>
                <a:gd name="T27" fmla="*/ 171 h 386"/>
                <a:gd name="T28" fmla="*/ 14 w 386"/>
                <a:gd name="T29" fmla="*/ 160 h 386"/>
                <a:gd name="T30" fmla="*/ 24 w 386"/>
                <a:gd name="T31" fmla="*/ 156 h 386"/>
                <a:gd name="T32" fmla="*/ 59 w 386"/>
                <a:gd name="T33" fmla="*/ 143 h 386"/>
                <a:gd name="T34" fmla="*/ 89 w 386"/>
                <a:gd name="T35" fmla="*/ 123 h 386"/>
                <a:gd name="T36" fmla="*/ 116 w 386"/>
                <a:gd name="T37" fmla="*/ 99 h 386"/>
                <a:gd name="T38" fmla="*/ 137 w 386"/>
                <a:gd name="T39" fmla="*/ 69 h 386"/>
                <a:gd name="T40" fmla="*/ 152 w 386"/>
                <a:gd name="T41" fmla="*/ 35 h 386"/>
                <a:gd name="T42" fmla="*/ 157 w 386"/>
                <a:gd name="T43" fmla="*/ 19 h 386"/>
                <a:gd name="T44" fmla="*/ 167 w 386"/>
                <a:gd name="T45" fmla="*/ 6 h 386"/>
                <a:gd name="T46" fmla="*/ 181 w 386"/>
                <a:gd name="T47" fmla="*/ 0 h 386"/>
                <a:gd name="T48" fmla="*/ 200 w 386"/>
                <a:gd name="T49" fmla="*/ 0 h 386"/>
                <a:gd name="T50" fmla="*/ 215 w 386"/>
                <a:gd name="T51" fmla="*/ 4 h 386"/>
                <a:gd name="T52" fmla="*/ 226 w 386"/>
                <a:gd name="T53" fmla="*/ 14 h 386"/>
                <a:gd name="T54" fmla="*/ 230 w 386"/>
                <a:gd name="T55" fmla="*/ 24 h 386"/>
                <a:gd name="T56" fmla="*/ 243 w 386"/>
                <a:gd name="T57" fmla="*/ 58 h 386"/>
                <a:gd name="T58" fmla="*/ 263 w 386"/>
                <a:gd name="T59" fmla="*/ 90 h 386"/>
                <a:gd name="T60" fmla="*/ 287 w 386"/>
                <a:gd name="T61" fmla="*/ 116 h 386"/>
                <a:gd name="T62" fmla="*/ 317 w 386"/>
                <a:gd name="T63" fmla="*/ 137 h 386"/>
                <a:gd name="T64" fmla="*/ 350 w 386"/>
                <a:gd name="T65" fmla="*/ 152 h 386"/>
                <a:gd name="T66" fmla="*/ 367 w 386"/>
                <a:gd name="T67" fmla="*/ 157 h 386"/>
                <a:gd name="T68" fmla="*/ 379 w 386"/>
                <a:gd name="T69" fmla="*/ 167 h 386"/>
                <a:gd name="T70" fmla="*/ 386 w 386"/>
                <a:gd name="T71" fmla="*/ 181 h 386"/>
                <a:gd name="T72" fmla="*/ 386 w 386"/>
                <a:gd name="T73" fmla="*/ 200 h 386"/>
                <a:gd name="T74" fmla="*/ 382 w 386"/>
                <a:gd name="T75" fmla="*/ 215 h 386"/>
                <a:gd name="T76" fmla="*/ 372 w 386"/>
                <a:gd name="T77" fmla="*/ 226 h 386"/>
                <a:gd name="T78" fmla="*/ 362 w 386"/>
                <a:gd name="T79" fmla="*/ 230 h 386"/>
                <a:gd name="T80" fmla="*/ 328 w 386"/>
                <a:gd name="T81" fmla="*/ 244 h 386"/>
                <a:gd name="T82" fmla="*/ 296 w 386"/>
                <a:gd name="T83" fmla="*/ 262 h 386"/>
                <a:gd name="T84" fmla="*/ 270 w 386"/>
                <a:gd name="T85" fmla="*/ 287 h 386"/>
                <a:gd name="T86" fmla="*/ 249 w 386"/>
                <a:gd name="T87" fmla="*/ 317 h 386"/>
                <a:gd name="T88" fmla="*/ 234 w 386"/>
                <a:gd name="T89" fmla="*/ 350 h 386"/>
                <a:gd name="T90" fmla="*/ 229 w 386"/>
                <a:gd name="T91" fmla="*/ 368 h 386"/>
                <a:gd name="T92" fmla="*/ 219 w 386"/>
                <a:gd name="T93" fmla="*/ 379 h 386"/>
                <a:gd name="T94" fmla="*/ 205 w 386"/>
                <a:gd name="T95" fmla="*/ 385 h 386"/>
                <a:gd name="T96" fmla="*/ 98 w 386"/>
                <a:gd name="T97" fmla="*/ 193 h 386"/>
                <a:gd name="T98" fmla="*/ 126 w 386"/>
                <a:gd name="T99" fmla="*/ 211 h 386"/>
                <a:gd name="T100" fmla="*/ 163 w 386"/>
                <a:gd name="T101" fmla="*/ 246 h 386"/>
                <a:gd name="T102" fmla="*/ 193 w 386"/>
                <a:gd name="T103" fmla="*/ 288 h 386"/>
                <a:gd name="T104" fmla="*/ 212 w 386"/>
                <a:gd name="T105" fmla="*/ 260 h 386"/>
                <a:gd name="T106" fmla="*/ 247 w 386"/>
                <a:gd name="T107" fmla="*/ 223 h 386"/>
                <a:gd name="T108" fmla="*/ 288 w 386"/>
                <a:gd name="T109" fmla="*/ 193 h 386"/>
                <a:gd name="T110" fmla="*/ 259 w 386"/>
                <a:gd name="T111" fmla="*/ 174 h 386"/>
                <a:gd name="T112" fmla="*/ 222 w 386"/>
                <a:gd name="T113" fmla="*/ 139 h 386"/>
                <a:gd name="T114" fmla="*/ 193 w 386"/>
                <a:gd name="T115" fmla="*/ 98 h 386"/>
                <a:gd name="T116" fmla="*/ 175 w 386"/>
                <a:gd name="T117" fmla="*/ 127 h 386"/>
                <a:gd name="T118" fmla="*/ 140 w 386"/>
                <a:gd name="T119" fmla="*/ 164 h 386"/>
                <a:gd name="T120" fmla="*/ 98 w 386"/>
                <a:gd name="T121" fmla="*/ 193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86" h="386">
                  <a:moveTo>
                    <a:pt x="200" y="386"/>
                  </a:moveTo>
                  <a:lnTo>
                    <a:pt x="186" y="386"/>
                  </a:lnTo>
                  <a:lnTo>
                    <a:pt x="186" y="386"/>
                  </a:lnTo>
                  <a:lnTo>
                    <a:pt x="181" y="385"/>
                  </a:lnTo>
                  <a:lnTo>
                    <a:pt x="176" y="384"/>
                  </a:lnTo>
                  <a:lnTo>
                    <a:pt x="171" y="382"/>
                  </a:lnTo>
                  <a:lnTo>
                    <a:pt x="167" y="379"/>
                  </a:lnTo>
                  <a:lnTo>
                    <a:pt x="163" y="376"/>
                  </a:lnTo>
                  <a:lnTo>
                    <a:pt x="160" y="371"/>
                  </a:lnTo>
                  <a:lnTo>
                    <a:pt x="157" y="368"/>
                  </a:lnTo>
                  <a:lnTo>
                    <a:pt x="155" y="362"/>
                  </a:lnTo>
                  <a:lnTo>
                    <a:pt x="155" y="362"/>
                  </a:lnTo>
                  <a:lnTo>
                    <a:pt x="152" y="350"/>
                  </a:lnTo>
                  <a:lnTo>
                    <a:pt x="148" y="339"/>
                  </a:lnTo>
                  <a:lnTo>
                    <a:pt x="142" y="327"/>
                  </a:lnTo>
                  <a:lnTo>
                    <a:pt x="137" y="317"/>
                  </a:lnTo>
                  <a:lnTo>
                    <a:pt x="131" y="306"/>
                  </a:lnTo>
                  <a:lnTo>
                    <a:pt x="124" y="297"/>
                  </a:lnTo>
                  <a:lnTo>
                    <a:pt x="116" y="287"/>
                  </a:lnTo>
                  <a:lnTo>
                    <a:pt x="108" y="278"/>
                  </a:lnTo>
                  <a:lnTo>
                    <a:pt x="98" y="270"/>
                  </a:lnTo>
                  <a:lnTo>
                    <a:pt x="89" y="262"/>
                  </a:lnTo>
                  <a:lnTo>
                    <a:pt x="80" y="255"/>
                  </a:lnTo>
                  <a:lnTo>
                    <a:pt x="69" y="248"/>
                  </a:lnTo>
                  <a:lnTo>
                    <a:pt x="59" y="244"/>
                  </a:lnTo>
                  <a:lnTo>
                    <a:pt x="47" y="238"/>
                  </a:lnTo>
                  <a:lnTo>
                    <a:pt x="36" y="234"/>
                  </a:lnTo>
                  <a:lnTo>
                    <a:pt x="24" y="230"/>
                  </a:lnTo>
                  <a:lnTo>
                    <a:pt x="24" y="230"/>
                  </a:lnTo>
                  <a:lnTo>
                    <a:pt x="18" y="229"/>
                  </a:lnTo>
                  <a:lnTo>
                    <a:pt x="14" y="226"/>
                  </a:lnTo>
                  <a:lnTo>
                    <a:pt x="10" y="223"/>
                  </a:lnTo>
                  <a:lnTo>
                    <a:pt x="7" y="219"/>
                  </a:lnTo>
                  <a:lnTo>
                    <a:pt x="5" y="215"/>
                  </a:lnTo>
                  <a:lnTo>
                    <a:pt x="2" y="210"/>
                  </a:lnTo>
                  <a:lnTo>
                    <a:pt x="1" y="205"/>
                  </a:lnTo>
                  <a:lnTo>
                    <a:pt x="0" y="200"/>
                  </a:lnTo>
                  <a:lnTo>
                    <a:pt x="0" y="186"/>
                  </a:lnTo>
                  <a:lnTo>
                    <a:pt x="0" y="186"/>
                  </a:lnTo>
                  <a:lnTo>
                    <a:pt x="1" y="181"/>
                  </a:lnTo>
                  <a:lnTo>
                    <a:pt x="2" y="175"/>
                  </a:lnTo>
                  <a:lnTo>
                    <a:pt x="5" y="171"/>
                  </a:lnTo>
                  <a:lnTo>
                    <a:pt x="7" y="167"/>
                  </a:lnTo>
                  <a:lnTo>
                    <a:pt x="10" y="163"/>
                  </a:lnTo>
                  <a:lnTo>
                    <a:pt x="14" y="160"/>
                  </a:lnTo>
                  <a:lnTo>
                    <a:pt x="18" y="157"/>
                  </a:lnTo>
                  <a:lnTo>
                    <a:pt x="24" y="156"/>
                  </a:lnTo>
                  <a:lnTo>
                    <a:pt x="24" y="156"/>
                  </a:lnTo>
                  <a:lnTo>
                    <a:pt x="36" y="152"/>
                  </a:lnTo>
                  <a:lnTo>
                    <a:pt x="47" y="148"/>
                  </a:lnTo>
                  <a:lnTo>
                    <a:pt x="59" y="143"/>
                  </a:lnTo>
                  <a:lnTo>
                    <a:pt x="69" y="137"/>
                  </a:lnTo>
                  <a:lnTo>
                    <a:pt x="80" y="130"/>
                  </a:lnTo>
                  <a:lnTo>
                    <a:pt x="89" y="123"/>
                  </a:lnTo>
                  <a:lnTo>
                    <a:pt x="98" y="116"/>
                  </a:lnTo>
                  <a:lnTo>
                    <a:pt x="108" y="108"/>
                  </a:lnTo>
                  <a:lnTo>
                    <a:pt x="116" y="99"/>
                  </a:lnTo>
                  <a:lnTo>
                    <a:pt x="124" y="90"/>
                  </a:lnTo>
                  <a:lnTo>
                    <a:pt x="131" y="79"/>
                  </a:lnTo>
                  <a:lnTo>
                    <a:pt x="137" y="69"/>
                  </a:lnTo>
                  <a:lnTo>
                    <a:pt x="142" y="58"/>
                  </a:lnTo>
                  <a:lnTo>
                    <a:pt x="148" y="47"/>
                  </a:lnTo>
                  <a:lnTo>
                    <a:pt x="152" y="35"/>
                  </a:lnTo>
                  <a:lnTo>
                    <a:pt x="155" y="24"/>
                  </a:lnTo>
                  <a:lnTo>
                    <a:pt x="155" y="24"/>
                  </a:lnTo>
                  <a:lnTo>
                    <a:pt x="157" y="19"/>
                  </a:lnTo>
                  <a:lnTo>
                    <a:pt x="160" y="14"/>
                  </a:lnTo>
                  <a:lnTo>
                    <a:pt x="163" y="10"/>
                  </a:lnTo>
                  <a:lnTo>
                    <a:pt x="167" y="6"/>
                  </a:lnTo>
                  <a:lnTo>
                    <a:pt x="171" y="4"/>
                  </a:lnTo>
                  <a:lnTo>
                    <a:pt x="176" y="2"/>
                  </a:lnTo>
                  <a:lnTo>
                    <a:pt x="181" y="0"/>
                  </a:lnTo>
                  <a:lnTo>
                    <a:pt x="186" y="0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205" y="0"/>
                  </a:lnTo>
                  <a:lnTo>
                    <a:pt x="211" y="2"/>
                  </a:lnTo>
                  <a:lnTo>
                    <a:pt x="215" y="4"/>
                  </a:lnTo>
                  <a:lnTo>
                    <a:pt x="219" y="6"/>
                  </a:lnTo>
                  <a:lnTo>
                    <a:pt x="223" y="10"/>
                  </a:lnTo>
                  <a:lnTo>
                    <a:pt x="226" y="14"/>
                  </a:lnTo>
                  <a:lnTo>
                    <a:pt x="229" y="19"/>
                  </a:lnTo>
                  <a:lnTo>
                    <a:pt x="230" y="24"/>
                  </a:lnTo>
                  <a:lnTo>
                    <a:pt x="230" y="24"/>
                  </a:lnTo>
                  <a:lnTo>
                    <a:pt x="234" y="35"/>
                  </a:lnTo>
                  <a:lnTo>
                    <a:pt x="239" y="47"/>
                  </a:lnTo>
                  <a:lnTo>
                    <a:pt x="243" y="58"/>
                  </a:lnTo>
                  <a:lnTo>
                    <a:pt x="249" y="69"/>
                  </a:lnTo>
                  <a:lnTo>
                    <a:pt x="256" y="79"/>
                  </a:lnTo>
                  <a:lnTo>
                    <a:pt x="263" y="90"/>
                  </a:lnTo>
                  <a:lnTo>
                    <a:pt x="270" y="99"/>
                  </a:lnTo>
                  <a:lnTo>
                    <a:pt x="278" y="108"/>
                  </a:lnTo>
                  <a:lnTo>
                    <a:pt x="287" y="116"/>
                  </a:lnTo>
                  <a:lnTo>
                    <a:pt x="296" y="123"/>
                  </a:lnTo>
                  <a:lnTo>
                    <a:pt x="307" y="130"/>
                  </a:lnTo>
                  <a:lnTo>
                    <a:pt x="317" y="137"/>
                  </a:lnTo>
                  <a:lnTo>
                    <a:pt x="328" y="143"/>
                  </a:lnTo>
                  <a:lnTo>
                    <a:pt x="338" y="148"/>
                  </a:lnTo>
                  <a:lnTo>
                    <a:pt x="350" y="152"/>
                  </a:lnTo>
                  <a:lnTo>
                    <a:pt x="362" y="156"/>
                  </a:lnTo>
                  <a:lnTo>
                    <a:pt x="362" y="156"/>
                  </a:lnTo>
                  <a:lnTo>
                    <a:pt x="367" y="157"/>
                  </a:lnTo>
                  <a:lnTo>
                    <a:pt x="372" y="160"/>
                  </a:lnTo>
                  <a:lnTo>
                    <a:pt x="375" y="163"/>
                  </a:lnTo>
                  <a:lnTo>
                    <a:pt x="379" y="167"/>
                  </a:lnTo>
                  <a:lnTo>
                    <a:pt x="382" y="171"/>
                  </a:lnTo>
                  <a:lnTo>
                    <a:pt x="384" y="175"/>
                  </a:lnTo>
                  <a:lnTo>
                    <a:pt x="386" y="181"/>
                  </a:lnTo>
                  <a:lnTo>
                    <a:pt x="386" y="186"/>
                  </a:lnTo>
                  <a:lnTo>
                    <a:pt x="386" y="200"/>
                  </a:lnTo>
                  <a:lnTo>
                    <a:pt x="386" y="200"/>
                  </a:lnTo>
                  <a:lnTo>
                    <a:pt x="386" y="205"/>
                  </a:lnTo>
                  <a:lnTo>
                    <a:pt x="384" y="210"/>
                  </a:lnTo>
                  <a:lnTo>
                    <a:pt x="382" y="215"/>
                  </a:lnTo>
                  <a:lnTo>
                    <a:pt x="379" y="219"/>
                  </a:lnTo>
                  <a:lnTo>
                    <a:pt x="375" y="223"/>
                  </a:lnTo>
                  <a:lnTo>
                    <a:pt x="372" y="226"/>
                  </a:lnTo>
                  <a:lnTo>
                    <a:pt x="367" y="229"/>
                  </a:lnTo>
                  <a:lnTo>
                    <a:pt x="362" y="230"/>
                  </a:lnTo>
                  <a:lnTo>
                    <a:pt x="362" y="230"/>
                  </a:lnTo>
                  <a:lnTo>
                    <a:pt x="350" y="234"/>
                  </a:lnTo>
                  <a:lnTo>
                    <a:pt x="338" y="238"/>
                  </a:lnTo>
                  <a:lnTo>
                    <a:pt x="328" y="244"/>
                  </a:lnTo>
                  <a:lnTo>
                    <a:pt x="317" y="248"/>
                  </a:lnTo>
                  <a:lnTo>
                    <a:pt x="307" y="255"/>
                  </a:lnTo>
                  <a:lnTo>
                    <a:pt x="296" y="262"/>
                  </a:lnTo>
                  <a:lnTo>
                    <a:pt x="287" y="270"/>
                  </a:lnTo>
                  <a:lnTo>
                    <a:pt x="278" y="278"/>
                  </a:lnTo>
                  <a:lnTo>
                    <a:pt x="270" y="287"/>
                  </a:lnTo>
                  <a:lnTo>
                    <a:pt x="263" y="297"/>
                  </a:lnTo>
                  <a:lnTo>
                    <a:pt x="256" y="306"/>
                  </a:lnTo>
                  <a:lnTo>
                    <a:pt x="249" y="317"/>
                  </a:lnTo>
                  <a:lnTo>
                    <a:pt x="243" y="327"/>
                  </a:lnTo>
                  <a:lnTo>
                    <a:pt x="239" y="339"/>
                  </a:lnTo>
                  <a:lnTo>
                    <a:pt x="234" y="350"/>
                  </a:lnTo>
                  <a:lnTo>
                    <a:pt x="230" y="362"/>
                  </a:lnTo>
                  <a:lnTo>
                    <a:pt x="230" y="362"/>
                  </a:lnTo>
                  <a:lnTo>
                    <a:pt x="229" y="368"/>
                  </a:lnTo>
                  <a:lnTo>
                    <a:pt x="226" y="371"/>
                  </a:lnTo>
                  <a:lnTo>
                    <a:pt x="223" y="376"/>
                  </a:lnTo>
                  <a:lnTo>
                    <a:pt x="219" y="379"/>
                  </a:lnTo>
                  <a:lnTo>
                    <a:pt x="215" y="382"/>
                  </a:lnTo>
                  <a:lnTo>
                    <a:pt x="211" y="384"/>
                  </a:lnTo>
                  <a:lnTo>
                    <a:pt x="205" y="385"/>
                  </a:lnTo>
                  <a:lnTo>
                    <a:pt x="200" y="386"/>
                  </a:lnTo>
                  <a:lnTo>
                    <a:pt x="200" y="386"/>
                  </a:lnTo>
                  <a:close/>
                  <a:moveTo>
                    <a:pt x="98" y="193"/>
                  </a:moveTo>
                  <a:lnTo>
                    <a:pt x="98" y="193"/>
                  </a:lnTo>
                  <a:lnTo>
                    <a:pt x="112" y="202"/>
                  </a:lnTo>
                  <a:lnTo>
                    <a:pt x="126" y="211"/>
                  </a:lnTo>
                  <a:lnTo>
                    <a:pt x="140" y="223"/>
                  </a:lnTo>
                  <a:lnTo>
                    <a:pt x="152" y="234"/>
                  </a:lnTo>
                  <a:lnTo>
                    <a:pt x="163" y="246"/>
                  </a:lnTo>
                  <a:lnTo>
                    <a:pt x="175" y="260"/>
                  </a:lnTo>
                  <a:lnTo>
                    <a:pt x="184" y="274"/>
                  </a:lnTo>
                  <a:lnTo>
                    <a:pt x="193" y="288"/>
                  </a:lnTo>
                  <a:lnTo>
                    <a:pt x="193" y="288"/>
                  </a:lnTo>
                  <a:lnTo>
                    <a:pt x="201" y="274"/>
                  </a:lnTo>
                  <a:lnTo>
                    <a:pt x="212" y="260"/>
                  </a:lnTo>
                  <a:lnTo>
                    <a:pt x="222" y="246"/>
                  </a:lnTo>
                  <a:lnTo>
                    <a:pt x="234" y="234"/>
                  </a:lnTo>
                  <a:lnTo>
                    <a:pt x="247" y="223"/>
                  </a:lnTo>
                  <a:lnTo>
                    <a:pt x="259" y="211"/>
                  </a:lnTo>
                  <a:lnTo>
                    <a:pt x="273" y="202"/>
                  </a:lnTo>
                  <a:lnTo>
                    <a:pt x="288" y="193"/>
                  </a:lnTo>
                  <a:lnTo>
                    <a:pt x="288" y="193"/>
                  </a:lnTo>
                  <a:lnTo>
                    <a:pt x="273" y="185"/>
                  </a:lnTo>
                  <a:lnTo>
                    <a:pt x="259" y="174"/>
                  </a:lnTo>
                  <a:lnTo>
                    <a:pt x="247" y="164"/>
                  </a:lnTo>
                  <a:lnTo>
                    <a:pt x="234" y="152"/>
                  </a:lnTo>
                  <a:lnTo>
                    <a:pt x="222" y="139"/>
                  </a:lnTo>
                  <a:lnTo>
                    <a:pt x="212" y="127"/>
                  </a:lnTo>
                  <a:lnTo>
                    <a:pt x="201" y="113"/>
                  </a:lnTo>
                  <a:lnTo>
                    <a:pt x="193" y="98"/>
                  </a:lnTo>
                  <a:lnTo>
                    <a:pt x="193" y="98"/>
                  </a:lnTo>
                  <a:lnTo>
                    <a:pt x="184" y="113"/>
                  </a:lnTo>
                  <a:lnTo>
                    <a:pt x="175" y="127"/>
                  </a:lnTo>
                  <a:lnTo>
                    <a:pt x="163" y="139"/>
                  </a:lnTo>
                  <a:lnTo>
                    <a:pt x="152" y="152"/>
                  </a:lnTo>
                  <a:lnTo>
                    <a:pt x="140" y="164"/>
                  </a:lnTo>
                  <a:lnTo>
                    <a:pt x="126" y="174"/>
                  </a:lnTo>
                  <a:lnTo>
                    <a:pt x="112" y="185"/>
                  </a:lnTo>
                  <a:lnTo>
                    <a:pt x="98" y="193"/>
                  </a:lnTo>
                  <a:lnTo>
                    <a:pt x="98" y="1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0" name="Freeform 90"/>
            <p:cNvSpPr>
              <a:spLocks/>
            </p:cNvSpPr>
            <p:nvPr/>
          </p:nvSpPr>
          <p:spPr bwMode="auto">
            <a:xfrm>
              <a:off x="2076359" y="2496124"/>
              <a:ext cx="233506" cy="234956"/>
            </a:xfrm>
            <a:custGeom>
              <a:avLst/>
              <a:gdLst>
                <a:gd name="T0" fmla="*/ 323 w 323"/>
                <a:gd name="T1" fmla="*/ 155 h 323"/>
                <a:gd name="T2" fmla="*/ 309 w 323"/>
                <a:gd name="T3" fmla="*/ 150 h 323"/>
                <a:gd name="T4" fmla="*/ 283 w 323"/>
                <a:gd name="T5" fmla="*/ 140 h 323"/>
                <a:gd name="T6" fmla="*/ 257 w 323"/>
                <a:gd name="T7" fmla="*/ 125 h 323"/>
                <a:gd name="T8" fmla="*/ 235 w 323"/>
                <a:gd name="T9" fmla="*/ 107 h 323"/>
                <a:gd name="T10" fmla="*/ 216 w 323"/>
                <a:gd name="T11" fmla="*/ 88 h 323"/>
                <a:gd name="T12" fmla="*/ 198 w 323"/>
                <a:gd name="T13" fmla="*/ 66 h 323"/>
                <a:gd name="T14" fmla="*/ 183 w 323"/>
                <a:gd name="T15" fmla="*/ 40 h 323"/>
                <a:gd name="T16" fmla="*/ 173 w 323"/>
                <a:gd name="T17" fmla="*/ 13 h 323"/>
                <a:gd name="T18" fmla="*/ 154 w 323"/>
                <a:gd name="T19" fmla="*/ 0 h 323"/>
                <a:gd name="T20" fmla="*/ 151 w 323"/>
                <a:gd name="T21" fmla="*/ 13 h 323"/>
                <a:gd name="T22" fmla="*/ 139 w 323"/>
                <a:gd name="T23" fmla="*/ 40 h 323"/>
                <a:gd name="T24" fmla="*/ 125 w 323"/>
                <a:gd name="T25" fmla="*/ 66 h 323"/>
                <a:gd name="T26" fmla="*/ 108 w 323"/>
                <a:gd name="T27" fmla="*/ 88 h 323"/>
                <a:gd name="T28" fmla="*/ 88 w 323"/>
                <a:gd name="T29" fmla="*/ 107 h 323"/>
                <a:gd name="T30" fmla="*/ 66 w 323"/>
                <a:gd name="T31" fmla="*/ 125 h 323"/>
                <a:gd name="T32" fmla="*/ 41 w 323"/>
                <a:gd name="T33" fmla="*/ 140 h 323"/>
                <a:gd name="T34" fmla="*/ 14 w 323"/>
                <a:gd name="T35" fmla="*/ 150 h 323"/>
                <a:gd name="T36" fmla="*/ 0 w 323"/>
                <a:gd name="T37" fmla="*/ 169 h 323"/>
                <a:gd name="T38" fmla="*/ 14 w 323"/>
                <a:gd name="T39" fmla="*/ 172 h 323"/>
                <a:gd name="T40" fmla="*/ 41 w 323"/>
                <a:gd name="T41" fmla="*/ 184 h 323"/>
                <a:gd name="T42" fmla="*/ 66 w 323"/>
                <a:gd name="T43" fmla="*/ 198 h 323"/>
                <a:gd name="T44" fmla="*/ 88 w 323"/>
                <a:gd name="T45" fmla="*/ 215 h 323"/>
                <a:gd name="T46" fmla="*/ 108 w 323"/>
                <a:gd name="T47" fmla="*/ 235 h 323"/>
                <a:gd name="T48" fmla="*/ 125 w 323"/>
                <a:gd name="T49" fmla="*/ 257 h 323"/>
                <a:gd name="T50" fmla="*/ 139 w 323"/>
                <a:gd name="T51" fmla="*/ 282 h 323"/>
                <a:gd name="T52" fmla="*/ 151 w 323"/>
                <a:gd name="T53" fmla="*/ 309 h 323"/>
                <a:gd name="T54" fmla="*/ 169 w 323"/>
                <a:gd name="T55" fmla="*/ 323 h 323"/>
                <a:gd name="T56" fmla="*/ 173 w 323"/>
                <a:gd name="T57" fmla="*/ 309 h 323"/>
                <a:gd name="T58" fmla="*/ 183 w 323"/>
                <a:gd name="T59" fmla="*/ 282 h 323"/>
                <a:gd name="T60" fmla="*/ 198 w 323"/>
                <a:gd name="T61" fmla="*/ 257 h 323"/>
                <a:gd name="T62" fmla="*/ 216 w 323"/>
                <a:gd name="T63" fmla="*/ 235 h 323"/>
                <a:gd name="T64" fmla="*/ 235 w 323"/>
                <a:gd name="T65" fmla="*/ 215 h 323"/>
                <a:gd name="T66" fmla="*/ 257 w 323"/>
                <a:gd name="T67" fmla="*/ 198 h 323"/>
                <a:gd name="T68" fmla="*/ 283 w 323"/>
                <a:gd name="T69" fmla="*/ 184 h 323"/>
                <a:gd name="T70" fmla="*/ 309 w 323"/>
                <a:gd name="T71" fmla="*/ 172 h 323"/>
                <a:gd name="T72" fmla="*/ 323 w 323"/>
                <a:gd name="T73" fmla="*/ 169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23" h="323">
                  <a:moveTo>
                    <a:pt x="323" y="169"/>
                  </a:moveTo>
                  <a:lnTo>
                    <a:pt x="323" y="155"/>
                  </a:lnTo>
                  <a:lnTo>
                    <a:pt x="323" y="155"/>
                  </a:lnTo>
                  <a:lnTo>
                    <a:pt x="309" y="150"/>
                  </a:lnTo>
                  <a:lnTo>
                    <a:pt x="296" y="146"/>
                  </a:lnTo>
                  <a:lnTo>
                    <a:pt x="283" y="140"/>
                  </a:lnTo>
                  <a:lnTo>
                    <a:pt x="270" y="133"/>
                  </a:lnTo>
                  <a:lnTo>
                    <a:pt x="257" y="125"/>
                  </a:lnTo>
                  <a:lnTo>
                    <a:pt x="246" y="117"/>
                  </a:lnTo>
                  <a:lnTo>
                    <a:pt x="235" y="107"/>
                  </a:lnTo>
                  <a:lnTo>
                    <a:pt x="225" y="98"/>
                  </a:lnTo>
                  <a:lnTo>
                    <a:pt x="216" y="88"/>
                  </a:lnTo>
                  <a:lnTo>
                    <a:pt x="206" y="77"/>
                  </a:lnTo>
                  <a:lnTo>
                    <a:pt x="198" y="66"/>
                  </a:lnTo>
                  <a:lnTo>
                    <a:pt x="190" y="53"/>
                  </a:lnTo>
                  <a:lnTo>
                    <a:pt x="183" y="40"/>
                  </a:lnTo>
                  <a:lnTo>
                    <a:pt x="177" y="27"/>
                  </a:lnTo>
                  <a:lnTo>
                    <a:pt x="173" y="13"/>
                  </a:lnTo>
                  <a:lnTo>
                    <a:pt x="169" y="0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1" y="13"/>
                  </a:lnTo>
                  <a:lnTo>
                    <a:pt x="145" y="27"/>
                  </a:lnTo>
                  <a:lnTo>
                    <a:pt x="139" y="40"/>
                  </a:lnTo>
                  <a:lnTo>
                    <a:pt x="133" y="53"/>
                  </a:lnTo>
                  <a:lnTo>
                    <a:pt x="125" y="66"/>
                  </a:lnTo>
                  <a:lnTo>
                    <a:pt x="117" y="77"/>
                  </a:lnTo>
                  <a:lnTo>
                    <a:pt x="108" y="88"/>
                  </a:lnTo>
                  <a:lnTo>
                    <a:pt x="99" y="98"/>
                  </a:lnTo>
                  <a:lnTo>
                    <a:pt x="88" y="107"/>
                  </a:lnTo>
                  <a:lnTo>
                    <a:pt x="78" y="117"/>
                  </a:lnTo>
                  <a:lnTo>
                    <a:pt x="66" y="125"/>
                  </a:lnTo>
                  <a:lnTo>
                    <a:pt x="53" y="133"/>
                  </a:lnTo>
                  <a:lnTo>
                    <a:pt x="41" y="140"/>
                  </a:lnTo>
                  <a:lnTo>
                    <a:pt x="28" y="146"/>
                  </a:lnTo>
                  <a:lnTo>
                    <a:pt x="14" y="150"/>
                  </a:lnTo>
                  <a:lnTo>
                    <a:pt x="0" y="155"/>
                  </a:lnTo>
                  <a:lnTo>
                    <a:pt x="0" y="169"/>
                  </a:lnTo>
                  <a:lnTo>
                    <a:pt x="0" y="169"/>
                  </a:lnTo>
                  <a:lnTo>
                    <a:pt x="14" y="172"/>
                  </a:lnTo>
                  <a:lnTo>
                    <a:pt x="28" y="178"/>
                  </a:lnTo>
                  <a:lnTo>
                    <a:pt x="41" y="184"/>
                  </a:lnTo>
                  <a:lnTo>
                    <a:pt x="53" y="190"/>
                  </a:lnTo>
                  <a:lnTo>
                    <a:pt x="66" y="198"/>
                  </a:lnTo>
                  <a:lnTo>
                    <a:pt x="78" y="206"/>
                  </a:lnTo>
                  <a:lnTo>
                    <a:pt x="88" y="215"/>
                  </a:lnTo>
                  <a:lnTo>
                    <a:pt x="99" y="224"/>
                  </a:lnTo>
                  <a:lnTo>
                    <a:pt x="108" y="235"/>
                  </a:lnTo>
                  <a:lnTo>
                    <a:pt x="117" y="246"/>
                  </a:lnTo>
                  <a:lnTo>
                    <a:pt x="125" y="257"/>
                  </a:lnTo>
                  <a:lnTo>
                    <a:pt x="133" y="269"/>
                  </a:lnTo>
                  <a:lnTo>
                    <a:pt x="139" y="282"/>
                  </a:lnTo>
                  <a:lnTo>
                    <a:pt x="145" y="295"/>
                  </a:lnTo>
                  <a:lnTo>
                    <a:pt x="151" y="309"/>
                  </a:lnTo>
                  <a:lnTo>
                    <a:pt x="154" y="323"/>
                  </a:lnTo>
                  <a:lnTo>
                    <a:pt x="169" y="323"/>
                  </a:lnTo>
                  <a:lnTo>
                    <a:pt x="169" y="323"/>
                  </a:lnTo>
                  <a:lnTo>
                    <a:pt x="173" y="309"/>
                  </a:lnTo>
                  <a:lnTo>
                    <a:pt x="177" y="295"/>
                  </a:lnTo>
                  <a:lnTo>
                    <a:pt x="183" y="282"/>
                  </a:lnTo>
                  <a:lnTo>
                    <a:pt x="190" y="269"/>
                  </a:lnTo>
                  <a:lnTo>
                    <a:pt x="198" y="257"/>
                  </a:lnTo>
                  <a:lnTo>
                    <a:pt x="206" y="246"/>
                  </a:lnTo>
                  <a:lnTo>
                    <a:pt x="216" y="235"/>
                  </a:lnTo>
                  <a:lnTo>
                    <a:pt x="225" y="224"/>
                  </a:lnTo>
                  <a:lnTo>
                    <a:pt x="235" y="215"/>
                  </a:lnTo>
                  <a:lnTo>
                    <a:pt x="246" y="206"/>
                  </a:lnTo>
                  <a:lnTo>
                    <a:pt x="257" y="198"/>
                  </a:lnTo>
                  <a:lnTo>
                    <a:pt x="270" y="190"/>
                  </a:lnTo>
                  <a:lnTo>
                    <a:pt x="283" y="184"/>
                  </a:lnTo>
                  <a:lnTo>
                    <a:pt x="296" y="178"/>
                  </a:lnTo>
                  <a:lnTo>
                    <a:pt x="309" y="172"/>
                  </a:lnTo>
                  <a:lnTo>
                    <a:pt x="323" y="169"/>
                  </a:lnTo>
                  <a:lnTo>
                    <a:pt x="323" y="1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1" name="Freeform 91"/>
            <p:cNvSpPr>
              <a:spLocks noEditPoints="1"/>
            </p:cNvSpPr>
            <p:nvPr/>
          </p:nvSpPr>
          <p:spPr bwMode="auto">
            <a:xfrm>
              <a:off x="2053153" y="2474369"/>
              <a:ext cx="279917" cy="279917"/>
            </a:xfrm>
            <a:custGeom>
              <a:avLst/>
              <a:gdLst>
                <a:gd name="T0" fmla="*/ 185 w 386"/>
                <a:gd name="T1" fmla="*/ 386 h 386"/>
                <a:gd name="T2" fmla="*/ 170 w 386"/>
                <a:gd name="T3" fmla="*/ 383 h 386"/>
                <a:gd name="T4" fmla="*/ 160 w 386"/>
                <a:gd name="T5" fmla="*/ 372 h 386"/>
                <a:gd name="T6" fmla="*/ 155 w 386"/>
                <a:gd name="T7" fmla="*/ 363 h 386"/>
                <a:gd name="T8" fmla="*/ 142 w 386"/>
                <a:gd name="T9" fmla="*/ 328 h 386"/>
                <a:gd name="T10" fmla="*/ 124 w 386"/>
                <a:gd name="T11" fmla="*/ 297 h 386"/>
                <a:gd name="T12" fmla="*/ 98 w 386"/>
                <a:gd name="T13" fmla="*/ 270 h 386"/>
                <a:gd name="T14" fmla="*/ 69 w 386"/>
                <a:gd name="T15" fmla="*/ 249 h 386"/>
                <a:gd name="T16" fmla="*/ 36 w 386"/>
                <a:gd name="T17" fmla="*/ 234 h 386"/>
                <a:gd name="T18" fmla="*/ 18 w 386"/>
                <a:gd name="T19" fmla="*/ 228 h 386"/>
                <a:gd name="T20" fmla="*/ 7 w 386"/>
                <a:gd name="T21" fmla="*/ 219 h 386"/>
                <a:gd name="T22" fmla="*/ 0 w 386"/>
                <a:gd name="T23" fmla="*/ 205 h 386"/>
                <a:gd name="T24" fmla="*/ 0 w 386"/>
                <a:gd name="T25" fmla="*/ 187 h 386"/>
                <a:gd name="T26" fmla="*/ 3 w 386"/>
                <a:gd name="T27" fmla="*/ 172 h 386"/>
                <a:gd name="T28" fmla="*/ 14 w 386"/>
                <a:gd name="T29" fmla="*/ 160 h 386"/>
                <a:gd name="T30" fmla="*/ 23 w 386"/>
                <a:gd name="T31" fmla="*/ 155 h 386"/>
                <a:gd name="T32" fmla="*/ 58 w 386"/>
                <a:gd name="T33" fmla="*/ 143 h 386"/>
                <a:gd name="T34" fmla="*/ 89 w 386"/>
                <a:gd name="T35" fmla="*/ 124 h 386"/>
                <a:gd name="T36" fmla="*/ 116 w 386"/>
                <a:gd name="T37" fmla="*/ 99 h 386"/>
                <a:gd name="T38" fmla="*/ 137 w 386"/>
                <a:gd name="T39" fmla="*/ 70 h 386"/>
                <a:gd name="T40" fmla="*/ 152 w 386"/>
                <a:gd name="T41" fmla="*/ 36 h 386"/>
                <a:gd name="T42" fmla="*/ 157 w 386"/>
                <a:gd name="T43" fmla="*/ 19 h 386"/>
                <a:gd name="T44" fmla="*/ 167 w 386"/>
                <a:gd name="T45" fmla="*/ 7 h 386"/>
                <a:gd name="T46" fmla="*/ 181 w 386"/>
                <a:gd name="T47" fmla="*/ 1 h 386"/>
                <a:gd name="T48" fmla="*/ 200 w 386"/>
                <a:gd name="T49" fmla="*/ 0 h 386"/>
                <a:gd name="T50" fmla="*/ 214 w 386"/>
                <a:gd name="T51" fmla="*/ 4 h 386"/>
                <a:gd name="T52" fmla="*/ 226 w 386"/>
                <a:gd name="T53" fmla="*/ 14 h 386"/>
                <a:gd name="T54" fmla="*/ 230 w 386"/>
                <a:gd name="T55" fmla="*/ 25 h 386"/>
                <a:gd name="T56" fmla="*/ 243 w 386"/>
                <a:gd name="T57" fmla="*/ 59 h 386"/>
                <a:gd name="T58" fmla="*/ 262 w 386"/>
                <a:gd name="T59" fmla="*/ 89 h 386"/>
                <a:gd name="T60" fmla="*/ 287 w 386"/>
                <a:gd name="T61" fmla="*/ 116 h 386"/>
                <a:gd name="T62" fmla="*/ 316 w 386"/>
                <a:gd name="T63" fmla="*/ 137 h 386"/>
                <a:gd name="T64" fmla="*/ 350 w 386"/>
                <a:gd name="T65" fmla="*/ 152 h 386"/>
                <a:gd name="T66" fmla="*/ 367 w 386"/>
                <a:gd name="T67" fmla="*/ 158 h 386"/>
                <a:gd name="T68" fmla="*/ 379 w 386"/>
                <a:gd name="T69" fmla="*/ 167 h 386"/>
                <a:gd name="T70" fmla="*/ 384 w 386"/>
                <a:gd name="T71" fmla="*/ 181 h 386"/>
                <a:gd name="T72" fmla="*/ 386 w 386"/>
                <a:gd name="T73" fmla="*/ 201 h 386"/>
                <a:gd name="T74" fmla="*/ 382 w 386"/>
                <a:gd name="T75" fmla="*/ 216 h 386"/>
                <a:gd name="T76" fmla="*/ 372 w 386"/>
                <a:gd name="T77" fmla="*/ 226 h 386"/>
                <a:gd name="T78" fmla="*/ 361 w 386"/>
                <a:gd name="T79" fmla="*/ 231 h 386"/>
                <a:gd name="T80" fmla="*/ 328 w 386"/>
                <a:gd name="T81" fmla="*/ 244 h 386"/>
                <a:gd name="T82" fmla="*/ 296 w 386"/>
                <a:gd name="T83" fmla="*/ 263 h 386"/>
                <a:gd name="T84" fmla="*/ 270 w 386"/>
                <a:gd name="T85" fmla="*/ 288 h 386"/>
                <a:gd name="T86" fmla="*/ 249 w 386"/>
                <a:gd name="T87" fmla="*/ 317 h 386"/>
                <a:gd name="T88" fmla="*/ 234 w 386"/>
                <a:gd name="T89" fmla="*/ 350 h 386"/>
                <a:gd name="T90" fmla="*/ 228 w 386"/>
                <a:gd name="T91" fmla="*/ 368 h 386"/>
                <a:gd name="T92" fmla="*/ 219 w 386"/>
                <a:gd name="T93" fmla="*/ 379 h 386"/>
                <a:gd name="T94" fmla="*/ 205 w 386"/>
                <a:gd name="T95" fmla="*/ 386 h 386"/>
                <a:gd name="T96" fmla="*/ 97 w 386"/>
                <a:gd name="T97" fmla="*/ 194 h 386"/>
                <a:gd name="T98" fmla="*/ 126 w 386"/>
                <a:gd name="T99" fmla="*/ 212 h 386"/>
                <a:gd name="T100" fmla="*/ 163 w 386"/>
                <a:gd name="T101" fmla="*/ 247 h 386"/>
                <a:gd name="T102" fmla="*/ 192 w 386"/>
                <a:gd name="T103" fmla="*/ 289 h 386"/>
                <a:gd name="T104" fmla="*/ 212 w 386"/>
                <a:gd name="T105" fmla="*/ 260 h 386"/>
                <a:gd name="T106" fmla="*/ 245 w 386"/>
                <a:gd name="T107" fmla="*/ 223 h 386"/>
                <a:gd name="T108" fmla="*/ 288 w 386"/>
                <a:gd name="T109" fmla="*/ 194 h 386"/>
                <a:gd name="T110" fmla="*/ 259 w 386"/>
                <a:gd name="T111" fmla="*/ 175 h 386"/>
                <a:gd name="T112" fmla="*/ 222 w 386"/>
                <a:gd name="T113" fmla="*/ 140 h 386"/>
                <a:gd name="T114" fmla="*/ 192 w 386"/>
                <a:gd name="T115" fmla="*/ 98 h 386"/>
                <a:gd name="T116" fmla="*/ 174 w 386"/>
                <a:gd name="T117" fmla="*/ 127 h 386"/>
                <a:gd name="T118" fmla="*/ 139 w 386"/>
                <a:gd name="T119" fmla="*/ 164 h 386"/>
                <a:gd name="T120" fmla="*/ 97 w 386"/>
                <a:gd name="T121" fmla="*/ 194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86" h="386">
                  <a:moveTo>
                    <a:pt x="200" y="386"/>
                  </a:moveTo>
                  <a:lnTo>
                    <a:pt x="185" y="386"/>
                  </a:lnTo>
                  <a:lnTo>
                    <a:pt x="185" y="386"/>
                  </a:lnTo>
                  <a:lnTo>
                    <a:pt x="181" y="386"/>
                  </a:lnTo>
                  <a:lnTo>
                    <a:pt x="175" y="384"/>
                  </a:lnTo>
                  <a:lnTo>
                    <a:pt x="170" y="383"/>
                  </a:lnTo>
                  <a:lnTo>
                    <a:pt x="167" y="379"/>
                  </a:lnTo>
                  <a:lnTo>
                    <a:pt x="163" y="376"/>
                  </a:lnTo>
                  <a:lnTo>
                    <a:pt x="160" y="372"/>
                  </a:lnTo>
                  <a:lnTo>
                    <a:pt x="157" y="368"/>
                  </a:lnTo>
                  <a:lnTo>
                    <a:pt x="155" y="363"/>
                  </a:lnTo>
                  <a:lnTo>
                    <a:pt x="155" y="363"/>
                  </a:lnTo>
                  <a:lnTo>
                    <a:pt x="152" y="350"/>
                  </a:lnTo>
                  <a:lnTo>
                    <a:pt x="147" y="339"/>
                  </a:lnTo>
                  <a:lnTo>
                    <a:pt x="142" y="328"/>
                  </a:lnTo>
                  <a:lnTo>
                    <a:pt x="137" y="317"/>
                  </a:lnTo>
                  <a:lnTo>
                    <a:pt x="131" y="306"/>
                  </a:lnTo>
                  <a:lnTo>
                    <a:pt x="124" y="297"/>
                  </a:lnTo>
                  <a:lnTo>
                    <a:pt x="116" y="288"/>
                  </a:lnTo>
                  <a:lnTo>
                    <a:pt x="108" y="278"/>
                  </a:lnTo>
                  <a:lnTo>
                    <a:pt x="98" y="270"/>
                  </a:lnTo>
                  <a:lnTo>
                    <a:pt x="89" y="263"/>
                  </a:lnTo>
                  <a:lnTo>
                    <a:pt x="80" y="255"/>
                  </a:lnTo>
                  <a:lnTo>
                    <a:pt x="69" y="249"/>
                  </a:lnTo>
                  <a:lnTo>
                    <a:pt x="58" y="244"/>
                  </a:lnTo>
                  <a:lnTo>
                    <a:pt x="47" y="239"/>
                  </a:lnTo>
                  <a:lnTo>
                    <a:pt x="36" y="234"/>
                  </a:lnTo>
                  <a:lnTo>
                    <a:pt x="23" y="231"/>
                  </a:lnTo>
                  <a:lnTo>
                    <a:pt x="23" y="231"/>
                  </a:lnTo>
                  <a:lnTo>
                    <a:pt x="18" y="228"/>
                  </a:lnTo>
                  <a:lnTo>
                    <a:pt x="14" y="226"/>
                  </a:lnTo>
                  <a:lnTo>
                    <a:pt x="10" y="224"/>
                  </a:lnTo>
                  <a:lnTo>
                    <a:pt x="7" y="219"/>
                  </a:lnTo>
                  <a:lnTo>
                    <a:pt x="3" y="216"/>
                  </a:lnTo>
                  <a:lnTo>
                    <a:pt x="2" y="211"/>
                  </a:lnTo>
                  <a:lnTo>
                    <a:pt x="0" y="205"/>
                  </a:lnTo>
                  <a:lnTo>
                    <a:pt x="0" y="201"/>
                  </a:lnTo>
                  <a:lnTo>
                    <a:pt x="0" y="187"/>
                  </a:lnTo>
                  <a:lnTo>
                    <a:pt x="0" y="187"/>
                  </a:lnTo>
                  <a:lnTo>
                    <a:pt x="0" y="181"/>
                  </a:lnTo>
                  <a:lnTo>
                    <a:pt x="2" y="176"/>
                  </a:lnTo>
                  <a:lnTo>
                    <a:pt x="3" y="172"/>
                  </a:lnTo>
                  <a:lnTo>
                    <a:pt x="7" y="167"/>
                  </a:lnTo>
                  <a:lnTo>
                    <a:pt x="10" y="164"/>
                  </a:lnTo>
                  <a:lnTo>
                    <a:pt x="14" y="160"/>
                  </a:lnTo>
                  <a:lnTo>
                    <a:pt x="18" y="158"/>
                  </a:lnTo>
                  <a:lnTo>
                    <a:pt x="23" y="155"/>
                  </a:lnTo>
                  <a:lnTo>
                    <a:pt x="23" y="155"/>
                  </a:lnTo>
                  <a:lnTo>
                    <a:pt x="36" y="152"/>
                  </a:lnTo>
                  <a:lnTo>
                    <a:pt x="47" y="149"/>
                  </a:lnTo>
                  <a:lnTo>
                    <a:pt x="58" y="143"/>
                  </a:lnTo>
                  <a:lnTo>
                    <a:pt x="69" y="137"/>
                  </a:lnTo>
                  <a:lnTo>
                    <a:pt x="80" y="131"/>
                  </a:lnTo>
                  <a:lnTo>
                    <a:pt x="89" y="124"/>
                  </a:lnTo>
                  <a:lnTo>
                    <a:pt x="98" y="116"/>
                  </a:lnTo>
                  <a:lnTo>
                    <a:pt x="108" y="108"/>
                  </a:lnTo>
                  <a:lnTo>
                    <a:pt x="116" y="99"/>
                  </a:lnTo>
                  <a:lnTo>
                    <a:pt x="124" y="89"/>
                  </a:lnTo>
                  <a:lnTo>
                    <a:pt x="131" y="80"/>
                  </a:lnTo>
                  <a:lnTo>
                    <a:pt x="137" y="70"/>
                  </a:lnTo>
                  <a:lnTo>
                    <a:pt x="142" y="59"/>
                  </a:lnTo>
                  <a:lnTo>
                    <a:pt x="147" y="48"/>
                  </a:lnTo>
                  <a:lnTo>
                    <a:pt x="152" y="36"/>
                  </a:lnTo>
                  <a:lnTo>
                    <a:pt x="155" y="25"/>
                  </a:lnTo>
                  <a:lnTo>
                    <a:pt x="155" y="25"/>
                  </a:lnTo>
                  <a:lnTo>
                    <a:pt x="157" y="19"/>
                  </a:lnTo>
                  <a:lnTo>
                    <a:pt x="160" y="14"/>
                  </a:lnTo>
                  <a:lnTo>
                    <a:pt x="163" y="11"/>
                  </a:lnTo>
                  <a:lnTo>
                    <a:pt x="167" y="7"/>
                  </a:lnTo>
                  <a:lnTo>
                    <a:pt x="170" y="4"/>
                  </a:lnTo>
                  <a:lnTo>
                    <a:pt x="175" y="3"/>
                  </a:lnTo>
                  <a:lnTo>
                    <a:pt x="181" y="1"/>
                  </a:lnTo>
                  <a:lnTo>
                    <a:pt x="185" y="0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205" y="1"/>
                  </a:lnTo>
                  <a:lnTo>
                    <a:pt x="210" y="3"/>
                  </a:lnTo>
                  <a:lnTo>
                    <a:pt x="214" y="4"/>
                  </a:lnTo>
                  <a:lnTo>
                    <a:pt x="219" y="7"/>
                  </a:lnTo>
                  <a:lnTo>
                    <a:pt x="222" y="11"/>
                  </a:lnTo>
                  <a:lnTo>
                    <a:pt x="226" y="14"/>
                  </a:lnTo>
                  <a:lnTo>
                    <a:pt x="228" y="19"/>
                  </a:lnTo>
                  <a:lnTo>
                    <a:pt x="230" y="25"/>
                  </a:lnTo>
                  <a:lnTo>
                    <a:pt x="230" y="25"/>
                  </a:lnTo>
                  <a:lnTo>
                    <a:pt x="234" y="36"/>
                  </a:lnTo>
                  <a:lnTo>
                    <a:pt x="237" y="48"/>
                  </a:lnTo>
                  <a:lnTo>
                    <a:pt x="243" y="59"/>
                  </a:lnTo>
                  <a:lnTo>
                    <a:pt x="249" y="70"/>
                  </a:lnTo>
                  <a:lnTo>
                    <a:pt x="255" y="80"/>
                  </a:lnTo>
                  <a:lnTo>
                    <a:pt x="262" y="89"/>
                  </a:lnTo>
                  <a:lnTo>
                    <a:pt x="270" y="99"/>
                  </a:lnTo>
                  <a:lnTo>
                    <a:pt x="278" y="108"/>
                  </a:lnTo>
                  <a:lnTo>
                    <a:pt x="287" y="116"/>
                  </a:lnTo>
                  <a:lnTo>
                    <a:pt x="296" y="124"/>
                  </a:lnTo>
                  <a:lnTo>
                    <a:pt x="306" y="131"/>
                  </a:lnTo>
                  <a:lnTo>
                    <a:pt x="316" y="137"/>
                  </a:lnTo>
                  <a:lnTo>
                    <a:pt x="328" y="143"/>
                  </a:lnTo>
                  <a:lnTo>
                    <a:pt x="338" y="149"/>
                  </a:lnTo>
                  <a:lnTo>
                    <a:pt x="350" y="152"/>
                  </a:lnTo>
                  <a:lnTo>
                    <a:pt x="361" y="155"/>
                  </a:lnTo>
                  <a:lnTo>
                    <a:pt x="361" y="155"/>
                  </a:lnTo>
                  <a:lnTo>
                    <a:pt x="367" y="158"/>
                  </a:lnTo>
                  <a:lnTo>
                    <a:pt x="372" y="160"/>
                  </a:lnTo>
                  <a:lnTo>
                    <a:pt x="375" y="164"/>
                  </a:lnTo>
                  <a:lnTo>
                    <a:pt x="379" y="167"/>
                  </a:lnTo>
                  <a:lnTo>
                    <a:pt x="382" y="172"/>
                  </a:lnTo>
                  <a:lnTo>
                    <a:pt x="383" y="176"/>
                  </a:lnTo>
                  <a:lnTo>
                    <a:pt x="384" y="181"/>
                  </a:lnTo>
                  <a:lnTo>
                    <a:pt x="386" y="187"/>
                  </a:lnTo>
                  <a:lnTo>
                    <a:pt x="386" y="201"/>
                  </a:lnTo>
                  <a:lnTo>
                    <a:pt x="386" y="201"/>
                  </a:lnTo>
                  <a:lnTo>
                    <a:pt x="384" y="205"/>
                  </a:lnTo>
                  <a:lnTo>
                    <a:pt x="383" y="211"/>
                  </a:lnTo>
                  <a:lnTo>
                    <a:pt x="382" y="216"/>
                  </a:lnTo>
                  <a:lnTo>
                    <a:pt x="379" y="219"/>
                  </a:lnTo>
                  <a:lnTo>
                    <a:pt x="375" y="224"/>
                  </a:lnTo>
                  <a:lnTo>
                    <a:pt x="372" y="226"/>
                  </a:lnTo>
                  <a:lnTo>
                    <a:pt x="367" y="228"/>
                  </a:lnTo>
                  <a:lnTo>
                    <a:pt x="361" y="231"/>
                  </a:lnTo>
                  <a:lnTo>
                    <a:pt x="361" y="231"/>
                  </a:lnTo>
                  <a:lnTo>
                    <a:pt x="350" y="234"/>
                  </a:lnTo>
                  <a:lnTo>
                    <a:pt x="338" y="239"/>
                  </a:lnTo>
                  <a:lnTo>
                    <a:pt x="328" y="244"/>
                  </a:lnTo>
                  <a:lnTo>
                    <a:pt x="316" y="249"/>
                  </a:lnTo>
                  <a:lnTo>
                    <a:pt x="306" y="255"/>
                  </a:lnTo>
                  <a:lnTo>
                    <a:pt x="296" y="263"/>
                  </a:lnTo>
                  <a:lnTo>
                    <a:pt x="287" y="270"/>
                  </a:lnTo>
                  <a:lnTo>
                    <a:pt x="278" y="278"/>
                  </a:lnTo>
                  <a:lnTo>
                    <a:pt x="270" y="288"/>
                  </a:lnTo>
                  <a:lnTo>
                    <a:pt x="262" y="297"/>
                  </a:lnTo>
                  <a:lnTo>
                    <a:pt x="255" y="306"/>
                  </a:lnTo>
                  <a:lnTo>
                    <a:pt x="249" y="317"/>
                  </a:lnTo>
                  <a:lnTo>
                    <a:pt x="243" y="328"/>
                  </a:lnTo>
                  <a:lnTo>
                    <a:pt x="237" y="339"/>
                  </a:lnTo>
                  <a:lnTo>
                    <a:pt x="234" y="350"/>
                  </a:lnTo>
                  <a:lnTo>
                    <a:pt x="230" y="363"/>
                  </a:lnTo>
                  <a:lnTo>
                    <a:pt x="230" y="363"/>
                  </a:lnTo>
                  <a:lnTo>
                    <a:pt x="228" y="368"/>
                  </a:lnTo>
                  <a:lnTo>
                    <a:pt x="226" y="372"/>
                  </a:lnTo>
                  <a:lnTo>
                    <a:pt x="222" y="376"/>
                  </a:lnTo>
                  <a:lnTo>
                    <a:pt x="219" y="379"/>
                  </a:lnTo>
                  <a:lnTo>
                    <a:pt x="214" y="383"/>
                  </a:lnTo>
                  <a:lnTo>
                    <a:pt x="210" y="384"/>
                  </a:lnTo>
                  <a:lnTo>
                    <a:pt x="205" y="386"/>
                  </a:lnTo>
                  <a:lnTo>
                    <a:pt x="200" y="386"/>
                  </a:lnTo>
                  <a:lnTo>
                    <a:pt x="200" y="386"/>
                  </a:lnTo>
                  <a:close/>
                  <a:moveTo>
                    <a:pt x="97" y="194"/>
                  </a:moveTo>
                  <a:lnTo>
                    <a:pt x="97" y="194"/>
                  </a:lnTo>
                  <a:lnTo>
                    <a:pt x="112" y="202"/>
                  </a:lnTo>
                  <a:lnTo>
                    <a:pt x="126" y="212"/>
                  </a:lnTo>
                  <a:lnTo>
                    <a:pt x="139" y="223"/>
                  </a:lnTo>
                  <a:lnTo>
                    <a:pt x="152" y="234"/>
                  </a:lnTo>
                  <a:lnTo>
                    <a:pt x="163" y="247"/>
                  </a:lnTo>
                  <a:lnTo>
                    <a:pt x="174" y="260"/>
                  </a:lnTo>
                  <a:lnTo>
                    <a:pt x="184" y="274"/>
                  </a:lnTo>
                  <a:lnTo>
                    <a:pt x="192" y="289"/>
                  </a:lnTo>
                  <a:lnTo>
                    <a:pt x="192" y="289"/>
                  </a:lnTo>
                  <a:lnTo>
                    <a:pt x="201" y="274"/>
                  </a:lnTo>
                  <a:lnTo>
                    <a:pt x="212" y="260"/>
                  </a:lnTo>
                  <a:lnTo>
                    <a:pt x="222" y="247"/>
                  </a:lnTo>
                  <a:lnTo>
                    <a:pt x="234" y="234"/>
                  </a:lnTo>
                  <a:lnTo>
                    <a:pt x="245" y="223"/>
                  </a:lnTo>
                  <a:lnTo>
                    <a:pt x="259" y="212"/>
                  </a:lnTo>
                  <a:lnTo>
                    <a:pt x="273" y="202"/>
                  </a:lnTo>
                  <a:lnTo>
                    <a:pt x="288" y="194"/>
                  </a:lnTo>
                  <a:lnTo>
                    <a:pt x="288" y="194"/>
                  </a:lnTo>
                  <a:lnTo>
                    <a:pt x="273" y="184"/>
                  </a:lnTo>
                  <a:lnTo>
                    <a:pt x="259" y="175"/>
                  </a:lnTo>
                  <a:lnTo>
                    <a:pt x="247" y="164"/>
                  </a:lnTo>
                  <a:lnTo>
                    <a:pt x="234" y="152"/>
                  </a:lnTo>
                  <a:lnTo>
                    <a:pt x="222" y="140"/>
                  </a:lnTo>
                  <a:lnTo>
                    <a:pt x="212" y="127"/>
                  </a:lnTo>
                  <a:lnTo>
                    <a:pt x="201" y="113"/>
                  </a:lnTo>
                  <a:lnTo>
                    <a:pt x="192" y="98"/>
                  </a:lnTo>
                  <a:lnTo>
                    <a:pt x="192" y="98"/>
                  </a:lnTo>
                  <a:lnTo>
                    <a:pt x="184" y="113"/>
                  </a:lnTo>
                  <a:lnTo>
                    <a:pt x="174" y="127"/>
                  </a:lnTo>
                  <a:lnTo>
                    <a:pt x="163" y="140"/>
                  </a:lnTo>
                  <a:lnTo>
                    <a:pt x="152" y="152"/>
                  </a:lnTo>
                  <a:lnTo>
                    <a:pt x="139" y="164"/>
                  </a:lnTo>
                  <a:lnTo>
                    <a:pt x="126" y="175"/>
                  </a:lnTo>
                  <a:lnTo>
                    <a:pt x="112" y="184"/>
                  </a:lnTo>
                  <a:lnTo>
                    <a:pt x="97" y="194"/>
                  </a:lnTo>
                  <a:lnTo>
                    <a:pt x="97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2" name="Freeform 92"/>
            <p:cNvSpPr>
              <a:spLocks/>
            </p:cNvSpPr>
            <p:nvPr/>
          </p:nvSpPr>
          <p:spPr bwMode="auto">
            <a:xfrm>
              <a:off x="5831305" y="1137149"/>
              <a:ext cx="187095" cy="187095"/>
            </a:xfrm>
            <a:custGeom>
              <a:avLst/>
              <a:gdLst>
                <a:gd name="T0" fmla="*/ 257 w 257"/>
                <a:gd name="T1" fmla="*/ 123 h 258"/>
                <a:gd name="T2" fmla="*/ 247 w 257"/>
                <a:gd name="T3" fmla="*/ 120 h 258"/>
                <a:gd name="T4" fmla="*/ 225 w 257"/>
                <a:gd name="T5" fmla="*/ 111 h 258"/>
                <a:gd name="T6" fmla="*/ 205 w 257"/>
                <a:gd name="T7" fmla="*/ 99 h 258"/>
                <a:gd name="T8" fmla="*/ 188 w 257"/>
                <a:gd name="T9" fmla="*/ 86 h 258"/>
                <a:gd name="T10" fmla="*/ 172 w 257"/>
                <a:gd name="T11" fmla="*/ 71 h 258"/>
                <a:gd name="T12" fmla="*/ 158 w 257"/>
                <a:gd name="T13" fmla="*/ 52 h 258"/>
                <a:gd name="T14" fmla="*/ 146 w 257"/>
                <a:gd name="T15" fmla="*/ 32 h 258"/>
                <a:gd name="T16" fmla="*/ 138 w 257"/>
                <a:gd name="T17" fmla="*/ 11 h 258"/>
                <a:gd name="T18" fmla="*/ 123 w 257"/>
                <a:gd name="T19" fmla="*/ 0 h 258"/>
                <a:gd name="T20" fmla="*/ 119 w 257"/>
                <a:gd name="T21" fmla="*/ 11 h 258"/>
                <a:gd name="T22" fmla="*/ 111 w 257"/>
                <a:gd name="T23" fmla="*/ 32 h 258"/>
                <a:gd name="T24" fmla="*/ 100 w 257"/>
                <a:gd name="T25" fmla="*/ 52 h 258"/>
                <a:gd name="T26" fmla="*/ 86 w 257"/>
                <a:gd name="T27" fmla="*/ 71 h 258"/>
                <a:gd name="T28" fmla="*/ 70 w 257"/>
                <a:gd name="T29" fmla="*/ 86 h 258"/>
                <a:gd name="T30" fmla="*/ 52 w 257"/>
                <a:gd name="T31" fmla="*/ 99 h 258"/>
                <a:gd name="T32" fmla="*/ 33 w 257"/>
                <a:gd name="T33" fmla="*/ 111 h 258"/>
                <a:gd name="T34" fmla="*/ 11 w 257"/>
                <a:gd name="T35" fmla="*/ 120 h 258"/>
                <a:gd name="T36" fmla="*/ 0 w 257"/>
                <a:gd name="T37" fmla="*/ 134 h 258"/>
                <a:gd name="T38" fmla="*/ 11 w 257"/>
                <a:gd name="T39" fmla="*/ 138 h 258"/>
                <a:gd name="T40" fmla="*/ 33 w 257"/>
                <a:gd name="T41" fmla="*/ 147 h 258"/>
                <a:gd name="T42" fmla="*/ 52 w 257"/>
                <a:gd name="T43" fmla="*/ 157 h 258"/>
                <a:gd name="T44" fmla="*/ 70 w 257"/>
                <a:gd name="T45" fmla="*/ 171 h 258"/>
                <a:gd name="T46" fmla="*/ 86 w 257"/>
                <a:gd name="T47" fmla="*/ 188 h 258"/>
                <a:gd name="T48" fmla="*/ 100 w 257"/>
                <a:gd name="T49" fmla="*/ 206 h 258"/>
                <a:gd name="T50" fmla="*/ 111 w 257"/>
                <a:gd name="T51" fmla="*/ 226 h 258"/>
                <a:gd name="T52" fmla="*/ 119 w 257"/>
                <a:gd name="T53" fmla="*/ 247 h 258"/>
                <a:gd name="T54" fmla="*/ 134 w 257"/>
                <a:gd name="T55" fmla="*/ 258 h 258"/>
                <a:gd name="T56" fmla="*/ 138 w 257"/>
                <a:gd name="T57" fmla="*/ 247 h 258"/>
                <a:gd name="T58" fmla="*/ 146 w 257"/>
                <a:gd name="T59" fmla="*/ 226 h 258"/>
                <a:gd name="T60" fmla="*/ 158 w 257"/>
                <a:gd name="T61" fmla="*/ 206 h 258"/>
                <a:gd name="T62" fmla="*/ 172 w 257"/>
                <a:gd name="T63" fmla="*/ 188 h 258"/>
                <a:gd name="T64" fmla="*/ 188 w 257"/>
                <a:gd name="T65" fmla="*/ 171 h 258"/>
                <a:gd name="T66" fmla="*/ 205 w 257"/>
                <a:gd name="T67" fmla="*/ 157 h 258"/>
                <a:gd name="T68" fmla="*/ 225 w 257"/>
                <a:gd name="T69" fmla="*/ 147 h 258"/>
                <a:gd name="T70" fmla="*/ 247 w 257"/>
                <a:gd name="T71" fmla="*/ 138 h 258"/>
                <a:gd name="T72" fmla="*/ 257 w 257"/>
                <a:gd name="T73" fmla="*/ 134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7" h="258">
                  <a:moveTo>
                    <a:pt x="257" y="134"/>
                  </a:moveTo>
                  <a:lnTo>
                    <a:pt x="257" y="123"/>
                  </a:lnTo>
                  <a:lnTo>
                    <a:pt x="257" y="123"/>
                  </a:lnTo>
                  <a:lnTo>
                    <a:pt x="247" y="120"/>
                  </a:lnTo>
                  <a:lnTo>
                    <a:pt x="235" y="116"/>
                  </a:lnTo>
                  <a:lnTo>
                    <a:pt x="225" y="111"/>
                  </a:lnTo>
                  <a:lnTo>
                    <a:pt x="216" y="105"/>
                  </a:lnTo>
                  <a:lnTo>
                    <a:pt x="205" y="99"/>
                  </a:lnTo>
                  <a:lnTo>
                    <a:pt x="196" y="94"/>
                  </a:lnTo>
                  <a:lnTo>
                    <a:pt x="188" y="86"/>
                  </a:lnTo>
                  <a:lnTo>
                    <a:pt x="180" y="79"/>
                  </a:lnTo>
                  <a:lnTo>
                    <a:pt x="172" y="71"/>
                  </a:lnTo>
                  <a:lnTo>
                    <a:pt x="165" y="61"/>
                  </a:lnTo>
                  <a:lnTo>
                    <a:pt x="158" y="52"/>
                  </a:lnTo>
                  <a:lnTo>
                    <a:pt x="152" y="43"/>
                  </a:lnTo>
                  <a:lnTo>
                    <a:pt x="146" y="32"/>
                  </a:lnTo>
                  <a:lnTo>
                    <a:pt x="141" y="22"/>
                  </a:lnTo>
                  <a:lnTo>
                    <a:pt x="138" y="11"/>
                  </a:lnTo>
                  <a:lnTo>
                    <a:pt x="134" y="0"/>
                  </a:lnTo>
                  <a:lnTo>
                    <a:pt x="123" y="0"/>
                  </a:lnTo>
                  <a:lnTo>
                    <a:pt x="123" y="0"/>
                  </a:lnTo>
                  <a:lnTo>
                    <a:pt x="119" y="11"/>
                  </a:lnTo>
                  <a:lnTo>
                    <a:pt x="116" y="22"/>
                  </a:lnTo>
                  <a:lnTo>
                    <a:pt x="111" y="32"/>
                  </a:lnTo>
                  <a:lnTo>
                    <a:pt x="106" y="43"/>
                  </a:lnTo>
                  <a:lnTo>
                    <a:pt x="100" y="52"/>
                  </a:lnTo>
                  <a:lnTo>
                    <a:pt x="93" y="61"/>
                  </a:lnTo>
                  <a:lnTo>
                    <a:pt x="86" y="71"/>
                  </a:lnTo>
                  <a:lnTo>
                    <a:pt x="78" y="79"/>
                  </a:lnTo>
                  <a:lnTo>
                    <a:pt x="70" y="86"/>
                  </a:lnTo>
                  <a:lnTo>
                    <a:pt x="61" y="94"/>
                  </a:lnTo>
                  <a:lnTo>
                    <a:pt x="52" y="99"/>
                  </a:lnTo>
                  <a:lnTo>
                    <a:pt x="42" y="105"/>
                  </a:lnTo>
                  <a:lnTo>
                    <a:pt x="33" y="111"/>
                  </a:lnTo>
                  <a:lnTo>
                    <a:pt x="22" y="116"/>
                  </a:lnTo>
                  <a:lnTo>
                    <a:pt x="11" y="120"/>
                  </a:lnTo>
                  <a:lnTo>
                    <a:pt x="0" y="123"/>
                  </a:lnTo>
                  <a:lnTo>
                    <a:pt x="0" y="134"/>
                  </a:lnTo>
                  <a:lnTo>
                    <a:pt x="0" y="134"/>
                  </a:lnTo>
                  <a:lnTo>
                    <a:pt x="11" y="138"/>
                  </a:lnTo>
                  <a:lnTo>
                    <a:pt x="22" y="142"/>
                  </a:lnTo>
                  <a:lnTo>
                    <a:pt x="33" y="147"/>
                  </a:lnTo>
                  <a:lnTo>
                    <a:pt x="42" y="152"/>
                  </a:lnTo>
                  <a:lnTo>
                    <a:pt x="52" y="157"/>
                  </a:lnTo>
                  <a:lnTo>
                    <a:pt x="61" y="164"/>
                  </a:lnTo>
                  <a:lnTo>
                    <a:pt x="70" y="171"/>
                  </a:lnTo>
                  <a:lnTo>
                    <a:pt x="78" y="179"/>
                  </a:lnTo>
                  <a:lnTo>
                    <a:pt x="86" y="188"/>
                  </a:lnTo>
                  <a:lnTo>
                    <a:pt x="93" y="197"/>
                  </a:lnTo>
                  <a:lnTo>
                    <a:pt x="100" y="206"/>
                  </a:lnTo>
                  <a:lnTo>
                    <a:pt x="106" y="215"/>
                  </a:lnTo>
                  <a:lnTo>
                    <a:pt x="111" y="226"/>
                  </a:lnTo>
                  <a:lnTo>
                    <a:pt x="116" y="236"/>
                  </a:lnTo>
                  <a:lnTo>
                    <a:pt x="119" y="247"/>
                  </a:lnTo>
                  <a:lnTo>
                    <a:pt x="123" y="258"/>
                  </a:lnTo>
                  <a:lnTo>
                    <a:pt x="134" y="258"/>
                  </a:lnTo>
                  <a:lnTo>
                    <a:pt x="134" y="258"/>
                  </a:lnTo>
                  <a:lnTo>
                    <a:pt x="138" y="247"/>
                  </a:lnTo>
                  <a:lnTo>
                    <a:pt x="141" y="236"/>
                  </a:lnTo>
                  <a:lnTo>
                    <a:pt x="146" y="226"/>
                  </a:lnTo>
                  <a:lnTo>
                    <a:pt x="152" y="215"/>
                  </a:lnTo>
                  <a:lnTo>
                    <a:pt x="158" y="206"/>
                  </a:lnTo>
                  <a:lnTo>
                    <a:pt x="165" y="197"/>
                  </a:lnTo>
                  <a:lnTo>
                    <a:pt x="172" y="188"/>
                  </a:lnTo>
                  <a:lnTo>
                    <a:pt x="180" y="179"/>
                  </a:lnTo>
                  <a:lnTo>
                    <a:pt x="188" y="171"/>
                  </a:lnTo>
                  <a:lnTo>
                    <a:pt x="196" y="164"/>
                  </a:lnTo>
                  <a:lnTo>
                    <a:pt x="205" y="157"/>
                  </a:lnTo>
                  <a:lnTo>
                    <a:pt x="216" y="152"/>
                  </a:lnTo>
                  <a:lnTo>
                    <a:pt x="225" y="147"/>
                  </a:lnTo>
                  <a:lnTo>
                    <a:pt x="235" y="142"/>
                  </a:lnTo>
                  <a:lnTo>
                    <a:pt x="247" y="138"/>
                  </a:lnTo>
                  <a:lnTo>
                    <a:pt x="257" y="134"/>
                  </a:lnTo>
                  <a:lnTo>
                    <a:pt x="257" y="1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3" name="Freeform 93"/>
            <p:cNvSpPr>
              <a:spLocks noEditPoints="1"/>
            </p:cNvSpPr>
            <p:nvPr/>
          </p:nvSpPr>
          <p:spPr bwMode="auto">
            <a:xfrm>
              <a:off x="5808100" y="1113944"/>
              <a:ext cx="233506" cy="233506"/>
            </a:xfrm>
            <a:custGeom>
              <a:avLst/>
              <a:gdLst>
                <a:gd name="T0" fmla="*/ 154 w 321"/>
                <a:gd name="T1" fmla="*/ 320 h 320"/>
                <a:gd name="T2" fmla="*/ 139 w 321"/>
                <a:gd name="T3" fmla="*/ 317 h 320"/>
                <a:gd name="T4" fmla="*/ 128 w 321"/>
                <a:gd name="T5" fmla="*/ 307 h 320"/>
                <a:gd name="T6" fmla="*/ 124 w 321"/>
                <a:gd name="T7" fmla="*/ 297 h 320"/>
                <a:gd name="T8" fmla="*/ 99 w 321"/>
                <a:gd name="T9" fmla="*/ 246 h 320"/>
                <a:gd name="T10" fmla="*/ 58 w 321"/>
                <a:gd name="T11" fmla="*/ 210 h 320"/>
                <a:gd name="T12" fmla="*/ 23 w 321"/>
                <a:gd name="T13" fmla="*/ 195 h 320"/>
                <a:gd name="T14" fmla="*/ 9 w 321"/>
                <a:gd name="T15" fmla="*/ 188 h 320"/>
                <a:gd name="T16" fmla="*/ 1 w 321"/>
                <a:gd name="T17" fmla="*/ 176 h 320"/>
                <a:gd name="T18" fmla="*/ 0 w 321"/>
                <a:gd name="T19" fmla="*/ 154 h 320"/>
                <a:gd name="T20" fmla="*/ 1 w 321"/>
                <a:gd name="T21" fmla="*/ 144 h 320"/>
                <a:gd name="T22" fmla="*/ 9 w 321"/>
                <a:gd name="T23" fmla="*/ 132 h 320"/>
                <a:gd name="T24" fmla="*/ 23 w 321"/>
                <a:gd name="T25" fmla="*/ 124 h 320"/>
                <a:gd name="T26" fmla="*/ 58 w 321"/>
                <a:gd name="T27" fmla="*/ 110 h 320"/>
                <a:gd name="T28" fmla="*/ 99 w 321"/>
                <a:gd name="T29" fmla="*/ 74 h 320"/>
                <a:gd name="T30" fmla="*/ 124 w 321"/>
                <a:gd name="T31" fmla="*/ 23 h 320"/>
                <a:gd name="T32" fmla="*/ 128 w 321"/>
                <a:gd name="T33" fmla="*/ 13 h 320"/>
                <a:gd name="T34" fmla="*/ 139 w 321"/>
                <a:gd name="T35" fmla="*/ 3 h 320"/>
                <a:gd name="T36" fmla="*/ 154 w 321"/>
                <a:gd name="T37" fmla="*/ 0 h 320"/>
                <a:gd name="T38" fmla="*/ 170 w 321"/>
                <a:gd name="T39" fmla="*/ 0 h 320"/>
                <a:gd name="T40" fmla="*/ 184 w 321"/>
                <a:gd name="T41" fmla="*/ 5 h 320"/>
                <a:gd name="T42" fmla="*/ 194 w 321"/>
                <a:gd name="T43" fmla="*/ 18 h 320"/>
                <a:gd name="T44" fmla="*/ 201 w 321"/>
                <a:gd name="T45" fmla="*/ 41 h 320"/>
                <a:gd name="T46" fmla="*/ 233 w 321"/>
                <a:gd name="T47" fmla="*/ 88 h 320"/>
                <a:gd name="T48" fmla="*/ 279 w 321"/>
                <a:gd name="T49" fmla="*/ 118 h 320"/>
                <a:gd name="T50" fmla="*/ 302 w 321"/>
                <a:gd name="T51" fmla="*/ 126 h 320"/>
                <a:gd name="T52" fmla="*/ 314 w 321"/>
                <a:gd name="T53" fmla="*/ 135 h 320"/>
                <a:gd name="T54" fmla="*/ 320 w 321"/>
                <a:gd name="T55" fmla="*/ 149 h 320"/>
                <a:gd name="T56" fmla="*/ 321 w 321"/>
                <a:gd name="T57" fmla="*/ 165 h 320"/>
                <a:gd name="T58" fmla="*/ 316 w 321"/>
                <a:gd name="T59" fmla="*/ 180 h 320"/>
                <a:gd name="T60" fmla="*/ 306 w 321"/>
                <a:gd name="T61" fmla="*/ 192 h 320"/>
                <a:gd name="T62" fmla="*/ 296 w 321"/>
                <a:gd name="T63" fmla="*/ 195 h 320"/>
                <a:gd name="T64" fmla="*/ 247 w 321"/>
                <a:gd name="T65" fmla="*/ 221 h 320"/>
                <a:gd name="T66" fmla="*/ 209 w 321"/>
                <a:gd name="T67" fmla="*/ 261 h 320"/>
                <a:gd name="T68" fmla="*/ 196 w 321"/>
                <a:gd name="T69" fmla="*/ 297 h 320"/>
                <a:gd name="T70" fmla="*/ 189 w 321"/>
                <a:gd name="T71" fmla="*/ 310 h 320"/>
                <a:gd name="T72" fmla="*/ 176 w 321"/>
                <a:gd name="T73" fmla="*/ 318 h 320"/>
                <a:gd name="T74" fmla="*/ 165 w 321"/>
                <a:gd name="T75" fmla="*/ 320 h 320"/>
                <a:gd name="T76" fmla="*/ 115 w 321"/>
                <a:gd name="T77" fmla="*/ 173 h 320"/>
                <a:gd name="T78" fmla="*/ 160 w 321"/>
                <a:gd name="T79" fmla="*/ 223 h 320"/>
                <a:gd name="T80" fmla="*/ 187 w 321"/>
                <a:gd name="T81" fmla="*/ 188 h 320"/>
                <a:gd name="T82" fmla="*/ 223 w 321"/>
                <a:gd name="T83" fmla="*/ 159 h 320"/>
                <a:gd name="T84" fmla="*/ 172 w 321"/>
                <a:gd name="T85" fmla="*/ 114 h 320"/>
                <a:gd name="T86" fmla="*/ 147 w 321"/>
                <a:gd name="T87" fmla="*/ 114 h 320"/>
                <a:gd name="T88" fmla="*/ 96 w 321"/>
                <a:gd name="T89" fmla="*/ 159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21" h="320">
                  <a:moveTo>
                    <a:pt x="165" y="320"/>
                  </a:moveTo>
                  <a:lnTo>
                    <a:pt x="154" y="320"/>
                  </a:lnTo>
                  <a:lnTo>
                    <a:pt x="154" y="320"/>
                  </a:lnTo>
                  <a:lnTo>
                    <a:pt x="149" y="319"/>
                  </a:lnTo>
                  <a:lnTo>
                    <a:pt x="143" y="318"/>
                  </a:lnTo>
                  <a:lnTo>
                    <a:pt x="139" y="317"/>
                  </a:lnTo>
                  <a:lnTo>
                    <a:pt x="135" y="314"/>
                  </a:lnTo>
                  <a:lnTo>
                    <a:pt x="131" y="310"/>
                  </a:lnTo>
                  <a:lnTo>
                    <a:pt x="128" y="307"/>
                  </a:lnTo>
                  <a:lnTo>
                    <a:pt x="125" y="302"/>
                  </a:lnTo>
                  <a:lnTo>
                    <a:pt x="124" y="297"/>
                  </a:lnTo>
                  <a:lnTo>
                    <a:pt x="124" y="297"/>
                  </a:lnTo>
                  <a:lnTo>
                    <a:pt x="118" y="279"/>
                  </a:lnTo>
                  <a:lnTo>
                    <a:pt x="110" y="261"/>
                  </a:lnTo>
                  <a:lnTo>
                    <a:pt x="99" y="246"/>
                  </a:lnTo>
                  <a:lnTo>
                    <a:pt x="87" y="232"/>
                  </a:lnTo>
                  <a:lnTo>
                    <a:pt x="73" y="221"/>
                  </a:lnTo>
                  <a:lnTo>
                    <a:pt x="58" y="210"/>
                  </a:lnTo>
                  <a:lnTo>
                    <a:pt x="40" y="202"/>
                  </a:lnTo>
                  <a:lnTo>
                    <a:pt x="23" y="195"/>
                  </a:lnTo>
                  <a:lnTo>
                    <a:pt x="23" y="195"/>
                  </a:lnTo>
                  <a:lnTo>
                    <a:pt x="18" y="194"/>
                  </a:lnTo>
                  <a:lnTo>
                    <a:pt x="14" y="192"/>
                  </a:lnTo>
                  <a:lnTo>
                    <a:pt x="9" y="188"/>
                  </a:lnTo>
                  <a:lnTo>
                    <a:pt x="6" y="185"/>
                  </a:lnTo>
                  <a:lnTo>
                    <a:pt x="3" y="180"/>
                  </a:lnTo>
                  <a:lnTo>
                    <a:pt x="1" y="176"/>
                  </a:lnTo>
                  <a:lnTo>
                    <a:pt x="0" y="171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54"/>
                  </a:lnTo>
                  <a:lnTo>
                    <a:pt x="0" y="149"/>
                  </a:lnTo>
                  <a:lnTo>
                    <a:pt x="1" y="144"/>
                  </a:lnTo>
                  <a:lnTo>
                    <a:pt x="3" y="140"/>
                  </a:lnTo>
                  <a:lnTo>
                    <a:pt x="6" y="135"/>
                  </a:lnTo>
                  <a:lnTo>
                    <a:pt x="9" y="132"/>
                  </a:lnTo>
                  <a:lnTo>
                    <a:pt x="14" y="128"/>
                  </a:lnTo>
                  <a:lnTo>
                    <a:pt x="18" y="126"/>
                  </a:lnTo>
                  <a:lnTo>
                    <a:pt x="23" y="124"/>
                  </a:lnTo>
                  <a:lnTo>
                    <a:pt x="23" y="124"/>
                  </a:lnTo>
                  <a:lnTo>
                    <a:pt x="40" y="118"/>
                  </a:lnTo>
                  <a:lnTo>
                    <a:pt x="58" y="110"/>
                  </a:lnTo>
                  <a:lnTo>
                    <a:pt x="73" y="99"/>
                  </a:lnTo>
                  <a:lnTo>
                    <a:pt x="87" y="88"/>
                  </a:lnTo>
                  <a:lnTo>
                    <a:pt x="99" y="74"/>
                  </a:lnTo>
                  <a:lnTo>
                    <a:pt x="110" y="57"/>
                  </a:lnTo>
                  <a:lnTo>
                    <a:pt x="118" y="41"/>
                  </a:lnTo>
                  <a:lnTo>
                    <a:pt x="124" y="23"/>
                  </a:lnTo>
                  <a:lnTo>
                    <a:pt x="124" y="23"/>
                  </a:lnTo>
                  <a:lnTo>
                    <a:pt x="125" y="18"/>
                  </a:lnTo>
                  <a:lnTo>
                    <a:pt x="128" y="13"/>
                  </a:lnTo>
                  <a:lnTo>
                    <a:pt x="131" y="9"/>
                  </a:lnTo>
                  <a:lnTo>
                    <a:pt x="135" y="5"/>
                  </a:lnTo>
                  <a:lnTo>
                    <a:pt x="139" y="3"/>
                  </a:lnTo>
                  <a:lnTo>
                    <a:pt x="143" y="1"/>
                  </a:lnTo>
                  <a:lnTo>
                    <a:pt x="149" y="0"/>
                  </a:lnTo>
                  <a:lnTo>
                    <a:pt x="154" y="0"/>
                  </a:lnTo>
                  <a:lnTo>
                    <a:pt x="165" y="0"/>
                  </a:lnTo>
                  <a:lnTo>
                    <a:pt x="165" y="0"/>
                  </a:lnTo>
                  <a:lnTo>
                    <a:pt x="170" y="0"/>
                  </a:lnTo>
                  <a:lnTo>
                    <a:pt x="176" y="1"/>
                  </a:lnTo>
                  <a:lnTo>
                    <a:pt x="181" y="3"/>
                  </a:lnTo>
                  <a:lnTo>
                    <a:pt x="184" y="5"/>
                  </a:lnTo>
                  <a:lnTo>
                    <a:pt x="189" y="9"/>
                  </a:lnTo>
                  <a:lnTo>
                    <a:pt x="191" y="13"/>
                  </a:lnTo>
                  <a:lnTo>
                    <a:pt x="194" y="18"/>
                  </a:lnTo>
                  <a:lnTo>
                    <a:pt x="196" y="23"/>
                  </a:lnTo>
                  <a:lnTo>
                    <a:pt x="196" y="23"/>
                  </a:lnTo>
                  <a:lnTo>
                    <a:pt x="201" y="41"/>
                  </a:lnTo>
                  <a:lnTo>
                    <a:pt x="209" y="57"/>
                  </a:lnTo>
                  <a:lnTo>
                    <a:pt x="220" y="74"/>
                  </a:lnTo>
                  <a:lnTo>
                    <a:pt x="233" y="88"/>
                  </a:lnTo>
                  <a:lnTo>
                    <a:pt x="247" y="99"/>
                  </a:lnTo>
                  <a:lnTo>
                    <a:pt x="262" y="110"/>
                  </a:lnTo>
                  <a:lnTo>
                    <a:pt x="279" y="118"/>
                  </a:lnTo>
                  <a:lnTo>
                    <a:pt x="296" y="124"/>
                  </a:lnTo>
                  <a:lnTo>
                    <a:pt x="296" y="124"/>
                  </a:lnTo>
                  <a:lnTo>
                    <a:pt x="302" y="126"/>
                  </a:lnTo>
                  <a:lnTo>
                    <a:pt x="306" y="128"/>
                  </a:lnTo>
                  <a:lnTo>
                    <a:pt x="310" y="132"/>
                  </a:lnTo>
                  <a:lnTo>
                    <a:pt x="314" y="135"/>
                  </a:lnTo>
                  <a:lnTo>
                    <a:pt x="316" y="140"/>
                  </a:lnTo>
                  <a:lnTo>
                    <a:pt x="318" y="144"/>
                  </a:lnTo>
                  <a:lnTo>
                    <a:pt x="320" y="149"/>
                  </a:lnTo>
                  <a:lnTo>
                    <a:pt x="321" y="154"/>
                  </a:lnTo>
                  <a:lnTo>
                    <a:pt x="321" y="165"/>
                  </a:lnTo>
                  <a:lnTo>
                    <a:pt x="321" y="165"/>
                  </a:lnTo>
                  <a:lnTo>
                    <a:pt x="320" y="171"/>
                  </a:lnTo>
                  <a:lnTo>
                    <a:pt x="318" y="176"/>
                  </a:lnTo>
                  <a:lnTo>
                    <a:pt x="316" y="180"/>
                  </a:lnTo>
                  <a:lnTo>
                    <a:pt x="314" y="185"/>
                  </a:lnTo>
                  <a:lnTo>
                    <a:pt x="310" y="188"/>
                  </a:lnTo>
                  <a:lnTo>
                    <a:pt x="306" y="192"/>
                  </a:lnTo>
                  <a:lnTo>
                    <a:pt x="302" y="194"/>
                  </a:lnTo>
                  <a:lnTo>
                    <a:pt x="296" y="195"/>
                  </a:lnTo>
                  <a:lnTo>
                    <a:pt x="296" y="195"/>
                  </a:lnTo>
                  <a:lnTo>
                    <a:pt x="279" y="202"/>
                  </a:lnTo>
                  <a:lnTo>
                    <a:pt x="262" y="210"/>
                  </a:lnTo>
                  <a:lnTo>
                    <a:pt x="247" y="221"/>
                  </a:lnTo>
                  <a:lnTo>
                    <a:pt x="233" y="232"/>
                  </a:lnTo>
                  <a:lnTo>
                    <a:pt x="220" y="246"/>
                  </a:lnTo>
                  <a:lnTo>
                    <a:pt x="209" y="261"/>
                  </a:lnTo>
                  <a:lnTo>
                    <a:pt x="201" y="279"/>
                  </a:lnTo>
                  <a:lnTo>
                    <a:pt x="196" y="297"/>
                  </a:lnTo>
                  <a:lnTo>
                    <a:pt x="196" y="297"/>
                  </a:lnTo>
                  <a:lnTo>
                    <a:pt x="194" y="302"/>
                  </a:lnTo>
                  <a:lnTo>
                    <a:pt x="191" y="307"/>
                  </a:lnTo>
                  <a:lnTo>
                    <a:pt x="189" y="310"/>
                  </a:lnTo>
                  <a:lnTo>
                    <a:pt x="184" y="314"/>
                  </a:lnTo>
                  <a:lnTo>
                    <a:pt x="181" y="317"/>
                  </a:lnTo>
                  <a:lnTo>
                    <a:pt x="176" y="318"/>
                  </a:lnTo>
                  <a:lnTo>
                    <a:pt x="170" y="319"/>
                  </a:lnTo>
                  <a:lnTo>
                    <a:pt x="165" y="320"/>
                  </a:lnTo>
                  <a:lnTo>
                    <a:pt x="165" y="320"/>
                  </a:lnTo>
                  <a:close/>
                  <a:moveTo>
                    <a:pt x="96" y="159"/>
                  </a:moveTo>
                  <a:lnTo>
                    <a:pt x="96" y="159"/>
                  </a:lnTo>
                  <a:lnTo>
                    <a:pt x="115" y="173"/>
                  </a:lnTo>
                  <a:lnTo>
                    <a:pt x="132" y="188"/>
                  </a:lnTo>
                  <a:lnTo>
                    <a:pt x="147" y="205"/>
                  </a:lnTo>
                  <a:lnTo>
                    <a:pt x="160" y="223"/>
                  </a:lnTo>
                  <a:lnTo>
                    <a:pt x="160" y="223"/>
                  </a:lnTo>
                  <a:lnTo>
                    <a:pt x="172" y="205"/>
                  </a:lnTo>
                  <a:lnTo>
                    <a:pt x="187" y="188"/>
                  </a:lnTo>
                  <a:lnTo>
                    <a:pt x="205" y="173"/>
                  </a:lnTo>
                  <a:lnTo>
                    <a:pt x="223" y="159"/>
                  </a:lnTo>
                  <a:lnTo>
                    <a:pt x="223" y="159"/>
                  </a:lnTo>
                  <a:lnTo>
                    <a:pt x="205" y="147"/>
                  </a:lnTo>
                  <a:lnTo>
                    <a:pt x="187" y="132"/>
                  </a:lnTo>
                  <a:lnTo>
                    <a:pt x="172" y="114"/>
                  </a:lnTo>
                  <a:lnTo>
                    <a:pt x="160" y="96"/>
                  </a:lnTo>
                  <a:lnTo>
                    <a:pt x="160" y="96"/>
                  </a:lnTo>
                  <a:lnTo>
                    <a:pt x="147" y="114"/>
                  </a:lnTo>
                  <a:lnTo>
                    <a:pt x="132" y="132"/>
                  </a:lnTo>
                  <a:lnTo>
                    <a:pt x="115" y="147"/>
                  </a:lnTo>
                  <a:lnTo>
                    <a:pt x="96" y="159"/>
                  </a:lnTo>
                  <a:lnTo>
                    <a:pt x="96" y="1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4" name="Freeform 94"/>
            <p:cNvSpPr>
              <a:spLocks/>
            </p:cNvSpPr>
            <p:nvPr/>
          </p:nvSpPr>
          <p:spPr bwMode="auto">
            <a:xfrm>
              <a:off x="3686243" y="857232"/>
              <a:ext cx="1058753" cy="46411"/>
            </a:xfrm>
            <a:custGeom>
              <a:avLst/>
              <a:gdLst>
                <a:gd name="T0" fmla="*/ 1459 w 1459"/>
                <a:gd name="T1" fmla="*/ 32 h 65"/>
                <a:gd name="T2" fmla="*/ 1459 w 1459"/>
                <a:gd name="T3" fmla="*/ 32 h 65"/>
                <a:gd name="T4" fmla="*/ 1458 w 1459"/>
                <a:gd name="T5" fmla="*/ 38 h 65"/>
                <a:gd name="T6" fmla="*/ 1457 w 1459"/>
                <a:gd name="T7" fmla="*/ 45 h 65"/>
                <a:gd name="T8" fmla="*/ 1454 w 1459"/>
                <a:gd name="T9" fmla="*/ 50 h 65"/>
                <a:gd name="T10" fmla="*/ 1450 w 1459"/>
                <a:gd name="T11" fmla="*/ 56 h 65"/>
                <a:gd name="T12" fmla="*/ 1445 w 1459"/>
                <a:gd name="T13" fmla="*/ 59 h 65"/>
                <a:gd name="T14" fmla="*/ 1440 w 1459"/>
                <a:gd name="T15" fmla="*/ 63 h 65"/>
                <a:gd name="T16" fmla="*/ 1434 w 1459"/>
                <a:gd name="T17" fmla="*/ 64 h 65"/>
                <a:gd name="T18" fmla="*/ 1427 w 1459"/>
                <a:gd name="T19" fmla="*/ 65 h 65"/>
                <a:gd name="T20" fmla="*/ 32 w 1459"/>
                <a:gd name="T21" fmla="*/ 65 h 65"/>
                <a:gd name="T22" fmla="*/ 32 w 1459"/>
                <a:gd name="T23" fmla="*/ 65 h 65"/>
                <a:gd name="T24" fmla="*/ 25 w 1459"/>
                <a:gd name="T25" fmla="*/ 64 h 65"/>
                <a:gd name="T26" fmla="*/ 20 w 1459"/>
                <a:gd name="T27" fmla="*/ 63 h 65"/>
                <a:gd name="T28" fmla="*/ 14 w 1459"/>
                <a:gd name="T29" fmla="*/ 59 h 65"/>
                <a:gd name="T30" fmla="*/ 9 w 1459"/>
                <a:gd name="T31" fmla="*/ 56 h 65"/>
                <a:gd name="T32" fmla="*/ 4 w 1459"/>
                <a:gd name="T33" fmla="*/ 50 h 65"/>
                <a:gd name="T34" fmla="*/ 2 w 1459"/>
                <a:gd name="T35" fmla="*/ 45 h 65"/>
                <a:gd name="T36" fmla="*/ 0 w 1459"/>
                <a:gd name="T37" fmla="*/ 38 h 65"/>
                <a:gd name="T38" fmla="*/ 0 w 1459"/>
                <a:gd name="T39" fmla="*/ 32 h 65"/>
                <a:gd name="T40" fmla="*/ 0 w 1459"/>
                <a:gd name="T41" fmla="*/ 32 h 65"/>
                <a:gd name="T42" fmla="*/ 0 w 1459"/>
                <a:gd name="T43" fmla="*/ 32 h 65"/>
                <a:gd name="T44" fmla="*/ 0 w 1459"/>
                <a:gd name="T45" fmla="*/ 25 h 65"/>
                <a:gd name="T46" fmla="*/ 2 w 1459"/>
                <a:gd name="T47" fmla="*/ 20 h 65"/>
                <a:gd name="T48" fmla="*/ 4 w 1459"/>
                <a:gd name="T49" fmla="*/ 14 h 65"/>
                <a:gd name="T50" fmla="*/ 9 w 1459"/>
                <a:gd name="T51" fmla="*/ 9 h 65"/>
                <a:gd name="T52" fmla="*/ 14 w 1459"/>
                <a:gd name="T53" fmla="*/ 6 h 65"/>
                <a:gd name="T54" fmla="*/ 20 w 1459"/>
                <a:gd name="T55" fmla="*/ 2 h 65"/>
                <a:gd name="T56" fmla="*/ 25 w 1459"/>
                <a:gd name="T57" fmla="*/ 1 h 65"/>
                <a:gd name="T58" fmla="*/ 32 w 1459"/>
                <a:gd name="T59" fmla="*/ 0 h 65"/>
                <a:gd name="T60" fmla="*/ 1427 w 1459"/>
                <a:gd name="T61" fmla="*/ 0 h 65"/>
                <a:gd name="T62" fmla="*/ 1427 w 1459"/>
                <a:gd name="T63" fmla="*/ 0 h 65"/>
                <a:gd name="T64" fmla="*/ 1434 w 1459"/>
                <a:gd name="T65" fmla="*/ 1 h 65"/>
                <a:gd name="T66" fmla="*/ 1440 w 1459"/>
                <a:gd name="T67" fmla="*/ 2 h 65"/>
                <a:gd name="T68" fmla="*/ 1445 w 1459"/>
                <a:gd name="T69" fmla="*/ 6 h 65"/>
                <a:gd name="T70" fmla="*/ 1450 w 1459"/>
                <a:gd name="T71" fmla="*/ 9 h 65"/>
                <a:gd name="T72" fmla="*/ 1454 w 1459"/>
                <a:gd name="T73" fmla="*/ 14 h 65"/>
                <a:gd name="T74" fmla="*/ 1457 w 1459"/>
                <a:gd name="T75" fmla="*/ 20 h 65"/>
                <a:gd name="T76" fmla="*/ 1458 w 1459"/>
                <a:gd name="T77" fmla="*/ 25 h 65"/>
                <a:gd name="T78" fmla="*/ 1459 w 1459"/>
                <a:gd name="T79" fmla="*/ 32 h 65"/>
                <a:gd name="T80" fmla="*/ 1459 w 1459"/>
                <a:gd name="T81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59" h="65">
                  <a:moveTo>
                    <a:pt x="1459" y="32"/>
                  </a:moveTo>
                  <a:lnTo>
                    <a:pt x="1459" y="32"/>
                  </a:lnTo>
                  <a:lnTo>
                    <a:pt x="1458" y="38"/>
                  </a:lnTo>
                  <a:lnTo>
                    <a:pt x="1457" y="45"/>
                  </a:lnTo>
                  <a:lnTo>
                    <a:pt x="1454" y="50"/>
                  </a:lnTo>
                  <a:lnTo>
                    <a:pt x="1450" y="56"/>
                  </a:lnTo>
                  <a:lnTo>
                    <a:pt x="1445" y="59"/>
                  </a:lnTo>
                  <a:lnTo>
                    <a:pt x="1440" y="63"/>
                  </a:lnTo>
                  <a:lnTo>
                    <a:pt x="1434" y="64"/>
                  </a:lnTo>
                  <a:lnTo>
                    <a:pt x="1427" y="65"/>
                  </a:lnTo>
                  <a:lnTo>
                    <a:pt x="32" y="65"/>
                  </a:lnTo>
                  <a:lnTo>
                    <a:pt x="32" y="65"/>
                  </a:lnTo>
                  <a:lnTo>
                    <a:pt x="25" y="64"/>
                  </a:lnTo>
                  <a:lnTo>
                    <a:pt x="20" y="63"/>
                  </a:lnTo>
                  <a:lnTo>
                    <a:pt x="14" y="59"/>
                  </a:lnTo>
                  <a:lnTo>
                    <a:pt x="9" y="56"/>
                  </a:lnTo>
                  <a:lnTo>
                    <a:pt x="4" y="50"/>
                  </a:lnTo>
                  <a:lnTo>
                    <a:pt x="2" y="45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2" y="20"/>
                  </a:lnTo>
                  <a:lnTo>
                    <a:pt x="4" y="14"/>
                  </a:lnTo>
                  <a:lnTo>
                    <a:pt x="9" y="9"/>
                  </a:lnTo>
                  <a:lnTo>
                    <a:pt x="14" y="6"/>
                  </a:lnTo>
                  <a:lnTo>
                    <a:pt x="20" y="2"/>
                  </a:lnTo>
                  <a:lnTo>
                    <a:pt x="25" y="1"/>
                  </a:lnTo>
                  <a:lnTo>
                    <a:pt x="32" y="0"/>
                  </a:lnTo>
                  <a:lnTo>
                    <a:pt x="1427" y="0"/>
                  </a:lnTo>
                  <a:lnTo>
                    <a:pt x="1427" y="0"/>
                  </a:lnTo>
                  <a:lnTo>
                    <a:pt x="1434" y="1"/>
                  </a:lnTo>
                  <a:lnTo>
                    <a:pt x="1440" y="2"/>
                  </a:lnTo>
                  <a:lnTo>
                    <a:pt x="1445" y="6"/>
                  </a:lnTo>
                  <a:lnTo>
                    <a:pt x="1450" y="9"/>
                  </a:lnTo>
                  <a:lnTo>
                    <a:pt x="1454" y="14"/>
                  </a:lnTo>
                  <a:lnTo>
                    <a:pt x="1457" y="20"/>
                  </a:lnTo>
                  <a:lnTo>
                    <a:pt x="1458" y="25"/>
                  </a:lnTo>
                  <a:lnTo>
                    <a:pt x="1459" y="32"/>
                  </a:lnTo>
                  <a:lnTo>
                    <a:pt x="1459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5" name="Freeform 95"/>
            <p:cNvSpPr>
              <a:spLocks/>
            </p:cNvSpPr>
            <p:nvPr/>
          </p:nvSpPr>
          <p:spPr bwMode="auto">
            <a:xfrm>
              <a:off x="3329458" y="980512"/>
              <a:ext cx="571437" cy="46411"/>
            </a:xfrm>
            <a:custGeom>
              <a:avLst/>
              <a:gdLst>
                <a:gd name="T0" fmla="*/ 788 w 788"/>
                <a:gd name="T1" fmla="*/ 33 h 65"/>
                <a:gd name="T2" fmla="*/ 788 w 788"/>
                <a:gd name="T3" fmla="*/ 33 h 65"/>
                <a:gd name="T4" fmla="*/ 788 w 788"/>
                <a:gd name="T5" fmla="*/ 40 h 65"/>
                <a:gd name="T6" fmla="*/ 786 w 788"/>
                <a:gd name="T7" fmla="*/ 45 h 65"/>
                <a:gd name="T8" fmla="*/ 782 w 788"/>
                <a:gd name="T9" fmla="*/ 51 h 65"/>
                <a:gd name="T10" fmla="*/ 779 w 788"/>
                <a:gd name="T11" fmla="*/ 56 h 65"/>
                <a:gd name="T12" fmla="*/ 774 w 788"/>
                <a:gd name="T13" fmla="*/ 59 h 65"/>
                <a:gd name="T14" fmla="*/ 768 w 788"/>
                <a:gd name="T15" fmla="*/ 63 h 65"/>
                <a:gd name="T16" fmla="*/ 763 w 788"/>
                <a:gd name="T17" fmla="*/ 64 h 65"/>
                <a:gd name="T18" fmla="*/ 756 w 788"/>
                <a:gd name="T19" fmla="*/ 65 h 65"/>
                <a:gd name="T20" fmla="*/ 33 w 788"/>
                <a:gd name="T21" fmla="*/ 65 h 65"/>
                <a:gd name="T22" fmla="*/ 33 w 788"/>
                <a:gd name="T23" fmla="*/ 65 h 65"/>
                <a:gd name="T24" fmla="*/ 26 w 788"/>
                <a:gd name="T25" fmla="*/ 64 h 65"/>
                <a:gd name="T26" fmla="*/ 20 w 788"/>
                <a:gd name="T27" fmla="*/ 63 h 65"/>
                <a:gd name="T28" fmla="*/ 14 w 788"/>
                <a:gd name="T29" fmla="*/ 59 h 65"/>
                <a:gd name="T30" fmla="*/ 10 w 788"/>
                <a:gd name="T31" fmla="*/ 56 h 65"/>
                <a:gd name="T32" fmla="*/ 6 w 788"/>
                <a:gd name="T33" fmla="*/ 51 h 65"/>
                <a:gd name="T34" fmla="*/ 3 w 788"/>
                <a:gd name="T35" fmla="*/ 45 h 65"/>
                <a:gd name="T36" fmla="*/ 2 w 788"/>
                <a:gd name="T37" fmla="*/ 40 h 65"/>
                <a:gd name="T38" fmla="*/ 0 w 788"/>
                <a:gd name="T39" fmla="*/ 33 h 65"/>
                <a:gd name="T40" fmla="*/ 0 w 788"/>
                <a:gd name="T41" fmla="*/ 33 h 65"/>
                <a:gd name="T42" fmla="*/ 0 w 788"/>
                <a:gd name="T43" fmla="*/ 33 h 65"/>
                <a:gd name="T44" fmla="*/ 2 w 788"/>
                <a:gd name="T45" fmla="*/ 26 h 65"/>
                <a:gd name="T46" fmla="*/ 3 w 788"/>
                <a:gd name="T47" fmla="*/ 20 h 65"/>
                <a:gd name="T48" fmla="*/ 6 w 788"/>
                <a:gd name="T49" fmla="*/ 14 h 65"/>
                <a:gd name="T50" fmla="*/ 10 w 788"/>
                <a:gd name="T51" fmla="*/ 9 h 65"/>
                <a:gd name="T52" fmla="*/ 14 w 788"/>
                <a:gd name="T53" fmla="*/ 6 h 65"/>
                <a:gd name="T54" fmla="*/ 20 w 788"/>
                <a:gd name="T55" fmla="*/ 2 h 65"/>
                <a:gd name="T56" fmla="*/ 26 w 788"/>
                <a:gd name="T57" fmla="*/ 1 h 65"/>
                <a:gd name="T58" fmla="*/ 33 w 788"/>
                <a:gd name="T59" fmla="*/ 0 h 65"/>
                <a:gd name="T60" fmla="*/ 756 w 788"/>
                <a:gd name="T61" fmla="*/ 0 h 65"/>
                <a:gd name="T62" fmla="*/ 756 w 788"/>
                <a:gd name="T63" fmla="*/ 0 h 65"/>
                <a:gd name="T64" fmla="*/ 763 w 788"/>
                <a:gd name="T65" fmla="*/ 1 h 65"/>
                <a:gd name="T66" fmla="*/ 768 w 788"/>
                <a:gd name="T67" fmla="*/ 2 h 65"/>
                <a:gd name="T68" fmla="*/ 774 w 788"/>
                <a:gd name="T69" fmla="*/ 6 h 65"/>
                <a:gd name="T70" fmla="*/ 779 w 788"/>
                <a:gd name="T71" fmla="*/ 9 h 65"/>
                <a:gd name="T72" fmla="*/ 782 w 788"/>
                <a:gd name="T73" fmla="*/ 14 h 65"/>
                <a:gd name="T74" fmla="*/ 786 w 788"/>
                <a:gd name="T75" fmla="*/ 20 h 65"/>
                <a:gd name="T76" fmla="*/ 788 w 788"/>
                <a:gd name="T77" fmla="*/ 26 h 65"/>
                <a:gd name="T78" fmla="*/ 788 w 788"/>
                <a:gd name="T79" fmla="*/ 33 h 65"/>
                <a:gd name="T80" fmla="*/ 788 w 788"/>
                <a:gd name="T81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8" h="65">
                  <a:moveTo>
                    <a:pt x="788" y="33"/>
                  </a:moveTo>
                  <a:lnTo>
                    <a:pt x="788" y="33"/>
                  </a:lnTo>
                  <a:lnTo>
                    <a:pt x="788" y="40"/>
                  </a:lnTo>
                  <a:lnTo>
                    <a:pt x="786" y="45"/>
                  </a:lnTo>
                  <a:lnTo>
                    <a:pt x="782" y="51"/>
                  </a:lnTo>
                  <a:lnTo>
                    <a:pt x="779" y="56"/>
                  </a:lnTo>
                  <a:lnTo>
                    <a:pt x="774" y="59"/>
                  </a:lnTo>
                  <a:lnTo>
                    <a:pt x="768" y="63"/>
                  </a:lnTo>
                  <a:lnTo>
                    <a:pt x="763" y="64"/>
                  </a:lnTo>
                  <a:lnTo>
                    <a:pt x="756" y="65"/>
                  </a:lnTo>
                  <a:lnTo>
                    <a:pt x="33" y="65"/>
                  </a:lnTo>
                  <a:lnTo>
                    <a:pt x="33" y="65"/>
                  </a:lnTo>
                  <a:lnTo>
                    <a:pt x="26" y="64"/>
                  </a:lnTo>
                  <a:lnTo>
                    <a:pt x="20" y="63"/>
                  </a:lnTo>
                  <a:lnTo>
                    <a:pt x="14" y="59"/>
                  </a:lnTo>
                  <a:lnTo>
                    <a:pt x="10" y="56"/>
                  </a:lnTo>
                  <a:lnTo>
                    <a:pt x="6" y="51"/>
                  </a:lnTo>
                  <a:lnTo>
                    <a:pt x="3" y="45"/>
                  </a:lnTo>
                  <a:lnTo>
                    <a:pt x="2" y="4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2" y="26"/>
                  </a:lnTo>
                  <a:lnTo>
                    <a:pt x="3" y="20"/>
                  </a:lnTo>
                  <a:lnTo>
                    <a:pt x="6" y="14"/>
                  </a:lnTo>
                  <a:lnTo>
                    <a:pt x="10" y="9"/>
                  </a:lnTo>
                  <a:lnTo>
                    <a:pt x="14" y="6"/>
                  </a:lnTo>
                  <a:lnTo>
                    <a:pt x="20" y="2"/>
                  </a:lnTo>
                  <a:lnTo>
                    <a:pt x="26" y="1"/>
                  </a:lnTo>
                  <a:lnTo>
                    <a:pt x="33" y="0"/>
                  </a:lnTo>
                  <a:lnTo>
                    <a:pt x="756" y="0"/>
                  </a:lnTo>
                  <a:lnTo>
                    <a:pt x="756" y="0"/>
                  </a:lnTo>
                  <a:lnTo>
                    <a:pt x="763" y="1"/>
                  </a:lnTo>
                  <a:lnTo>
                    <a:pt x="768" y="2"/>
                  </a:lnTo>
                  <a:lnTo>
                    <a:pt x="774" y="6"/>
                  </a:lnTo>
                  <a:lnTo>
                    <a:pt x="779" y="9"/>
                  </a:lnTo>
                  <a:lnTo>
                    <a:pt x="782" y="14"/>
                  </a:lnTo>
                  <a:lnTo>
                    <a:pt x="786" y="20"/>
                  </a:lnTo>
                  <a:lnTo>
                    <a:pt x="788" y="26"/>
                  </a:lnTo>
                  <a:lnTo>
                    <a:pt x="788" y="33"/>
                  </a:lnTo>
                  <a:lnTo>
                    <a:pt x="788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6" name="Freeform 96"/>
            <p:cNvSpPr>
              <a:spLocks/>
            </p:cNvSpPr>
            <p:nvPr/>
          </p:nvSpPr>
          <p:spPr bwMode="auto">
            <a:xfrm>
              <a:off x="4421569" y="1003717"/>
              <a:ext cx="155188" cy="46411"/>
            </a:xfrm>
            <a:custGeom>
              <a:avLst/>
              <a:gdLst>
                <a:gd name="T0" fmla="*/ 216 w 216"/>
                <a:gd name="T1" fmla="*/ 32 h 64"/>
                <a:gd name="T2" fmla="*/ 216 w 216"/>
                <a:gd name="T3" fmla="*/ 32 h 64"/>
                <a:gd name="T4" fmla="*/ 215 w 216"/>
                <a:gd name="T5" fmla="*/ 38 h 64"/>
                <a:gd name="T6" fmla="*/ 212 w 216"/>
                <a:gd name="T7" fmla="*/ 45 h 64"/>
                <a:gd name="T8" fmla="*/ 210 w 216"/>
                <a:gd name="T9" fmla="*/ 49 h 64"/>
                <a:gd name="T10" fmla="*/ 205 w 216"/>
                <a:gd name="T11" fmla="*/ 55 h 64"/>
                <a:gd name="T12" fmla="*/ 201 w 216"/>
                <a:gd name="T13" fmla="*/ 59 h 64"/>
                <a:gd name="T14" fmla="*/ 196 w 216"/>
                <a:gd name="T15" fmla="*/ 62 h 64"/>
                <a:gd name="T16" fmla="*/ 189 w 216"/>
                <a:gd name="T17" fmla="*/ 63 h 64"/>
                <a:gd name="T18" fmla="*/ 183 w 216"/>
                <a:gd name="T19" fmla="*/ 64 h 64"/>
                <a:gd name="T20" fmla="*/ 33 w 216"/>
                <a:gd name="T21" fmla="*/ 64 h 64"/>
                <a:gd name="T22" fmla="*/ 33 w 216"/>
                <a:gd name="T23" fmla="*/ 64 h 64"/>
                <a:gd name="T24" fmla="*/ 26 w 216"/>
                <a:gd name="T25" fmla="*/ 63 h 64"/>
                <a:gd name="T26" fmla="*/ 20 w 216"/>
                <a:gd name="T27" fmla="*/ 62 h 64"/>
                <a:gd name="T28" fmla="*/ 14 w 216"/>
                <a:gd name="T29" fmla="*/ 59 h 64"/>
                <a:gd name="T30" fmla="*/ 10 w 216"/>
                <a:gd name="T31" fmla="*/ 55 h 64"/>
                <a:gd name="T32" fmla="*/ 6 w 216"/>
                <a:gd name="T33" fmla="*/ 49 h 64"/>
                <a:gd name="T34" fmla="*/ 3 w 216"/>
                <a:gd name="T35" fmla="*/ 45 h 64"/>
                <a:gd name="T36" fmla="*/ 0 w 216"/>
                <a:gd name="T37" fmla="*/ 38 h 64"/>
                <a:gd name="T38" fmla="*/ 0 w 216"/>
                <a:gd name="T39" fmla="*/ 32 h 64"/>
                <a:gd name="T40" fmla="*/ 0 w 216"/>
                <a:gd name="T41" fmla="*/ 32 h 64"/>
                <a:gd name="T42" fmla="*/ 0 w 216"/>
                <a:gd name="T43" fmla="*/ 32 h 64"/>
                <a:gd name="T44" fmla="*/ 0 w 216"/>
                <a:gd name="T45" fmla="*/ 25 h 64"/>
                <a:gd name="T46" fmla="*/ 3 w 216"/>
                <a:gd name="T47" fmla="*/ 19 h 64"/>
                <a:gd name="T48" fmla="*/ 6 w 216"/>
                <a:gd name="T49" fmla="*/ 14 h 64"/>
                <a:gd name="T50" fmla="*/ 10 w 216"/>
                <a:gd name="T51" fmla="*/ 9 h 64"/>
                <a:gd name="T52" fmla="*/ 14 w 216"/>
                <a:gd name="T53" fmla="*/ 5 h 64"/>
                <a:gd name="T54" fmla="*/ 20 w 216"/>
                <a:gd name="T55" fmla="*/ 2 h 64"/>
                <a:gd name="T56" fmla="*/ 26 w 216"/>
                <a:gd name="T57" fmla="*/ 1 h 64"/>
                <a:gd name="T58" fmla="*/ 33 w 216"/>
                <a:gd name="T59" fmla="*/ 0 h 64"/>
                <a:gd name="T60" fmla="*/ 183 w 216"/>
                <a:gd name="T61" fmla="*/ 0 h 64"/>
                <a:gd name="T62" fmla="*/ 183 w 216"/>
                <a:gd name="T63" fmla="*/ 0 h 64"/>
                <a:gd name="T64" fmla="*/ 189 w 216"/>
                <a:gd name="T65" fmla="*/ 1 h 64"/>
                <a:gd name="T66" fmla="*/ 196 w 216"/>
                <a:gd name="T67" fmla="*/ 2 h 64"/>
                <a:gd name="T68" fmla="*/ 201 w 216"/>
                <a:gd name="T69" fmla="*/ 5 h 64"/>
                <a:gd name="T70" fmla="*/ 205 w 216"/>
                <a:gd name="T71" fmla="*/ 9 h 64"/>
                <a:gd name="T72" fmla="*/ 210 w 216"/>
                <a:gd name="T73" fmla="*/ 14 h 64"/>
                <a:gd name="T74" fmla="*/ 212 w 216"/>
                <a:gd name="T75" fmla="*/ 19 h 64"/>
                <a:gd name="T76" fmla="*/ 215 w 216"/>
                <a:gd name="T77" fmla="*/ 25 h 64"/>
                <a:gd name="T78" fmla="*/ 216 w 216"/>
                <a:gd name="T79" fmla="*/ 32 h 64"/>
                <a:gd name="T80" fmla="*/ 216 w 216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6" h="64">
                  <a:moveTo>
                    <a:pt x="216" y="32"/>
                  </a:moveTo>
                  <a:lnTo>
                    <a:pt x="216" y="32"/>
                  </a:lnTo>
                  <a:lnTo>
                    <a:pt x="215" y="38"/>
                  </a:lnTo>
                  <a:lnTo>
                    <a:pt x="212" y="45"/>
                  </a:lnTo>
                  <a:lnTo>
                    <a:pt x="210" y="49"/>
                  </a:lnTo>
                  <a:lnTo>
                    <a:pt x="205" y="55"/>
                  </a:lnTo>
                  <a:lnTo>
                    <a:pt x="201" y="59"/>
                  </a:lnTo>
                  <a:lnTo>
                    <a:pt x="196" y="62"/>
                  </a:lnTo>
                  <a:lnTo>
                    <a:pt x="189" y="63"/>
                  </a:lnTo>
                  <a:lnTo>
                    <a:pt x="183" y="64"/>
                  </a:lnTo>
                  <a:lnTo>
                    <a:pt x="33" y="64"/>
                  </a:lnTo>
                  <a:lnTo>
                    <a:pt x="33" y="64"/>
                  </a:lnTo>
                  <a:lnTo>
                    <a:pt x="26" y="63"/>
                  </a:lnTo>
                  <a:lnTo>
                    <a:pt x="20" y="62"/>
                  </a:lnTo>
                  <a:lnTo>
                    <a:pt x="14" y="59"/>
                  </a:lnTo>
                  <a:lnTo>
                    <a:pt x="10" y="55"/>
                  </a:lnTo>
                  <a:lnTo>
                    <a:pt x="6" y="49"/>
                  </a:lnTo>
                  <a:lnTo>
                    <a:pt x="3" y="45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3" y="19"/>
                  </a:lnTo>
                  <a:lnTo>
                    <a:pt x="6" y="14"/>
                  </a:lnTo>
                  <a:lnTo>
                    <a:pt x="10" y="9"/>
                  </a:lnTo>
                  <a:lnTo>
                    <a:pt x="14" y="5"/>
                  </a:lnTo>
                  <a:lnTo>
                    <a:pt x="20" y="2"/>
                  </a:lnTo>
                  <a:lnTo>
                    <a:pt x="26" y="1"/>
                  </a:lnTo>
                  <a:lnTo>
                    <a:pt x="33" y="0"/>
                  </a:lnTo>
                  <a:lnTo>
                    <a:pt x="183" y="0"/>
                  </a:lnTo>
                  <a:lnTo>
                    <a:pt x="183" y="0"/>
                  </a:lnTo>
                  <a:lnTo>
                    <a:pt x="189" y="1"/>
                  </a:lnTo>
                  <a:lnTo>
                    <a:pt x="196" y="2"/>
                  </a:lnTo>
                  <a:lnTo>
                    <a:pt x="201" y="5"/>
                  </a:lnTo>
                  <a:lnTo>
                    <a:pt x="205" y="9"/>
                  </a:lnTo>
                  <a:lnTo>
                    <a:pt x="210" y="14"/>
                  </a:lnTo>
                  <a:lnTo>
                    <a:pt x="212" y="19"/>
                  </a:lnTo>
                  <a:lnTo>
                    <a:pt x="215" y="25"/>
                  </a:lnTo>
                  <a:lnTo>
                    <a:pt x="216" y="32"/>
                  </a:lnTo>
                  <a:lnTo>
                    <a:pt x="216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7" name="Freeform 97"/>
            <p:cNvSpPr>
              <a:spLocks/>
            </p:cNvSpPr>
            <p:nvPr/>
          </p:nvSpPr>
          <p:spPr bwMode="auto">
            <a:xfrm>
              <a:off x="5153994" y="961657"/>
              <a:ext cx="323428" cy="46411"/>
            </a:xfrm>
            <a:custGeom>
              <a:avLst/>
              <a:gdLst>
                <a:gd name="T0" fmla="*/ 445 w 445"/>
                <a:gd name="T1" fmla="*/ 32 h 65"/>
                <a:gd name="T2" fmla="*/ 445 w 445"/>
                <a:gd name="T3" fmla="*/ 32 h 65"/>
                <a:gd name="T4" fmla="*/ 444 w 445"/>
                <a:gd name="T5" fmla="*/ 39 h 65"/>
                <a:gd name="T6" fmla="*/ 443 w 445"/>
                <a:gd name="T7" fmla="*/ 45 h 65"/>
                <a:gd name="T8" fmla="*/ 439 w 445"/>
                <a:gd name="T9" fmla="*/ 51 h 65"/>
                <a:gd name="T10" fmla="*/ 436 w 445"/>
                <a:gd name="T11" fmla="*/ 55 h 65"/>
                <a:gd name="T12" fmla="*/ 431 w 445"/>
                <a:gd name="T13" fmla="*/ 59 h 65"/>
                <a:gd name="T14" fmla="*/ 426 w 445"/>
                <a:gd name="T15" fmla="*/ 62 h 65"/>
                <a:gd name="T16" fmla="*/ 420 w 445"/>
                <a:gd name="T17" fmla="*/ 63 h 65"/>
                <a:gd name="T18" fmla="*/ 413 w 445"/>
                <a:gd name="T19" fmla="*/ 65 h 65"/>
                <a:gd name="T20" fmla="*/ 33 w 445"/>
                <a:gd name="T21" fmla="*/ 65 h 65"/>
                <a:gd name="T22" fmla="*/ 33 w 445"/>
                <a:gd name="T23" fmla="*/ 65 h 65"/>
                <a:gd name="T24" fmla="*/ 27 w 445"/>
                <a:gd name="T25" fmla="*/ 63 h 65"/>
                <a:gd name="T26" fmla="*/ 20 w 445"/>
                <a:gd name="T27" fmla="*/ 62 h 65"/>
                <a:gd name="T28" fmla="*/ 16 w 445"/>
                <a:gd name="T29" fmla="*/ 59 h 65"/>
                <a:gd name="T30" fmla="*/ 10 w 445"/>
                <a:gd name="T31" fmla="*/ 55 h 65"/>
                <a:gd name="T32" fmla="*/ 6 w 445"/>
                <a:gd name="T33" fmla="*/ 51 h 65"/>
                <a:gd name="T34" fmla="*/ 3 w 445"/>
                <a:gd name="T35" fmla="*/ 45 h 65"/>
                <a:gd name="T36" fmla="*/ 2 w 445"/>
                <a:gd name="T37" fmla="*/ 39 h 65"/>
                <a:gd name="T38" fmla="*/ 0 w 445"/>
                <a:gd name="T39" fmla="*/ 32 h 65"/>
                <a:gd name="T40" fmla="*/ 0 w 445"/>
                <a:gd name="T41" fmla="*/ 32 h 65"/>
                <a:gd name="T42" fmla="*/ 0 w 445"/>
                <a:gd name="T43" fmla="*/ 32 h 65"/>
                <a:gd name="T44" fmla="*/ 2 w 445"/>
                <a:gd name="T45" fmla="*/ 25 h 65"/>
                <a:gd name="T46" fmla="*/ 3 w 445"/>
                <a:gd name="T47" fmla="*/ 19 h 65"/>
                <a:gd name="T48" fmla="*/ 6 w 445"/>
                <a:gd name="T49" fmla="*/ 15 h 65"/>
                <a:gd name="T50" fmla="*/ 10 w 445"/>
                <a:gd name="T51" fmla="*/ 9 h 65"/>
                <a:gd name="T52" fmla="*/ 16 w 445"/>
                <a:gd name="T53" fmla="*/ 5 h 65"/>
                <a:gd name="T54" fmla="*/ 20 w 445"/>
                <a:gd name="T55" fmla="*/ 2 h 65"/>
                <a:gd name="T56" fmla="*/ 27 w 445"/>
                <a:gd name="T57" fmla="*/ 1 h 65"/>
                <a:gd name="T58" fmla="*/ 33 w 445"/>
                <a:gd name="T59" fmla="*/ 0 h 65"/>
                <a:gd name="T60" fmla="*/ 413 w 445"/>
                <a:gd name="T61" fmla="*/ 0 h 65"/>
                <a:gd name="T62" fmla="*/ 413 w 445"/>
                <a:gd name="T63" fmla="*/ 0 h 65"/>
                <a:gd name="T64" fmla="*/ 420 w 445"/>
                <a:gd name="T65" fmla="*/ 1 h 65"/>
                <a:gd name="T66" fmla="*/ 426 w 445"/>
                <a:gd name="T67" fmla="*/ 2 h 65"/>
                <a:gd name="T68" fmla="*/ 431 w 445"/>
                <a:gd name="T69" fmla="*/ 5 h 65"/>
                <a:gd name="T70" fmla="*/ 436 w 445"/>
                <a:gd name="T71" fmla="*/ 9 h 65"/>
                <a:gd name="T72" fmla="*/ 439 w 445"/>
                <a:gd name="T73" fmla="*/ 15 h 65"/>
                <a:gd name="T74" fmla="*/ 443 w 445"/>
                <a:gd name="T75" fmla="*/ 19 h 65"/>
                <a:gd name="T76" fmla="*/ 444 w 445"/>
                <a:gd name="T77" fmla="*/ 25 h 65"/>
                <a:gd name="T78" fmla="*/ 445 w 445"/>
                <a:gd name="T79" fmla="*/ 32 h 65"/>
                <a:gd name="T80" fmla="*/ 445 w 445"/>
                <a:gd name="T81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5" h="65">
                  <a:moveTo>
                    <a:pt x="445" y="32"/>
                  </a:moveTo>
                  <a:lnTo>
                    <a:pt x="445" y="32"/>
                  </a:lnTo>
                  <a:lnTo>
                    <a:pt x="444" y="39"/>
                  </a:lnTo>
                  <a:lnTo>
                    <a:pt x="443" y="45"/>
                  </a:lnTo>
                  <a:lnTo>
                    <a:pt x="439" y="51"/>
                  </a:lnTo>
                  <a:lnTo>
                    <a:pt x="436" y="55"/>
                  </a:lnTo>
                  <a:lnTo>
                    <a:pt x="431" y="59"/>
                  </a:lnTo>
                  <a:lnTo>
                    <a:pt x="426" y="62"/>
                  </a:lnTo>
                  <a:lnTo>
                    <a:pt x="420" y="63"/>
                  </a:lnTo>
                  <a:lnTo>
                    <a:pt x="413" y="65"/>
                  </a:lnTo>
                  <a:lnTo>
                    <a:pt x="33" y="65"/>
                  </a:lnTo>
                  <a:lnTo>
                    <a:pt x="33" y="65"/>
                  </a:lnTo>
                  <a:lnTo>
                    <a:pt x="27" y="63"/>
                  </a:lnTo>
                  <a:lnTo>
                    <a:pt x="20" y="62"/>
                  </a:lnTo>
                  <a:lnTo>
                    <a:pt x="16" y="59"/>
                  </a:lnTo>
                  <a:lnTo>
                    <a:pt x="10" y="55"/>
                  </a:lnTo>
                  <a:lnTo>
                    <a:pt x="6" y="51"/>
                  </a:lnTo>
                  <a:lnTo>
                    <a:pt x="3" y="45"/>
                  </a:lnTo>
                  <a:lnTo>
                    <a:pt x="2" y="3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2" y="25"/>
                  </a:lnTo>
                  <a:lnTo>
                    <a:pt x="3" y="19"/>
                  </a:lnTo>
                  <a:lnTo>
                    <a:pt x="6" y="15"/>
                  </a:lnTo>
                  <a:lnTo>
                    <a:pt x="10" y="9"/>
                  </a:lnTo>
                  <a:lnTo>
                    <a:pt x="16" y="5"/>
                  </a:lnTo>
                  <a:lnTo>
                    <a:pt x="20" y="2"/>
                  </a:lnTo>
                  <a:lnTo>
                    <a:pt x="27" y="1"/>
                  </a:lnTo>
                  <a:lnTo>
                    <a:pt x="33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420" y="1"/>
                  </a:lnTo>
                  <a:lnTo>
                    <a:pt x="426" y="2"/>
                  </a:lnTo>
                  <a:lnTo>
                    <a:pt x="431" y="5"/>
                  </a:lnTo>
                  <a:lnTo>
                    <a:pt x="436" y="9"/>
                  </a:lnTo>
                  <a:lnTo>
                    <a:pt x="439" y="15"/>
                  </a:lnTo>
                  <a:lnTo>
                    <a:pt x="443" y="19"/>
                  </a:lnTo>
                  <a:lnTo>
                    <a:pt x="444" y="25"/>
                  </a:lnTo>
                  <a:lnTo>
                    <a:pt x="445" y="32"/>
                  </a:lnTo>
                  <a:lnTo>
                    <a:pt x="445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8" name="Freeform 98"/>
            <p:cNvSpPr>
              <a:spLocks/>
            </p:cNvSpPr>
            <p:nvPr/>
          </p:nvSpPr>
          <p:spPr bwMode="auto">
            <a:xfrm>
              <a:off x="5167047" y="1113944"/>
              <a:ext cx="545330" cy="47862"/>
            </a:xfrm>
            <a:custGeom>
              <a:avLst/>
              <a:gdLst>
                <a:gd name="T0" fmla="*/ 753 w 753"/>
                <a:gd name="T1" fmla="*/ 32 h 64"/>
                <a:gd name="T2" fmla="*/ 753 w 753"/>
                <a:gd name="T3" fmla="*/ 32 h 64"/>
                <a:gd name="T4" fmla="*/ 753 w 753"/>
                <a:gd name="T5" fmla="*/ 39 h 64"/>
                <a:gd name="T6" fmla="*/ 750 w 753"/>
                <a:gd name="T7" fmla="*/ 45 h 64"/>
                <a:gd name="T8" fmla="*/ 748 w 753"/>
                <a:gd name="T9" fmla="*/ 51 h 64"/>
                <a:gd name="T10" fmla="*/ 744 w 753"/>
                <a:gd name="T11" fmla="*/ 55 h 64"/>
                <a:gd name="T12" fmla="*/ 739 w 753"/>
                <a:gd name="T13" fmla="*/ 59 h 64"/>
                <a:gd name="T14" fmla="*/ 733 w 753"/>
                <a:gd name="T15" fmla="*/ 62 h 64"/>
                <a:gd name="T16" fmla="*/ 727 w 753"/>
                <a:gd name="T17" fmla="*/ 64 h 64"/>
                <a:gd name="T18" fmla="*/ 721 w 753"/>
                <a:gd name="T19" fmla="*/ 64 h 64"/>
                <a:gd name="T20" fmla="*/ 32 w 753"/>
                <a:gd name="T21" fmla="*/ 64 h 64"/>
                <a:gd name="T22" fmla="*/ 32 w 753"/>
                <a:gd name="T23" fmla="*/ 64 h 64"/>
                <a:gd name="T24" fmla="*/ 25 w 753"/>
                <a:gd name="T25" fmla="*/ 64 h 64"/>
                <a:gd name="T26" fmla="*/ 20 w 753"/>
                <a:gd name="T27" fmla="*/ 62 h 64"/>
                <a:gd name="T28" fmla="*/ 14 w 753"/>
                <a:gd name="T29" fmla="*/ 59 h 64"/>
                <a:gd name="T30" fmla="*/ 9 w 753"/>
                <a:gd name="T31" fmla="*/ 55 h 64"/>
                <a:gd name="T32" fmla="*/ 6 w 753"/>
                <a:gd name="T33" fmla="*/ 51 h 64"/>
                <a:gd name="T34" fmla="*/ 2 w 753"/>
                <a:gd name="T35" fmla="*/ 45 h 64"/>
                <a:gd name="T36" fmla="*/ 0 w 753"/>
                <a:gd name="T37" fmla="*/ 39 h 64"/>
                <a:gd name="T38" fmla="*/ 0 w 753"/>
                <a:gd name="T39" fmla="*/ 32 h 64"/>
                <a:gd name="T40" fmla="*/ 0 w 753"/>
                <a:gd name="T41" fmla="*/ 32 h 64"/>
                <a:gd name="T42" fmla="*/ 0 w 753"/>
                <a:gd name="T43" fmla="*/ 32 h 64"/>
                <a:gd name="T44" fmla="*/ 0 w 753"/>
                <a:gd name="T45" fmla="*/ 26 h 64"/>
                <a:gd name="T46" fmla="*/ 2 w 753"/>
                <a:gd name="T47" fmla="*/ 19 h 64"/>
                <a:gd name="T48" fmla="*/ 6 w 753"/>
                <a:gd name="T49" fmla="*/ 15 h 64"/>
                <a:gd name="T50" fmla="*/ 9 w 753"/>
                <a:gd name="T51" fmla="*/ 10 h 64"/>
                <a:gd name="T52" fmla="*/ 14 w 753"/>
                <a:gd name="T53" fmla="*/ 5 h 64"/>
                <a:gd name="T54" fmla="*/ 20 w 753"/>
                <a:gd name="T55" fmla="*/ 3 h 64"/>
                <a:gd name="T56" fmla="*/ 25 w 753"/>
                <a:gd name="T57" fmla="*/ 1 h 64"/>
                <a:gd name="T58" fmla="*/ 32 w 753"/>
                <a:gd name="T59" fmla="*/ 0 h 64"/>
                <a:gd name="T60" fmla="*/ 721 w 753"/>
                <a:gd name="T61" fmla="*/ 0 h 64"/>
                <a:gd name="T62" fmla="*/ 721 w 753"/>
                <a:gd name="T63" fmla="*/ 0 h 64"/>
                <a:gd name="T64" fmla="*/ 727 w 753"/>
                <a:gd name="T65" fmla="*/ 1 h 64"/>
                <a:gd name="T66" fmla="*/ 733 w 753"/>
                <a:gd name="T67" fmla="*/ 3 h 64"/>
                <a:gd name="T68" fmla="*/ 739 w 753"/>
                <a:gd name="T69" fmla="*/ 5 h 64"/>
                <a:gd name="T70" fmla="*/ 744 w 753"/>
                <a:gd name="T71" fmla="*/ 10 h 64"/>
                <a:gd name="T72" fmla="*/ 748 w 753"/>
                <a:gd name="T73" fmla="*/ 15 h 64"/>
                <a:gd name="T74" fmla="*/ 750 w 753"/>
                <a:gd name="T75" fmla="*/ 19 h 64"/>
                <a:gd name="T76" fmla="*/ 753 w 753"/>
                <a:gd name="T77" fmla="*/ 26 h 64"/>
                <a:gd name="T78" fmla="*/ 753 w 753"/>
                <a:gd name="T79" fmla="*/ 32 h 64"/>
                <a:gd name="T80" fmla="*/ 753 w 753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53" h="64">
                  <a:moveTo>
                    <a:pt x="753" y="32"/>
                  </a:moveTo>
                  <a:lnTo>
                    <a:pt x="753" y="32"/>
                  </a:lnTo>
                  <a:lnTo>
                    <a:pt x="753" y="39"/>
                  </a:lnTo>
                  <a:lnTo>
                    <a:pt x="750" y="45"/>
                  </a:lnTo>
                  <a:lnTo>
                    <a:pt x="748" y="51"/>
                  </a:lnTo>
                  <a:lnTo>
                    <a:pt x="744" y="55"/>
                  </a:lnTo>
                  <a:lnTo>
                    <a:pt x="739" y="59"/>
                  </a:lnTo>
                  <a:lnTo>
                    <a:pt x="733" y="62"/>
                  </a:lnTo>
                  <a:lnTo>
                    <a:pt x="727" y="64"/>
                  </a:lnTo>
                  <a:lnTo>
                    <a:pt x="721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5" y="64"/>
                  </a:lnTo>
                  <a:lnTo>
                    <a:pt x="20" y="62"/>
                  </a:lnTo>
                  <a:lnTo>
                    <a:pt x="14" y="59"/>
                  </a:lnTo>
                  <a:lnTo>
                    <a:pt x="9" y="55"/>
                  </a:lnTo>
                  <a:lnTo>
                    <a:pt x="6" y="51"/>
                  </a:lnTo>
                  <a:lnTo>
                    <a:pt x="2" y="45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2" y="19"/>
                  </a:lnTo>
                  <a:lnTo>
                    <a:pt x="6" y="15"/>
                  </a:lnTo>
                  <a:lnTo>
                    <a:pt x="9" y="10"/>
                  </a:lnTo>
                  <a:lnTo>
                    <a:pt x="14" y="5"/>
                  </a:lnTo>
                  <a:lnTo>
                    <a:pt x="20" y="3"/>
                  </a:lnTo>
                  <a:lnTo>
                    <a:pt x="25" y="1"/>
                  </a:lnTo>
                  <a:lnTo>
                    <a:pt x="32" y="0"/>
                  </a:lnTo>
                  <a:lnTo>
                    <a:pt x="721" y="0"/>
                  </a:lnTo>
                  <a:lnTo>
                    <a:pt x="721" y="0"/>
                  </a:lnTo>
                  <a:lnTo>
                    <a:pt x="727" y="1"/>
                  </a:lnTo>
                  <a:lnTo>
                    <a:pt x="733" y="3"/>
                  </a:lnTo>
                  <a:lnTo>
                    <a:pt x="739" y="5"/>
                  </a:lnTo>
                  <a:lnTo>
                    <a:pt x="744" y="10"/>
                  </a:lnTo>
                  <a:lnTo>
                    <a:pt x="748" y="15"/>
                  </a:lnTo>
                  <a:lnTo>
                    <a:pt x="750" y="19"/>
                  </a:lnTo>
                  <a:lnTo>
                    <a:pt x="753" y="26"/>
                  </a:lnTo>
                  <a:lnTo>
                    <a:pt x="753" y="32"/>
                  </a:lnTo>
                  <a:lnTo>
                    <a:pt x="753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9" name="Freeform 99"/>
            <p:cNvSpPr>
              <a:spLocks/>
            </p:cNvSpPr>
            <p:nvPr/>
          </p:nvSpPr>
          <p:spPr bwMode="auto">
            <a:xfrm>
              <a:off x="2952368" y="1209667"/>
              <a:ext cx="438005" cy="47862"/>
            </a:xfrm>
            <a:custGeom>
              <a:avLst/>
              <a:gdLst>
                <a:gd name="T0" fmla="*/ 605 w 605"/>
                <a:gd name="T1" fmla="*/ 32 h 65"/>
                <a:gd name="T2" fmla="*/ 605 w 605"/>
                <a:gd name="T3" fmla="*/ 32 h 65"/>
                <a:gd name="T4" fmla="*/ 605 w 605"/>
                <a:gd name="T5" fmla="*/ 39 h 65"/>
                <a:gd name="T6" fmla="*/ 603 w 605"/>
                <a:gd name="T7" fmla="*/ 45 h 65"/>
                <a:gd name="T8" fmla="*/ 599 w 605"/>
                <a:gd name="T9" fmla="*/ 51 h 65"/>
                <a:gd name="T10" fmla="*/ 596 w 605"/>
                <a:gd name="T11" fmla="*/ 55 h 65"/>
                <a:gd name="T12" fmla="*/ 591 w 605"/>
                <a:gd name="T13" fmla="*/ 59 h 65"/>
                <a:gd name="T14" fmla="*/ 585 w 605"/>
                <a:gd name="T15" fmla="*/ 62 h 65"/>
                <a:gd name="T16" fmla="*/ 579 w 605"/>
                <a:gd name="T17" fmla="*/ 65 h 65"/>
                <a:gd name="T18" fmla="*/ 573 w 605"/>
                <a:gd name="T19" fmla="*/ 65 h 65"/>
                <a:gd name="T20" fmla="*/ 33 w 605"/>
                <a:gd name="T21" fmla="*/ 65 h 65"/>
                <a:gd name="T22" fmla="*/ 33 w 605"/>
                <a:gd name="T23" fmla="*/ 65 h 65"/>
                <a:gd name="T24" fmla="*/ 26 w 605"/>
                <a:gd name="T25" fmla="*/ 65 h 65"/>
                <a:gd name="T26" fmla="*/ 20 w 605"/>
                <a:gd name="T27" fmla="*/ 62 h 65"/>
                <a:gd name="T28" fmla="*/ 14 w 605"/>
                <a:gd name="T29" fmla="*/ 59 h 65"/>
                <a:gd name="T30" fmla="*/ 10 w 605"/>
                <a:gd name="T31" fmla="*/ 55 h 65"/>
                <a:gd name="T32" fmla="*/ 6 w 605"/>
                <a:gd name="T33" fmla="*/ 51 h 65"/>
                <a:gd name="T34" fmla="*/ 3 w 605"/>
                <a:gd name="T35" fmla="*/ 45 h 65"/>
                <a:gd name="T36" fmla="*/ 1 w 605"/>
                <a:gd name="T37" fmla="*/ 39 h 65"/>
                <a:gd name="T38" fmla="*/ 0 w 605"/>
                <a:gd name="T39" fmla="*/ 32 h 65"/>
                <a:gd name="T40" fmla="*/ 0 w 605"/>
                <a:gd name="T41" fmla="*/ 32 h 65"/>
                <a:gd name="T42" fmla="*/ 0 w 605"/>
                <a:gd name="T43" fmla="*/ 32 h 65"/>
                <a:gd name="T44" fmla="*/ 1 w 605"/>
                <a:gd name="T45" fmla="*/ 26 h 65"/>
                <a:gd name="T46" fmla="*/ 3 w 605"/>
                <a:gd name="T47" fmla="*/ 19 h 65"/>
                <a:gd name="T48" fmla="*/ 6 w 605"/>
                <a:gd name="T49" fmla="*/ 15 h 65"/>
                <a:gd name="T50" fmla="*/ 10 w 605"/>
                <a:gd name="T51" fmla="*/ 10 h 65"/>
                <a:gd name="T52" fmla="*/ 14 w 605"/>
                <a:gd name="T53" fmla="*/ 5 h 65"/>
                <a:gd name="T54" fmla="*/ 20 w 605"/>
                <a:gd name="T55" fmla="*/ 3 h 65"/>
                <a:gd name="T56" fmla="*/ 26 w 605"/>
                <a:gd name="T57" fmla="*/ 1 h 65"/>
                <a:gd name="T58" fmla="*/ 33 w 605"/>
                <a:gd name="T59" fmla="*/ 0 h 65"/>
                <a:gd name="T60" fmla="*/ 573 w 605"/>
                <a:gd name="T61" fmla="*/ 0 h 65"/>
                <a:gd name="T62" fmla="*/ 573 w 605"/>
                <a:gd name="T63" fmla="*/ 0 h 65"/>
                <a:gd name="T64" fmla="*/ 579 w 605"/>
                <a:gd name="T65" fmla="*/ 1 h 65"/>
                <a:gd name="T66" fmla="*/ 585 w 605"/>
                <a:gd name="T67" fmla="*/ 3 h 65"/>
                <a:gd name="T68" fmla="*/ 591 w 605"/>
                <a:gd name="T69" fmla="*/ 5 h 65"/>
                <a:gd name="T70" fmla="*/ 596 w 605"/>
                <a:gd name="T71" fmla="*/ 10 h 65"/>
                <a:gd name="T72" fmla="*/ 599 w 605"/>
                <a:gd name="T73" fmla="*/ 15 h 65"/>
                <a:gd name="T74" fmla="*/ 603 w 605"/>
                <a:gd name="T75" fmla="*/ 19 h 65"/>
                <a:gd name="T76" fmla="*/ 605 w 605"/>
                <a:gd name="T77" fmla="*/ 26 h 65"/>
                <a:gd name="T78" fmla="*/ 605 w 605"/>
                <a:gd name="T79" fmla="*/ 32 h 65"/>
                <a:gd name="T80" fmla="*/ 605 w 605"/>
                <a:gd name="T81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05" h="65">
                  <a:moveTo>
                    <a:pt x="605" y="32"/>
                  </a:moveTo>
                  <a:lnTo>
                    <a:pt x="605" y="32"/>
                  </a:lnTo>
                  <a:lnTo>
                    <a:pt x="605" y="39"/>
                  </a:lnTo>
                  <a:lnTo>
                    <a:pt x="603" y="45"/>
                  </a:lnTo>
                  <a:lnTo>
                    <a:pt x="599" y="51"/>
                  </a:lnTo>
                  <a:lnTo>
                    <a:pt x="596" y="55"/>
                  </a:lnTo>
                  <a:lnTo>
                    <a:pt x="591" y="59"/>
                  </a:lnTo>
                  <a:lnTo>
                    <a:pt x="585" y="62"/>
                  </a:lnTo>
                  <a:lnTo>
                    <a:pt x="579" y="65"/>
                  </a:lnTo>
                  <a:lnTo>
                    <a:pt x="573" y="65"/>
                  </a:lnTo>
                  <a:lnTo>
                    <a:pt x="33" y="65"/>
                  </a:lnTo>
                  <a:lnTo>
                    <a:pt x="33" y="65"/>
                  </a:lnTo>
                  <a:lnTo>
                    <a:pt x="26" y="65"/>
                  </a:lnTo>
                  <a:lnTo>
                    <a:pt x="20" y="62"/>
                  </a:lnTo>
                  <a:lnTo>
                    <a:pt x="14" y="59"/>
                  </a:lnTo>
                  <a:lnTo>
                    <a:pt x="10" y="55"/>
                  </a:lnTo>
                  <a:lnTo>
                    <a:pt x="6" y="51"/>
                  </a:lnTo>
                  <a:lnTo>
                    <a:pt x="3" y="45"/>
                  </a:lnTo>
                  <a:lnTo>
                    <a:pt x="1" y="3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6"/>
                  </a:lnTo>
                  <a:lnTo>
                    <a:pt x="3" y="19"/>
                  </a:lnTo>
                  <a:lnTo>
                    <a:pt x="6" y="15"/>
                  </a:lnTo>
                  <a:lnTo>
                    <a:pt x="10" y="10"/>
                  </a:lnTo>
                  <a:lnTo>
                    <a:pt x="14" y="5"/>
                  </a:lnTo>
                  <a:lnTo>
                    <a:pt x="20" y="3"/>
                  </a:lnTo>
                  <a:lnTo>
                    <a:pt x="26" y="1"/>
                  </a:lnTo>
                  <a:lnTo>
                    <a:pt x="33" y="0"/>
                  </a:lnTo>
                  <a:lnTo>
                    <a:pt x="573" y="0"/>
                  </a:lnTo>
                  <a:lnTo>
                    <a:pt x="573" y="0"/>
                  </a:lnTo>
                  <a:lnTo>
                    <a:pt x="579" y="1"/>
                  </a:lnTo>
                  <a:lnTo>
                    <a:pt x="585" y="3"/>
                  </a:lnTo>
                  <a:lnTo>
                    <a:pt x="591" y="5"/>
                  </a:lnTo>
                  <a:lnTo>
                    <a:pt x="596" y="10"/>
                  </a:lnTo>
                  <a:lnTo>
                    <a:pt x="599" y="15"/>
                  </a:lnTo>
                  <a:lnTo>
                    <a:pt x="603" y="19"/>
                  </a:lnTo>
                  <a:lnTo>
                    <a:pt x="605" y="26"/>
                  </a:lnTo>
                  <a:lnTo>
                    <a:pt x="605" y="32"/>
                  </a:lnTo>
                  <a:lnTo>
                    <a:pt x="605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0" name="Freeform 100"/>
            <p:cNvSpPr>
              <a:spLocks/>
            </p:cNvSpPr>
            <p:nvPr/>
          </p:nvSpPr>
          <p:spPr bwMode="auto">
            <a:xfrm>
              <a:off x="3545559" y="1489583"/>
              <a:ext cx="123280" cy="46411"/>
            </a:xfrm>
            <a:custGeom>
              <a:avLst/>
              <a:gdLst>
                <a:gd name="T0" fmla="*/ 169 w 169"/>
                <a:gd name="T1" fmla="*/ 32 h 64"/>
                <a:gd name="T2" fmla="*/ 169 w 169"/>
                <a:gd name="T3" fmla="*/ 32 h 64"/>
                <a:gd name="T4" fmla="*/ 168 w 169"/>
                <a:gd name="T5" fmla="*/ 39 h 64"/>
                <a:gd name="T6" fmla="*/ 167 w 169"/>
                <a:gd name="T7" fmla="*/ 44 h 64"/>
                <a:gd name="T8" fmla="*/ 164 w 169"/>
                <a:gd name="T9" fmla="*/ 50 h 64"/>
                <a:gd name="T10" fmla="*/ 160 w 169"/>
                <a:gd name="T11" fmla="*/ 55 h 64"/>
                <a:gd name="T12" fmla="*/ 154 w 169"/>
                <a:gd name="T13" fmla="*/ 58 h 64"/>
                <a:gd name="T14" fmla="*/ 150 w 169"/>
                <a:gd name="T15" fmla="*/ 62 h 64"/>
                <a:gd name="T16" fmla="*/ 143 w 169"/>
                <a:gd name="T17" fmla="*/ 64 h 64"/>
                <a:gd name="T18" fmla="*/ 137 w 169"/>
                <a:gd name="T19" fmla="*/ 64 h 64"/>
                <a:gd name="T20" fmla="*/ 33 w 169"/>
                <a:gd name="T21" fmla="*/ 64 h 64"/>
                <a:gd name="T22" fmla="*/ 33 w 169"/>
                <a:gd name="T23" fmla="*/ 64 h 64"/>
                <a:gd name="T24" fmla="*/ 26 w 169"/>
                <a:gd name="T25" fmla="*/ 64 h 64"/>
                <a:gd name="T26" fmla="*/ 20 w 169"/>
                <a:gd name="T27" fmla="*/ 62 h 64"/>
                <a:gd name="T28" fmla="*/ 14 w 169"/>
                <a:gd name="T29" fmla="*/ 58 h 64"/>
                <a:gd name="T30" fmla="*/ 10 w 169"/>
                <a:gd name="T31" fmla="*/ 55 h 64"/>
                <a:gd name="T32" fmla="*/ 6 w 169"/>
                <a:gd name="T33" fmla="*/ 50 h 64"/>
                <a:gd name="T34" fmla="*/ 3 w 169"/>
                <a:gd name="T35" fmla="*/ 44 h 64"/>
                <a:gd name="T36" fmla="*/ 1 w 169"/>
                <a:gd name="T37" fmla="*/ 39 h 64"/>
                <a:gd name="T38" fmla="*/ 0 w 169"/>
                <a:gd name="T39" fmla="*/ 32 h 64"/>
                <a:gd name="T40" fmla="*/ 0 w 169"/>
                <a:gd name="T41" fmla="*/ 32 h 64"/>
                <a:gd name="T42" fmla="*/ 0 w 169"/>
                <a:gd name="T43" fmla="*/ 32 h 64"/>
                <a:gd name="T44" fmla="*/ 1 w 169"/>
                <a:gd name="T45" fmla="*/ 26 h 64"/>
                <a:gd name="T46" fmla="*/ 3 w 169"/>
                <a:gd name="T47" fmla="*/ 20 h 64"/>
                <a:gd name="T48" fmla="*/ 6 w 169"/>
                <a:gd name="T49" fmla="*/ 14 h 64"/>
                <a:gd name="T50" fmla="*/ 10 w 169"/>
                <a:gd name="T51" fmla="*/ 10 h 64"/>
                <a:gd name="T52" fmla="*/ 14 w 169"/>
                <a:gd name="T53" fmla="*/ 5 h 64"/>
                <a:gd name="T54" fmla="*/ 20 w 169"/>
                <a:gd name="T55" fmla="*/ 3 h 64"/>
                <a:gd name="T56" fmla="*/ 26 w 169"/>
                <a:gd name="T57" fmla="*/ 0 h 64"/>
                <a:gd name="T58" fmla="*/ 33 w 169"/>
                <a:gd name="T59" fmla="*/ 0 h 64"/>
                <a:gd name="T60" fmla="*/ 137 w 169"/>
                <a:gd name="T61" fmla="*/ 0 h 64"/>
                <a:gd name="T62" fmla="*/ 137 w 169"/>
                <a:gd name="T63" fmla="*/ 0 h 64"/>
                <a:gd name="T64" fmla="*/ 143 w 169"/>
                <a:gd name="T65" fmla="*/ 0 h 64"/>
                <a:gd name="T66" fmla="*/ 150 w 169"/>
                <a:gd name="T67" fmla="*/ 3 h 64"/>
                <a:gd name="T68" fmla="*/ 154 w 169"/>
                <a:gd name="T69" fmla="*/ 5 h 64"/>
                <a:gd name="T70" fmla="*/ 160 w 169"/>
                <a:gd name="T71" fmla="*/ 10 h 64"/>
                <a:gd name="T72" fmla="*/ 164 w 169"/>
                <a:gd name="T73" fmla="*/ 14 h 64"/>
                <a:gd name="T74" fmla="*/ 167 w 169"/>
                <a:gd name="T75" fmla="*/ 20 h 64"/>
                <a:gd name="T76" fmla="*/ 168 w 169"/>
                <a:gd name="T77" fmla="*/ 26 h 64"/>
                <a:gd name="T78" fmla="*/ 169 w 169"/>
                <a:gd name="T79" fmla="*/ 32 h 64"/>
                <a:gd name="T80" fmla="*/ 169 w 169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9" h="64">
                  <a:moveTo>
                    <a:pt x="169" y="32"/>
                  </a:moveTo>
                  <a:lnTo>
                    <a:pt x="169" y="32"/>
                  </a:lnTo>
                  <a:lnTo>
                    <a:pt x="168" y="39"/>
                  </a:lnTo>
                  <a:lnTo>
                    <a:pt x="167" y="44"/>
                  </a:lnTo>
                  <a:lnTo>
                    <a:pt x="164" y="50"/>
                  </a:lnTo>
                  <a:lnTo>
                    <a:pt x="160" y="55"/>
                  </a:lnTo>
                  <a:lnTo>
                    <a:pt x="154" y="58"/>
                  </a:lnTo>
                  <a:lnTo>
                    <a:pt x="150" y="62"/>
                  </a:lnTo>
                  <a:lnTo>
                    <a:pt x="143" y="64"/>
                  </a:lnTo>
                  <a:lnTo>
                    <a:pt x="137" y="64"/>
                  </a:lnTo>
                  <a:lnTo>
                    <a:pt x="33" y="64"/>
                  </a:lnTo>
                  <a:lnTo>
                    <a:pt x="33" y="64"/>
                  </a:lnTo>
                  <a:lnTo>
                    <a:pt x="26" y="64"/>
                  </a:lnTo>
                  <a:lnTo>
                    <a:pt x="20" y="62"/>
                  </a:lnTo>
                  <a:lnTo>
                    <a:pt x="14" y="58"/>
                  </a:lnTo>
                  <a:lnTo>
                    <a:pt x="10" y="55"/>
                  </a:lnTo>
                  <a:lnTo>
                    <a:pt x="6" y="50"/>
                  </a:lnTo>
                  <a:lnTo>
                    <a:pt x="3" y="44"/>
                  </a:lnTo>
                  <a:lnTo>
                    <a:pt x="1" y="3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6"/>
                  </a:lnTo>
                  <a:lnTo>
                    <a:pt x="3" y="20"/>
                  </a:lnTo>
                  <a:lnTo>
                    <a:pt x="6" y="14"/>
                  </a:lnTo>
                  <a:lnTo>
                    <a:pt x="10" y="10"/>
                  </a:lnTo>
                  <a:lnTo>
                    <a:pt x="14" y="5"/>
                  </a:lnTo>
                  <a:lnTo>
                    <a:pt x="20" y="3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137" y="0"/>
                  </a:lnTo>
                  <a:lnTo>
                    <a:pt x="137" y="0"/>
                  </a:lnTo>
                  <a:lnTo>
                    <a:pt x="143" y="0"/>
                  </a:lnTo>
                  <a:lnTo>
                    <a:pt x="150" y="3"/>
                  </a:lnTo>
                  <a:lnTo>
                    <a:pt x="154" y="5"/>
                  </a:lnTo>
                  <a:lnTo>
                    <a:pt x="160" y="10"/>
                  </a:lnTo>
                  <a:lnTo>
                    <a:pt x="164" y="14"/>
                  </a:lnTo>
                  <a:lnTo>
                    <a:pt x="167" y="20"/>
                  </a:lnTo>
                  <a:lnTo>
                    <a:pt x="168" y="26"/>
                  </a:lnTo>
                  <a:lnTo>
                    <a:pt x="169" y="32"/>
                  </a:lnTo>
                  <a:lnTo>
                    <a:pt x="169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1" name="Freeform 101"/>
            <p:cNvSpPr>
              <a:spLocks/>
            </p:cNvSpPr>
            <p:nvPr/>
          </p:nvSpPr>
          <p:spPr bwMode="auto">
            <a:xfrm>
              <a:off x="4724691" y="1489583"/>
              <a:ext cx="245109" cy="46411"/>
            </a:xfrm>
            <a:custGeom>
              <a:avLst/>
              <a:gdLst>
                <a:gd name="T0" fmla="*/ 340 w 340"/>
                <a:gd name="T1" fmla="*/ 32 h 64"/>
                <a:gd name="T2" fmla="*/ 340 w 340"/>
                <a:gd name="T3" fmla="*/ 32 h 64"/>
                <a:gd name="T4" fmla="*/ 340 w 340"/>
                <a:gd name="T5" fmla="*/ 39 h 64"/>
                <a:gd name="T6" fmla="*/ 337 w 340"/>
                <a:gd name="T7" fmla="*/ 44 h 64"/>
                <a:gd name="T8" fmla="*/ 335 w 340"/>
                <a:gd name="T9" fmla="*/ 50 h 64"/>
                <a:gd name="T10" fmla="*/ 331 w 340"/>
                <a:gd name="T11" fmla="*/ 55 h 64"/>
                <a:gd name="T12" fmla="*/ 326 w 340"/>
                <a:gd name="T13" fmla="*/ 58 h 64"/>
                <a:gd name="T14" fmla="*/ 320 w 340"/>
                <a:gd name="T15" fmla="*/ 62 h 64"/>
                <a:gd name="T16" fmla="*/ 314 w 340"/>
                <a:gd name="T17" fmla="*/ 64 h 64"/>
                <a:gd name="T18" fmla="*/ 307 w 340"/>
                <a:gd name="T19" fmla="*/ 64 h 64"/>
                <a:gd name="T20" fmla="*/ 33 w 340"/>
                <a:gd name="T21" fmla="*/ 64 h 64"/>
                <a:gd name="T22" fmla="*/ 33 w 340"/>
                <a:gd name="T23" fmla="*/ 64 h 64"/>
                <a:gd name="T24" fmla="*/ 27 w 340"/>
                <a:gd name="T25" fmla="*/ 64 h 64"/>
                <a:gd name="T26" fmla="*/ 20 w 340"/>
                <a:gd name="T27" fmla="*/ 62 h 64"/>
                <a:gd name="T28" fmla="*/ 15 w 340"/>
                <a:gd name="T29" fmla="*/ 58 h 64"/>
                <a:gd name="T30" fmla="*/ 11 w 340"/>
                <a:gd name="T31" fmla="*/ 55 h 64"/>
                <a:gd name="T32" fmla="*/ 6 w 340"/>
                <a:gd name="T33" fmla="*/ 50 h 64"/>
                <a:gd name="T34" fmla="*/ 4 w 340"/>
                <a:gd name="T35" fmla="*/ 44 h 64"/>
                <a:gd name="T36" fmla="*/ 2 w 340"/>
                <a:gd name="T37" fmla="*/ 39 h 64"/>
                <a:gd name="T38" fmla="*/ 0 w 340"/>
                <a:gd name="T39" fmla="*/ 32 h 64"/>
                <a:gd name="T40" fmla="*/ 0 w 340"/>
                <a:gd name="T41" fmla="*/ 32 h 64"/>
                <a:gd name="T42" fmla="*/ 0 w 340"/>
                <a:gd name="T43" fmla="*/ 32 h 64"/>
                <a:gd name="T44" fmla="*/ 2 w 340"/>
                <a:gd name="T45" fmla="*/ 26 h 64"/>
                <a:gd name="T46" fmla="*/ 4 w 340"/>
                <a:gd name="T47" fmla="*/ 20 h 64"/>
                <a:gd name="T48" fmla="*/ 6 w 340"/>
                <a:gd name="T49" fmla="*/ 14 h 64"/>
                <a:gd name="T50" fmla="*/ 11 w 340"/>
                <a:gd name="T51" fmla="*/ 10 h 64"/>
                <a:gd name="T52" fmla="*/ 15 w 340"/>
                <a:gd name="T53" fmla="*/ 5 h 64"/>
                <a:gd name="T54" fmla="*/ 20 w 340"/>
                <a:gd name="T55" fmla="*/ 3 h 64"/>
                <a:gd name="T56" fmla="*/ 27 w 340"/>
                <a:gd name="T57" fmla="*/ 0 h 64"/>
                <a:gd name="T58" fmla="*/ 33 w 340"/>
                <a:gd name="T59" fmla="*/ 0 h 64"/>
                <a:gd name="T60" fmla="*/ 307 w 340"/>
                <a:gd name="T61" fmla="*/ 0 h 64"/>
                <a:gd name="T62" fmla="*/ 307 w 340"/>
                <a:gd name="T63" fmla="*/ 0 h 64"/>
                <a:gd name="T64" fmla="*/ 314 w 340"/>
                <a:gd name="T65" fmla="*/ 0 h 64"/>
                <a:gd name="T66" fmla="*/ 320 w 340"/>
                <a:gd name="T67" fmla="*/ 3 h 64"/>
                <a:gd name="T68" fmla="*/ 326 w 340"/>
                <a:gd name="T69" fmla="*/ 5 h 64"/>
                <a:gd name="T70" fmla="*/ 331 w 340"/>
                <a:gd name="T71" fmla="*/ 10 h 64"/>
                <a:gd name="T72" fmla="*/ 335 w 340"/>
                <a:gd name="T73" fmla="*/ 14 h 64"/>
                <a:gd name="T74" fmla="*/ 337 w 340"/>
                <a:gd name="T75" fmla="*/ 20 h 64"/>
                <a:gd name="T76" fmla="*/ 340 w 340"/>
                <a:gd name="T77" fmla="*/ 26 h 64"/>
                <a:gd name="T78" fmla="*/ 340 w 340"/>
                <a:gd name="T79" fmla="*/ 32 h 64"/>
                <a:gd name="T80" fmla="*/ 340 w 340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40" h="64">
                  <a:moveTo>
                    <a:pt x="340" y="32"/>
                  </a:moveTo>
                  <a:lnTo>
                    <a:pt x="340" y="32"/>
                  </a:lnTo>
                  <a:lnTo>
                    <a:pt x="340" y="39"/>
                  </a:lnTo>
                  <a:lnTo>
                    <a:pt x="337" y="44"/>
                  </a:lnTo>
                  <a:lnTo>
                    <a:pt x="335" y="50"/>
                  </a:lnTo>
                  <a:lnTo>
                    <a:pt x="331" y="55"/>
                  </a:lnTo>
                  <a:lnTo>
                    <a:pt x="326" y="58"/>
                  </a:lnTo>
                  <a:lnTo>
                    <a:pt x="320" y="62"/>
                  </a:lnTo>
                  <a:lnTo>
                    <a:pt x="314" y="64"/>
                  </a:lnTo>
                  <a:lnTo>
                    <a:pt x="307" y="64"/>
                  </a:lnTo>
                  <a:lnTo>
                    <a:pt x="33" y="64"/>
                  </a:lnTo>
                  <a:lnTo>
                    <a:pt x="33" y="64"/>
                  </a:lnTo>
                  <a:lnTo>
                    <a:pt x="27" y="64"/>
                  </a:lnTo>
                  <a:lnTo>
                    <a:pt x="20" y="62"/>
                  </a:lnTo>
                  <a:lnTo>
                    <a:pt x="15" y="58"/>
                  </a:lnTo>
                  <a:lnTo>
                    <a:pt x="11" y="55"/>
                  </a:lnTo>
                  <a:lnTo>
                    <a:pt x="6" y="50"/>
                  </a:lnTo>
                  <a:lnTo>
                    <a:pt x="4" y="44"/>
                  </a:lnTo>
                  <a:lnTo>
                    <a:pt x="2" y="3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2" y="26"/>
                  </a:lnTo>
                  <a:lnTo>
                    <a:pt x="4" y="20"/>
                  </a:lnTo>
                  <a:lnTo>
                    <a:pt x="6" y="14"/>
                  </a:lnTo>
                  <a:lnTo>
                    <a:pt x="11" y="10"/>
                  </a:lnTo>
                  <a:lnTo>
                    <a:pt x="15" y="5"/>
                  </a:lnTo>
                  <a:lnTo>
                    <a:pt x="20" y="3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07" y="0"/>
                  </a:lnTo>
                  <a:lnTo>
                    <a:pt x="307" y="0"/>
                  </a:lnTo>
                  <a:lnTo>
                    <a:pt x="314" y="0"/>
                  </a:lnTo>
                  <a:lnTo>
                    <a:pt x="320" y="3"/>
                  </a:lnTo>
                  <a:lnTo>
                    <a:pt x="326" y="5"/>
                  </a:lnTo>
                  <a:lnTo>
                    <a:pt x="331" y="10"/>
                  </a:lnTo>
                  <a:lnTo>
                    <a:pt x="335" y="14"/>
                  </a:lnTo>
                  <a:lnTo>
                    <a:pt x="337" y="20"/>
                  </a:lnTo>
                  <a:lnTo>
                    <a:pt x="340" y="26"/>
                  </a:lnTo>
                  <a:lnTo>
                    <a:pt x="340" y="32"/>
                  </a:lnTo>
                  <a:lnTo>
                    <a:pt x="340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2" name="Freeform 102"/>
            <p:cNvSpPr>
              <a:spLocks/>
            </p:cNvSpPr>
            <p:nvPr/>
          </p:nvSpPr>
          <p:spPr bwMode="auto">
            <a:xfrm>
              <a:off x="4724691" y="1617214"/>
              <a:ext cx="137783" cy="46411"/>
            </a:xfrm>
            <a:custGeom>
              <a:avLst/>
              <a:gdLst>
                <a:gd name="T0" fmla="*/ 192 w 192"/>
                <a:gd name="T1" fmla="*/ 33 h 65"/>
                <a:gd name="T2" fmla="*/ 192 w 192"/>
                <a:gd name="T3" fmla="*/ 33 h 65"/>
                <a:gd name="T4" fmla="*/ 192 w 192"/>
                <a:gd name="T5" fmla="*/ 40 h 65"/>
                <a:gd name="T6" fmla="*/ 189 w 192"/>
                <a:gd name="T7" fmla="*/ 46 h 65"/>
                <a:gd name="T8" fmla="*/ 187 w 192"/>
                <a:gd name="T9" fmla="*/ 51 h 65"/>
                <a:gd name="T10" fmla="*/ 182 w 192"/>
                <a:gd name="T11" fmla="*/ 56 h 65"/>
                <a:gd name="T12" fmla="*/ 178 w 192"/>
                <a:gd name="T13" fmla="*/ 60 h 65"/>
                <a:gd name="T14" fmla="*/ 172 w 192"/>
                <a:gd name="T15" fmla="*/ 63 h 65"/>
                <a:gd name="T16" fmla="*/ 166 w 192"/>
                <a:gd name="T17" fmla="*/ 64 h 65"/>
                <a:gd name="T18" fmla="*/ 160 w 192"/>
                <a:gd name="T19" fmla="*/ 65 h 65"/>
                <a:gd name="T20" fmla="*/ 33 w 192"/>
                <a:gd name="T21" fmla="*/ 65 h 65"/>
                <a:gd name="T22" fmla="*/ 33 w 192"/>
                <a:gd name="T23" fmla="*/ 65 h 65"/>
                <a:gd name="T24" fmla="*/ 27 w 192"/>
                <a:gd name="T25" fmla="*/ 64 h 65"/>
                <a:gd name="T26" fmla="*/ 20 w 192"/>
                <a:gd name="T27" fmla="*/ 63 h 65"/>
                <a:gd name="T28" fmla="*/ 15 w 192"/>
                <a:gd name="T29" fmla="*/ 60 h 65"/>
                <a:gd name="T30" fmla="*/ 11 w 192"/>
                <a:gd name="T31" fmla="*/ 56 h 65"/>
                <a:gd name="T32" fmla="*/ 6 w 192"/>
                <a:gd name="T33" fmla="*/ 51 h 65"/>
                <a:gd name="T34" fmla="*/ 4 w 192"/>
                <a:gd name="T35" fmla="*/ 46 h 65"/>
                <a:gd name="T36" fmla="*/ 2 w 192"/>
                <a:gd name="T37" fmla="*/ 40 h 65"/>
                <a:gd name="T38" fmla="*/ 0 w 192"/>
                <a:gd name="T39" fmla="*/ 33 h 65"/>
                <a:gd name="T40" fmla="*/ 0 w 192"/>
                <a:gd name="T41" fmla="*/ 33 h 65"/>
                <a:gd name="T42" fmla="*/ 0 w 192"/>
                <a:gd name="T43" fmla="*/ 33 h 65"/>
                <a:gd name="T44" fmla="*/ 2 w 192"/>
                <a:gd name="T45" fmla="*/ 26 h 65"/>
                <a:gd name="T46" fmla="*/ 4 w 192"/>
                <a:gd name="T47" fmla="*/ 20 h 65"/>
                <a:gd name="T48" fmla="*/ 6 w 192"/>
                <a:gd name="T49" fmla="*/ 14 h 65"/>
                <a:gd name="T50" fmla="*/ 11 w 192"/>
                <a:gd name="T51" fmla="*/ 10 h 65"/>
                <a:gd name="T52" fmla="*/ 15 w 192"/>
                <a:gd name="T53" fmla="*/ 6 h 65"/>
                <a:gd name="T54" fmla="*/ 20 w 192"/>
                <a:gd name="T55" fmla="*/ 3 h 65"/>
                <a:gd name="T56" fmla="*/ 27 w 192"/>
                <a:gd name="T57" fmla="*/ 2 h 65"/>
                <a:gd name="T58" fmla="*/ 33 w 192"/>
                <a:gd name="T59" fmla="*/ 0 h 65"/>
                <a:gd name="T60" fmla="*/ 160 w 192"/>
                <a:gd name="T61" fmla="*/ 0 h 65"/>
                <a:gd name="T62" fmla="*/ 160 w 192"/>
                <a:gd name="T63" fmla="*/ 0 h 65"/>
                <a:gd name="T64" fmla="*/ 166 w 192"/>
                <a:gd name="T65" fmla="*/ 2 h 65"/>
                <a:gd name="T66" fmla="*/ 172 w 192"/>
                <a:gd name="T67" fmla="*/ 3 h 65"/>
                <a:gd name="T68" fmla="*/ 178 w 192"/>
                <a:gd name="T69" fmla="*/ 6 h 65"/>
                <a:gd name="T70" fmla="*/ 182 w 192"/>
                <a:gd name="T71" fmla="*/ 10 h 65"/>
                <a:gd name="T72" fmla="*/ 187 w 192"/>
                <a:gd name="T73" fmla="*/ 14 h 65"/>
                <a:gd name="T74" fmla="*/ 189 w 192"/>
                <a:gd name="T75" fmla="*/ 20 h 65"/>
                <a:gd name="T76" fmla="*/ 192 w 192"/>
                <a:gd name="T77" fmla="*/ 26 h 65"/>
                <a:gd name="T78" fmla="*/ 192 w 192"/>
                <a:gd name="T79" fmla="*/ 33 h 65"/>
                <a:gd name="T80" fmla="*/ 192 w 192"/>
                <a:gd name="T81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2" h="65">
                  <a:moveTo>
                    <a:pt x="192" y="33"/>
                  </a:moveTo>
                  <a:lnTo>
                    <a:pt x="192" y="33"/>
                  </a:lnTo>
                  <a:lnTo>
                    <a:pt x="192" y="40"/>
                  </a:lnTo>
                  <a:lnTo>
                    <a:pt x="189" y="46"/>
                  </a:lnTo>
                  <a:lnTo>
                    <a:pt x="187" y="51"/>
                  </a:lnTo>
                  <a:lnTo>
                    <a:pt x="182" y="56"/>
                  </a:lnTo>
                  <a:lnTo>
                    <a:pt x="178" y="60"/>
                  </a:lnTo>
                  <a:lnTo>
                    <a:pt x="172" y="63"/>
                  </a:lnTo>
                  <a:lnTo>
                    <a:pt x="166" y="64"/>
                  </a:lnTo>
                  <a:lnTo>
                    <a:pt x="160" y="65"/>
                  </a:lnTo>
                  <a:lnTo>
                    <a:pt x="33" y="65"/>
                  </a:lnTo>
                  <a:lnTo>
                    <a:pt x="33" y="65"/>
                  </a:lnTo>
                  <a:lnTo>
                    <a:pt x="27" y="64"/>
                  </a:lnTo>
                  <a:lnTo>
                    <a:pt x="20" y="63"/>
                  </a:lnTo>
                  <a:lnTo>
                    <a:pt x="15" y="60"/>
                  </a:lnTo>
                  <a:lnTo>
                    <a:pt x="11" y="56"/>
                  </a:lnTo>
                  <a:lnTo>
                    <a:pt x="6" y="51"/>
                  </a:lnTo>
                  <a:lnTo>
                    <a:pt x="4" y="46"/>
                  </a:lnTo>
                  <a:lnTo>
                    <a:pt x="2" y="4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2" y="26"/>
                  </a:lnTo>
                  <a:lnTo>
                    <a:pt x="4" y="20"/>
                  </a:lnTo>
                  <a:lnTo>
                    <a:pt x="6" y="14"/>
                  </a:lnTo>
                  <a:lnTo>
                    <a:pt x="11" y="10"/>
                  </a:lnTo>
                  <a:lnTo>
                    <a:pt x="15" y="6"/>
                  </a:lnTo>
                  <a:lnTo>
                    <a:pt x="20" y="3"/>
                  </a:lnTo>
                  <a:lnTo>
                    <a:pt x="27" y="2"/>
                  </a:lnTo>
                  <a:lnTo>
                    <a:pt x="33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66" y="2"/>
                  </a:lnTo>
                  <a:lnTo>
                    <a:pt x="172" y="3"/>
                  </a:lnTo>
                  <a:lnTo>
                    <a:pt x="178" y="6"/>
                  </a:lnTo>
                  <a:lnTo>
                    <a:pt x="182" y="10"/>
                  </a:lnTo>
                  <a:lnTo>
                    <a:pt x="187" y="14"/>
                  </a:lnTo>
                  <a:lnTo>
                    <a:pt x="189" y="20"/>
                  </a:lnTo>
                  <a:lnTo>
                    <a:pt x="192" y="26"/>
                  </a:lnTo>
                  <a:lnTo>
                    <a:pt x="192" y="33"/>
                  </a:lnTo>
                  <a:lnTo>
                    <a:pt x="192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3" name="Freeform 103"/>
            <p:cNvSpPr>
              <a:spLocks/>
            </p:cNvSpPr>
            <p:nvPr/>
          </p:nvSpPr>
          <p:spPr bwMode="auto">
            <a:xfrm>
              <a:off x="6025652" y="1443172"/>
              <a:ext cx="163890" cy="46411"/>
            </a:xfrm>
            <a:custGeom>
              <a:avLst/>
              <a:gdLst>
                <a:gd name="T0" fmla="*/ 226 w 226"/>
                <a:gd name="T1" fmla="*/ 32 h 64"/>
                <a:gd name="T2" fmla="*/ 226 w 226"/>
                <a:gd name="T3" fmla="*/ 32 h 64"/>
                <a:gd name="T4" fmla="*/ 226 w 226"/>
                <a:gd name="T5" fmla="*/ 39 h 64"/>
                <a:gd name="T6" fmla="*/ 223 w 226"/>
                <a:gd name="T7" fmla="*/ 45 h 64"/>
                <a:gd name="T8" fmla="*/ 220 w 226"/>
                <a:gd name="T9" fmla="*/ 51 h 64"/>
                <a:gd name="T10" fmla="*/ 216 w 226"/>
                <a:gd name="T11" fmla="*/ 55 h 64"/>
                <a:gd name="T12" fmla="*/ 212 w 226"/>
                <a:gd name="T13" fmla="*/ 59 h 64"/>
                <a:gd name="T14" fmla="*/ 206 w 226"/>
                <a:gd name="T15" fmla="*/ 62 h 64"/>
                <a:gd name="T16" fmla="*/ 200 w 226"/>
                <a:gd name="T17" fmla="*/ 64 h 64"/>
                <a:gd name="T18" fmla="*/ 193 w 226"/>
                <a:gd name="T19" fmla="*/ 64 h 64"/>
                <a:gd name="T20" fmla="*/ 32 w 226"/>
                <a:gd name="T21" fmla="*/ 64 h 64"/>
                <a:gd name="T22" fmla="*/ 32 w 226"/>
                <a:gd name="T23" fmla="*/ 64 h 64"/>
                <a:gd name="T24" fmla="*/ 25 w 226"/>
                <a:gd name="T25" fmla="*/ 64 h 64"/>
                <a:gd name="T26" fmla="*/ 19 w 226"/>
                <a:gd name="T27" fmla="*/ 62 h 64"/>
                <a:gd name="T28" fmla="*/ 14 w 226"/>
                <a:gd name="T29" fmla="*/ 59 h 64"/>
                <a:gd name="T30" fmla="*/ 9 w 226"/>
                <a:gd name="T31" fmla="*/ 55 h 64"/>
                <a:gd name="T32" fmla="*/ 5 w 226"/>
                <a:gd name="T33" fmla="*/ 51 h 64"/>
                <a:gd name="T34" fmla="*/ 2 w 226"/>
                <a:gd name="T35" fmla="*/ 45 h 64"/>
                <a:gd name="T36" fmla="*/ 0 w 226"/>
                <a:gd name="T37" fmla="*/ 39 h 64"/>
                <a:gd name="T38" fmla="*/ 0 w 226"/>
                <a:gd name="T39" fmla="*/ 32 h 64"/>
                <a:gd name="T40" fmla="*/ 0 w 226"/>
                <a:gd name="T41" fmla="*/ 32 h 64"/>
                <a:gd name="T42" fmla="*/ 0 w 226"/>
                <a:gd name="T43" fmla="*/ 32 h 64"/>
                <a:gd name="T44" fmla="*/ 0 w 226"/>
                <a:gd name="T45" fmla="*/ 26 h 64"/>
                <a:gd name="T46" fmla="*/ 2 w 226"/>
                <a:gd name="T47" fmla="*/ 19 h 64"/>
                <a:gd name="T48" fmla="*/ 5 w 226"/>
                <a:gd name="T49" fmla="*/ 15 h 64"/>
                <a:gd name="T50" fmla="*/ 9 w 226"/>
                <a:gd name="T51" fmla="*/ 10 h 64"/>
                <a:gd name="T52" fmla="*/ 14 w 226"/>
                <a:gd name="T53" fmla="*/ 5 h 64"/>
                <a:gd name="T54" fmla="*/ 19 w 226"/>
                <a:gd name="T55" fmla="*/ 3 h 64"/>
                <a:gd name="T56" fmla="*/ 25 w 226"/>
                <a:gd name="T57" fmla="*/ 1 h 64"/>
                <a:gd name="T58" fmla="*/ 32 w 226"/>
                <a:gd name="T59" fmla="*/ 0 h 64"/>
                <a:gd name="T60" fmla="*/ 193 w 226"/>
                <a:gd name="T61" fmla="*/ 0 h 64"/>
                <a:gd name="T62" fmla="*/ 193 w 226"/>
                <a:gd name="T63" fmla="*/ 0 h 64"/>
                <a:gd name="T64" fmla="*/ 200 w 226"/>
                <a:gd name="T65" fmla="*/ 1 h 64"/>
                <a:gd name="T66" fmla="*/ 206 w 226"/>
                <a:gd name="T67" fmla="*/ 3 h 64"/>
                <a:gd name="T68" fmla="*/ 212 w 226"/>
                <a:gd name="T69" fmla="*/ 5 h 64"/>
                <a:gd name="T70" fmla="*/ 216 w 226"/>
                <a:gd name="T71" fmla="*/ 10 h 64"/>
                <a:gd name="T72" fmla="*/ 220 w 226"/>
                <a:gd name="T73" fmla="*/ 15 h 64"/>
                <a:gd name="T74" fmla="*/ 223 w 226"/>
                <a:gd name="T75" fmla="*/ 19 h 64"/>
                <a:gd name="T76" fmla="*/ 226 w 226"/>
                <a:gd name="T77" fmla="*/ 26 h 64"/>
                <a:gd name="T78" fmla="*/ 226 w 226"/>
                <a:gd name="T79" fmla="*/ 32 h 64"/>
                <a:gd name="T80" fmla="*/ 226 w 226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6" h="64">
                  <a:moveTo>
                    <a:pt x="226" y="32"/>
                  </a:moveTo>
                  <a:lnTo>
                    <a:pt x="226" y="32"/>
                  </a:lnTo>
                  <a:lnTo>
                    <a:pt x="226" y="39"/>
                  </a:lnTo>
                  <a:lnTo>
                    <a:pt x="223" y="45"/>
                  </a:lnTo>
                  <a:lnTo>
                    <a:pt x="220" y="51"/>
                  </a:lnTo>
                  <a:lnTo>
                    <a:pt x="216" y="55"/>
                  </a:lnTo>
                  <a:lnTo>
                    <a:pt x="212" y="59"/>
                  </a:lnTo>
                  <a:lnTo>
                    <a:pt x="206" y="62"/>
                  </a:lnTo>
                  <a:lnTo>
                    <a:pt x="200" y="64"/>
                  </a:lnTo>
                  <a:lnTo>
                    <a:pt x="193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5" y="64"/>
                  </a:lnTo>
                  <a:lnTo>
                    <a:pt x="19" y="62"/>
                  </a:lnTo>
                  <a:lnTo>
                    <a:pt x="14" y="59"/>
                  </a:lnTo>
                  <a:lnTo>
                    <a:pt x="9" y="55"/>
                  </a:lnTo>
                  <a:lnTo>
                    <a:pt x="5" y="51"/>
                  </a:lnTo>
                  <a:lnTo>
                    <a:pt x="2" y="45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2" y="19"/>
                  </a:lnTo>
                  <a:lnTo>
                    <a:pt x="5" y="15"/>
                  </a:lnTo>
                  <a:lnTo>
                    <a:pt x="9" y="10"/>
                  </a:lnTo>
                  <a:lnTo>
                    <a:pt x="14" y="5"/>
                  </a:lnTo>
                  <a:lnTo>
                    <a:pt x="19" y="3"/>
                  </a:lnTo>
                  <a:lnTo>
                    <a:pt x="25" y="1"/>
                  </a:lnTo>
                  <a:lnTo>
                    <a:pt x="32" y="0"/>
                  </a:lnTo>
                  <a:lnTo>
                    <a:pt x="193" y="0"/>
                  </a:lnTo>
                  <a:lnTo>
                    <a:pt x="193" y="0"/>
                  </a:lnTo>
                  <a:lnTo>
                    <a:pt x="200" y="1"/>
                  </a:lnTo>
                  <a:lnTo>
                    <a:pt x="206" y="3"/>
                  </a:lnTo>
                  <a:lnTo>
                    <a:pt x="212" y="5"/>
                  </a:lnTo>
                  <a:lnTo>
                    <a:pt x="216" y="10"/>
                  </a:lnTo>
                  <a:lnTo>
                    <a:pt x="220" y="15"/>
                  </a:lnTo>
                  <a:lnTo>
                    <a:pt x="223" y="19"/>
                  </a:lnTo>
                  <a:lnTo>
                    <a:pt x="226" y="26"/>
                  </a:lnTo>
                  <a:lnTo>
                    <a:pt x="226" y="32"/>
                  </a:lnTo>
                  <a:lnTo>
                    <a:pt x="226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4" name="Freeform 104"/>
            <p:cNvSpPr>
              <a:spLocks/>
            </p:cNvSpPr>
            <p:nvPr/>
          </p:nvSpPr>
          <p:spPr bwMode="auto">
            <a:xfrm>
              <a:off x="6160535" y="1659274"/>
              <a:ext cx="321977" cy="47862"/>
            </a:xfrm>
            <a:custGeom>
              <a:avLst/>
              <a:gdLst>
                <a:gd name="T0" fmla="*/ 446 w 446"/>
                <a:gd name="T1" fmla="*/ 32 h 64"/>
                <a:gd name="T2" fmla="*/ 446 w 446"/>
                <a:gd name="T3" fmla="*/ 32 h 64"/>
                <a:gd name="T4" fmla="*/ 445 w 446"/>
                <a:gd name="T5" fmla="*/ 38 h 64"/>
                <a:gd name="T6" fmla="*/ 444 w 446"/>
                <a:gd name="T7" fmla="*/ 45 h 64"/>
                <a:gd name="T8" fmla="*/ 440 w 446"/>
                <a:gd name="T9" fmla="*/ 49 h 64"/>
                <a:gd name="T10" fmla="*/ 437 w 446"/>
                <a:gd name="T11" fmla="*/ 54 h 64"/>
                <a:gd name="T12" fmla="*/ 432 w 446"/>
                <a:gd name="T13" fmla="*/ 59 h 64"/>
                <a:gd name="T14" fmla="*/ 426 w 446"/>
                <a:gd name="T15" fmla="*/ 61 h 64"/>
                <a:gd name="T16" fmla="*/ 420 w 446"/>
                <a:gd name="T17" fmla="*/ 63 h 64"/>
                <a:gd name="T18" fmla="*/ 414 w 446"/>
                <a:gd name="T19" fmla="*/ 64 h 64"/>
                <a:gd name="T20" fmla="*/ 32 w 446"/>
                <a:gd name="T21" fmla="*/ 64 h 64"/>
                <a:gd name="T22" fmla="*/ 32 w 446"/>
                <a:gd name="T23" fmla="*/ 64 h 64"/>
                <a:gd name="T24" fmla="*/ 25 w 446"/>
                <a:gd name="T25" fmla="*/ 63 h 64"/>
                <a:gd name="T26" fmla="*/ 20 w 446"/>
                <a:gd name="T27" fmla="*/ 61 h 64"/>
                <a:gd name="T28" fmla="*/ 14 w 446"/>
                <a:gd name="T29" fmla="*/ 59 h 64"/>
                <a:gd name="T30" fmla="*/ 9 w 446"/>
                <a:gd name="T31" fmla="*/ 54 h 64"/>
                <a:gd name="T32" fmla="*/ 6 w 446"/>
                <a:gd name="T33" fmla="*/ 49 h 64"/>
                <a:gd name="T34" fmla="*/ 2 w 446"/>
                <a:gd name="T35" fmla="*/ 45 h 64"/>
                <a:gd name="T36" fmla="*/ 1 w 446"/>
                <a:gd name="T37" fmla="*/ 38 h 64"/>
                <a:gd name="T38" fmla="*/ 0 w 446"/>
                <a:gd name="T39" fmla="*/ 32 h 64"/>
                <a:gd name="T40" fmla="*/ 0 w 446"/>
                <a:gd name="T41" fmla="*/ 32 h 64"/>
                <a:gd name="T42" fmla="*/ 0 w 446"/>
                <a:gd name="T43" fmla="*/ 32 h 64"/>
                <a:gd name="T44" fmla="*/ 1 w 446"/>
                <a:gd name="T45" fmla="*/ 25 h 64"/>
                <a:gd name="T46" fmla="*/ 2 w 446"/>
                <a:gd name="T47" fmla="*/ 19 h 64"/>
                <a:gd name="T48" fmla="*/ 6 w 446"/>
                <a:gd name="T49" fmla="*/ 13 h 64"/>
                <a:gd name="T50" fmla="*/ 9 w 446"/>
                <a:gd name="T51" fmla="*/ 9 h 64"/>
                <a:gd name="T52" fmla="*/ 14 w 446"/>
                <a:gd name="T53" fmla="*/ 5 h 64"/>
                <a:gd name="T54" fmla="*/ 20 w 446"/>
                <a:gd name="T55" fmla="*/ 2 h 64"/>
                <a:gd name="T56" fmla="*/ 25 w 446"/>
                <a:gd name="T57" fmla="*/ 0 h 64"/>
                <a:gd name="T58" fmla="*/ 32 w 446"/>
                <a:gd name="T59" fmla="*/ 0 h 64"/>
                <a:gd name="T60" fmla="*/ 414 w 446"/>
                <a:gd name="T61" fmla="*/ 0 h 64"/>
                <a:gd name="T62" fmla="*/ 414 w 446"/>
                <a:gd name="T63" fmla="*/ 0 h 64"/>
                <a:gd name="T64" fmla="*/ 420 w 446"/>
                <a:gd name="T65" fmla="*/ 0 h 64"/>
                <a:gd name="T66" fmla="*/ 426 w 446"/>
                <a:gd name="T67" fmla="*/ 2 h 64"/>
                <a:gd name="T68" fmla="*/ 432 w 446"/>
                <a:gd name="T69" fmla="*/ 5 h 64"/>
                <a:gd name="T70" fmla="*/ 437 w 446"/>
                <a:gd name="T71" fmla="*/ 9 h 64"/>
                <a:gd name="T72" fmla="*/ 440 w 446"/>
                <a:gd name="T73" fmla="*/ 13 h 64"/>
                <a:gd name="T74" fmla="*/ 444 w 446"/>
                <a:gd name="T75" fmla="*/ 19 h 64"/>
                <a:gd name="T76" fmla="*/ 445 w 446"/>
                <a:gd name="T77" fmla="*/ 25 h 64"/>
                <a:gd name="T78" fmla="*/ 446 w 446"/>
                <a:gd name="T79" fmla="*/ 32 h 64"/>
                <a:gd name="T80" fmla="*/ 446 w 446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6" h="64">
                  <a:moveTo>
                    <a:pt x="446" y="32"/>
                  </a:moveTo>
                  <a:lnTo>
                    <a:pt x="446" y="32"/>
                  </a:lnTo>
                  <a:lnTo>
                    <a:pt x="445" y="38"/>
                  </a:lnTo>
                  <a:lnTo>
                    <a:pt x="444" y="45"/>
                  </a:lnTo>
                  <a:lnTo>
                    <a:pt x="440" y="49"/>
                  </a:lnTo>
                  <a:lnTo>
                    <a:pt x="437" y="54"/>
                  </a:lnTo>
                  <a:lnTo>
                    <a:pt x="432" y="59"/>
                  </a:lnTo>
                  <a:lnTo>
                    <a:pt x="426" y="61"/>
                  </a:lnTo>
                  <a:lnTo>
                    <a:pt x="420" y="63"/>
                  </a:lnTo>
                  <a:lnTo>
                    <a:pt x="414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5" y="63"/>
                  </a:lnTo>
                  <a:lnTo>
                    <a:pt x="20" y="61"/>
                  </a:lnTo>
                  <a:lnTo>
                    <a:pt x="14" y="59"/>
                  </a:lnTo>
                  <a:lnTo>
                    <a:pt x="9" y="54"/>
                  </a:lnTo>
                  <a:lnTo>
                    <a:pt x="6" y="49"/>
                  </a:lnTo>
                  <a:lnTo>
                    <a:pt x="2" y="45"/>
                  </a:lnTo>
                  <a:lnTo>
                    <a:pt x="1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5"/>
                  </a:lnTo>
                  <a:lnTo>
                    <a:pt x="2" y="19"/>
                  </a:lnTo>
                  <a:lnTo>
                    <a:pt x="6" y="13"/>
                  </a:lnTo>
                  <a:lnTo>
                    <a:pt x="9" y="9"/>
                  </a:lnTo>
                  <a:lnTo>
                    <a:pt x="14" y="5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20" y="0"/>
                  </a:lnTo>
                  <a:lnTo>
                    <a:pt x="426" y="2"/>
                  </a:lnTo>
                  <a:lnTo>
                    <a:pt x="432" y="5"/>
                  </a:lnTo>
                  <a:lnTo>
                    <a:pt x="437" y="9"/>
                  </a:lnTo>
                  <a:lnTo>
                    <a:pt x="440" y="13"/>
                  </a:lnTo>
                  <a:lnTo>
                    <a:pt x="444" y="19"/>
                  </a:lnTo>
                  <a:lnTo>
                    <a:pt x="445" y="25"/>
                  </a:lnTo>
                  <a:lnTo>
                    <a:pt x="446" y="32"/>
                  </a:lnTo>
                  <a:lnTo>
                    <a:pt x="446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5" name="Freeform 105"/>
            <p:cNvSpPr>
              <a:spLocks/>
            </p:cNvSpPr>
            <p:nvPr/>
          </p:nvSpPr>
          <p:spPr bwMode="auto">
            <a:xfrm>
              <a:off x="6179389" y="3087865"/>
              <a:ext cx="758532" cy="47862"/>
            </a:xfrm>
            <a:custGeom>
              <a:avLst/>
              <a:gdLst>
                <a:gd name="T0" fmla="*/ 1046 w 1046"/>
                <a:gd name="T1" fmla="*/ 33 h 65"/>
                <a:gd name="T2" fmla="*/ 1046 w 1046"/>
                <a:gd name="T3" fmla="*/ 33 h 65"/>
                <a:gd name="T4" fmla="*/ 1044 w 1046"/>
                <a:gd name="T5" fmla="*/ 40 h 65"/>
                <a:gd name="T6" fmla="*/ 1043 w 1046"/>
                <a:gd name="T7" fmla="*/ 45 h 65"/>
                <a:gd name="T8" fmla="*/ 1040 w 1046"/>
                <a:gd name="T9" fmla="*/ 51 h 65"/>
                <a:gd name="T10" fmla="*/ 1036 w 1046"/>
                <a:gd name="T11" fmla="*/ 56 h 65"/>
                <a:gd name="T12" fmla="*/ 1032 w 1046"/>
                <a:gd name="T13" fmla="*/ 59 h 65"/>
                <a:gd name="T14" fmla="*/ 1026 w 1046"/>
                <a:gd name="T15" fmla="*/ 63 h 65"/>
                <a:gd name="T16" fmla="*/ 1020 w 1046"/>
                <a:gd name="T17" fmla="*/ 64 h 65"/>
                <a:gd name="T18" fmla="*/ 1013 w 1046"/>
                <a:gd name="T19" fmla="*/ 65 h 65"/>
                <a:gd name="T20" fmla="*/ 32 w 1046"/>
                <a:gd name="T21" fmla="*/ 65 h 65"/>
                <a:gd name="T22" fmla="*/ 32 w 1046"/>
                <a:gd name="T23" fmla="*/ 65 h 65"/>
                <a:gd name="T24" fmla="*/ 26 w 1046"/>
                <a:gd name="T25" fmla="*/ 64 h 65"/>
                <a:gd name="T26" fmla="*/ 19 w 1046"/>
                <a:gd name="T27" fmla="*/ 63 h 65"/>
                <a:gd name="T28" fmla="*/ 15 w 1046"/>
                <a:gd name="T29" fmla="*/ 59 h 65"/>
                <a:gd name="T30" fmla="*/ 9 w 1046"/>
                <a:gd name="T31" fmla="*/ 56 h 65"/>
                <a:gd name="T32" fmla="*/ 5 w 1046"/>
                <a:gd name="T33" fmla="*/ 51 h 65"/>
                <a:gd name="T34" fmla="*/ 3 w 1046"/>
                <a:gd name="T35" fmla="*/ 45 h 65"/>
                <a:gd name="T36" fmla="*/ 1 w 1046"/>
                <a:gd name="T37" fmla="*/ 40 h 65"/>
                <a:gd name="T38" fmla="*/ 0 w 1046"/>
                <a:gd name="T39" fmla="*/ 33 h 65"/>
                <a:gd name="T40" fmla="*/ 0 w 1046"/>
                <a:gd name="T41" fmla="*/ 33 h 65"/>
                <a:gd name="T42" fmla="*/ 0 w 1046"/>
                <a:gd name="T43" fmla="*/ 33 h 65"/>
                <a:gd name="T44" fmla="*/ 1 w 1046"/>
                <a:gd name="T45" fmla="*/ 27 h 65"/>
                <a:gd name="T46" fmla="*/ 3 w 1046"/>
                <a:gd name="T47" fmla="*/ 20 h 65"/>
                <a:gd name="T48" fmla="*/ 5 w 1046"/>
                <a:gd name="T49" fmla="*/ 15 h 65"/>
                <a:gd name="T50" fmla="*/ 9 w 1046"/>
                <a:gd name="T51" fmla="*/ 9 h 65"/>
                <a:gd name="T52" fmla="*/ 15 w 1046"/>
                <a:gd name="T53" fmla="*/ 6 h 65"/>
                <a:gd name="T54" fmla="*/ 19 w 1046"/>
                <a:gd name="T55" fmla="*/ 3 h 65"/>
                <a:gd name="T56" fmla="*/ 26 w 1046"/>
                <a:gd name="T57" fmla="*/ 1 h 65"/>
                <a:gd name="T58" fmla="*/ 32 w 1046"/>
                <a:gd name="T59" fmla="*/ 0 h 65"/>
                <a:gd name="T60" fmla="*/ 1013 w 1046"/>
                <a:gd name="T61" fmla="*/ 0 h 65"/>
                <a:gd name="T62" fmla="*/ 1013 w 1046"/>
                <a:gd name="T63" fmla="*/ 0 h 65"/>
                <a:gd name="T64" fmla="*/ 1020 w 1046"/>
                <a:gd name="T65" fmla="*/ 1 h 65"/>
                <a:gd name="T66" fmla="*/ 1026 w 1046"/>
                <a:gd name="T67" fmla="*/ 3 h 65"/>
                <a:gd name="T68" fmla="*/ 1032 w 1046"/>
                <a:gd name="T69" fmla="*/ 6 h 65"/>
                <a:gd name="T70" fmla="*/ 1036 w 1046"/>
                <a:gd name="T71" fmla="*/ 9 h 65"/>
                <a:gd name="T72" fmla="*/ 1040 w 1046"/>
                <a:gd name="T73" fmla="*/ 15 h 65"/>
                <a:gd name="T74" fmla="*/ 1043 w 1046"/>
                <a:gd name="T75" fmla="*/ 20 h 65"/>
                <a:gd name="T76" fmla="*/ 1044 w 1046"/>
                <a:gd name="T77" fmla="*/ 27 h 65"/>
                <a:gd name="T78" fmla="*/ 1046 w 1046"/>
                <a:gd name="T79" fmla="*/ 33 h 65"/>
                <a:gd name="T80" fmla="*/ 1046 w 1046"/>
                <a:gd name="T81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46" h="65">
                  <a:moveTo>
                    <a:pt x="1046" y="33"/>
                  </a:moveTo>
                  <a:lnTo>
                    <a:pt x="1046" y="33"/>
                  </a:lnTo>
                  <a:lnTo>
                    <a:pt x="1044" y="40"/>
                  </a:lnTo>
                  <a:lnTo>
                    <a:pt x="1043" y="45"/>
                  </a:lnTo>
                  <a:lnTo>
                    <a:pt x="1040" y="51"/>
                  </a:lnTo>
                  <a:lnTo>
                    <a:pt x="1036" y="56"/>
                  </a:lnTo>
                  <a:lnTo>
                    <a:pt x="1032" y="59"/>
                  </a:lnTo>
                  <a:lnTo>
                    <a:pt x="1026" y="63"/>
                  </a:lnTo>
                  <a:lnTo>
                    <a:pt x="1020" y="64"/>
                  </a:lnTo>
                  <a:lnTo>
                    <a:pt x="1013" y="65"/>
                  </a:lnTo>
                  <a:lnTo>
                    <a:pt x="32" y="65"/>
                  </a:lnTo>
                  <a:lnTo>
                    <a:pt x="32" y="65"/>
                  </a:lnTo>
                  <a:lnTo>
                    <a:pt x="26" y="64"/>
                  </a:lnTo>
                  <a:lnTo>
                    <a:pt x="19" y="63"/>
                  </a:lnTo>
                  <a:lnTo>
                    <a:pt x="15" y="59"/>
                  </a:lnTo>
                  <a:lnTo>
                    <a:pt x="9" y="56"/>
                  </a:lnTo>
                  <a:lnTo>
                    <a:pt x="5" y="51"/>
                  </a:lnTo>
                  <a:lnTo>
                    <a:pt x="3" y="45"/>
                  </a:lnTo>
                  <a:lnTo>
                    <a:pt x="1" y="4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7"/>
                  </a:lnTo>
                  <a:lnTo>
                    <a:pt x="3" y="20"/>
                  </a:lnTo>
                  <a:lnTo>
                    <a:pt x="5" y="15"/>
                  </a:lnTo>
                  <a:lnTo>
                    <a:pt x="9" y="9"/>
                  </a:lnTo>
                  <a:lnTo>
                    <a:pt x="15" y="6"/>
                  </a:lnTo>
                  <a:lnTo>
                    <a:pt x="19" y="3"/>
                  </a:lnTo>
                  <a:lnTo>
                    <a:pt x="26" y="1"/>
                  </a:lnTo>
                  <a:lnTo>
                    <a:pt x="32" y="0"/>
                  </a:lnTo>
                  <a:lnTo>
                    <a:pt x="1013" y="0"/>
                  </a:lnTo>
                  <a:lnTo>
                    <a:pt x="1013" y="0"/>
                  </a:lnTo>
                  <a:lnTo>
                    <a:pt x="1020" y="1"/>
                  </a:lnTo>
                  <a:lnTo>
                    <a:pt x="1026" y="3"/>
                  </a:lnTo>
                  <a:lnTo>
                    <a:pt x="1032" y="6"/>
                  </a:lnTo>
                  <a:lnTo>
                    <a:pt x="1036" y="9"/>
                  </a:lnTo>
                  <a:lnTo>
                    <a:pt x="1040" y="15"/>
                  </a:lnTo>
                  <a:lnTo>
                    <a:pt x="1043" y="20"/>
                  </a:lnTo>
                  <a:lnTo>
                    <a:pt x="1044" y="27"/>
                  </a:lnTo>
                  <a:lnTo>
                    <a:pt x="1046" y="33"/>
                  </a:lnTo>
                  <a:lnTo>
                    <a:pt x="1046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6" name="Freeform 106"/>
            <p:cNvSpPr>
              <a:spLocks/>
            </p:cNvSpPr>
            <p:nvPr/>
          </p:nvSpPr>
          <p:spPr bwMode="auto">
            <a:xfrm>
              <a:off x="6230151" y="1801408"/>
              <a:ext cx="156637" cy="46411"/>
            </a:xfrm>
            <a:custGeom>
              <a:avLst/>
              <a:gdLst>
                <a:gd name="T0" fmla="*/ 217 w 217"/>
                <a:gd name="T1" fmla="*/ 33 h 64"/>
                <a:gd name="T2" fmla="*/ 217 w 217"/>
                <a:gd name="T3" fmla="*/ 33 h 64"/>
                <a:gd name="T4" fmla="*/ 217 w 217"/>
                <a:gd name="T5" fmla="*/ 39 h 64"/>
                <a:gd name="T6" fmla="*/ 215 w 217"/>
                <a:gd name="T7" fmla="*/ 44 h 64"/>
                <a:gd name="T8" fmla="*/ 212 w 217"/>
                <a:gd name="T9" fmla="*/ 50 h 64"/>
                <a:gd name="T10" fmla="*/ 208 w 217"/>
                <a:gd name="T11" fmla="*/ 55 h 64"/>
                <a:gd name="T12" fmla="*/ 203 w 217"/>
                <a:gd name="T13" fmla="*/ 59 h 64"/>
                <a:gd name="T14" fmla="*/ 197 w 217"/>
                <a:gd name="T15" fmla="*/ 62 h 64"/>
                <a:gd name="T16" fmla="*/ 191 w 217"/>
                <a:gd name="T17" fmla="*/ 64 h 64"/>
                <a:gd name="T18" fmla="*/ 186 w 217"/>
                <a:gd name="T19" fmla="*/ 64 h 64"/>
                <a:gd name="T20" fmla="*/ 32 w 217"/>
                <a:gd name="T21" fmla="*/ 64 h 64"/>
                <a:gd name="T22" fmla="*/ 32 w 217"/>
                <a:gd name="T23" fmla="*/ 64 h 64"/>
                <a:gd name="T24" fmla="*/ 26 w 217"/>
                <a:gd name="T25" fmla="*/ 64 h 64"/>
                <a:gd name="T26" fmla="*/ 20 w 217"/>
                <a:gd name="T27" fmla="*/ 62 h 64"/>
                <a:gd name="T28" fmla="*/ 14 w 217"/>
                <a:gd name="T29" fmla="*/ 59 h 64"/>
                <a:gd name="T30" fmla="*/ 10 w 217"/>
                <a:gd name="T31" fmla="*/ 55 h 64"/>
                <a:gd name="T32" fmla="*/ 5 w 217"/>
                <a:gd name="T33" fmla="*/ 50 h 64"/>
                <a:gd name="T34" fmla="*/ 3 w 217"/>
                <a:gd name="T35" fmla="*/ 44 h 64"/>
                <a:gd name="T36" fmla="*/ 0 w 217"/>
                <a:gd name="T37" fmla="*/ 39 h 64"/>
                <a:gd name="T38" fmla="*/ 0 w 217"/>
                <a:gd name="T39" fmla="*/ 33 h 64"/>
                <a:gd name="T40" fmla="*/ 0 w 217"/>
                <a:gd name="T41" fmla="*/ 33 h 64"/>
                <a:gd name="T42" fmla="*/ 0 w 217"/>
                <a:gd name="T43" fmla="*/ 33 h 64"/>
                <a:gd name="T44" fmla="*/ 0 w 217"/>
                <a:gd name="T45" fmla="*/ 26 h 64"/>
                <a:gd name="T46" fmla="*/ 3 w 217"/>
                <a:gd name="T47" fmla="*/ 20 h 64"/>
                <a:gd name="T48" fmla="*/ 5 w 217"/>
                <a:gd name="T49" fmla="*/ 14 h 64"/>
                <a:gd name="T50" fmla="*/ 10 w 217"/>
                <a:gd name="T51" fmla="*/ 10 h 64"/>
                <a:gd name="T52" fmla="*/ 14 w 217"/>
                <a:gd name="T53" fmla="*/ 5 h 64"/>
                <a:gd name="T54" fmla="*/ 20 w 217"/>
                <a:gd name="T55" fmla="*/ 3 h 64"/>
                <a:gd name="T56" fmla="*/ 26 w 217"/>
                <a:gd name="T57" fmla="*/ 0 h 64"/>
                <a:gd name="T58" fmla="*/ 32 w 217"/>
                <a:gd name="T59" fmla="*/ 0 h 64"/>
                <a:gd name="T60" fmla="*/ 186 w 217"/>
                <a:gd name="T61" fmla="*/ 0 h 64"/>
                <a:gd name="T62" fmla="*/ 186 w 217"/>
                <a:gd name="T63" fmla="*/ 0 h 64"/>
                <a:gd name="T64" fmla="*/ 191 w 217"/>
                <a:gd name="T65" fmla="*/ 0 h 64"/>
                <a:gd name="T66" fmla="*/ 197 w 217"/>
                <a:gd name="T67" fmla="*/ 3 h 64"/>
                <a:gd name="T68" fmla="*/ 203 w 217"/>
                <a:gd name="T69" fmla="*/ 5 h 64"/>
                <a:gd name="T70" fmla="*/ 208 w 217"/>
                <a:gd name="T71" fmla="*/ 10 h 64"/>
                <a:gd name="T72" fmla="*/ 212 w 217"/>
                <a:gd name="T73" fmla="*/ 14 h 64"/>
                <a:gd name="T74" fmla="*/ 215 w 217"/>
                <a:gd name="T75" fmla="*/ 20 h 64"/>
                <a:gd name="T76" fmla="*/ 217 w 217"/>
                <a:gd name="T77" fmla="*/ 26 h 64"/>
                <a:gd name="T78" fmla="*/ 217 w 217"/>
                <a:gd name="T79" fmla="*/ 33 h 64"/>
                <a:gd name="T80" fmla="*/ 217 w 217"/>
                <a:gd name="T81" fmla="*/ 3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7" h="64">
                  <a:moveTo>
                    <a:pt x="217" y="33"/>
                  </a:moveTo>
                  <a:lnTo>
                    <a:pt x="217" y="33"/>
                  </a:lnTo>
                  <a:lnTo>
                    <a:pt x="217" y="39"/>
                  </a:lnTo>
                  <a:lnTo>
                    <a:pt x="215" y="44"/>
                  </a:lnTo>
                  <a:lnTo>
                    <a:pt x="212" y="50"/>
                  </a:lnTo>
                  <a:lnTo>
                    <a:pt x="208" y="55"/>
                  </a:lnTo>
                  <a:lnTo>
                    <a:pt x="203" y="59"/>
                  </a:lnTo>
                  <a:lnTo>
                    <a:pt x="197" y="62"/>
                  </a:lnTo>
                  <a:lnTo>
                    <a:pt x="191" y="64"/>
                  </a:lnTo>
                  <a:lnTo>
                    <a:pt x="186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6" y="64"/>
                  </a:lnTo>
                  <a:lnTo>
                    <a:pt x="20" y="62"/>
                  </a:lnTo>
                  <a:lnTo>
                    <a:pt x="14" y="59"/>
                  </a:lnTo>
                  <a:lnTo>
                    <a:pt x="10" y="55"/>
                  </a:lnTo>
                  <a:lnTo>
                    <a:pt x="5" y="50"/>
                  </a:lnTo>
                  <a:lnTo>
                    <a:pt x="3" y="44"/>
                  </a:lnTo>
                  <a:lnTo>
                    <a:pt x="0" y="39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6"/>
                  </a:lnTo>
                  <a:lnTo>
                    <a:pt x="3" y="20"/>
                  </a:lnTo>
                  <a:lnTo>
                    <a:pt x="5" y="14"/>
                  </a:lnTo>
                  <a:lnTo>
                    <a:pt x="10" y="10"/>
                  </a:lnTo>
                  <a:lnTo>
                    <a:pt x="14" y="5"/>
                  </a:lnTo>
                  <a:lnTo>
                    <a:pt x="20" y="3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186" y="0"/>
                  </a:lnTo>
                  <a:lnTo>
                    <a:pt x="186" y="0"/>
                  </a:lnTo>
                  <a:lnTo>
                    <a:pt x="191" y="0"/>
                  </a:lnTo>
                  <a:lnTo>
                    <a:pt x="197" y="3"/>
                  </a:lnTo>
                  <a:lnTo>
                    <a:pt x="203" y="5"/>
                  </a:lnTo>
                  <a:lnTo>
                    <a:pt x="208" y="10"/>
                  </a:lnTo>
                  <a:lnTo>
                    <a:pt x="212" y="14"/>
                  </a:lnTo>
                  <a:lnTo>
                    <a:pt x="215" y="20"/>
                  </a:lnTo>
                  <a:lnTo>
                    <a:pt x="217" y="26"/>
                  </a:lnTo>
                  <a:lnTo>
                    <a:pt x="217" y="33"/>
                  </a:lnTo>
                  <a:lnTo>
                    <a:pt x="217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7" name="Freeform 107"/>
            <p:cNvSpPr>
              <a:spLocks/>
            </p:cNvSpPr>
            <p:nvPr/>
          </p:nvSpPr>
          <p:spPr bwMode="auto">
            <a:xfrm>
              <a:off x="5855962" y="2098729"/>
              <a:ext cx="920970" cy="46411"/>
            </a:xfrm>
            <a:custGeom>
              <a:avLst/>
              <a:gdLst>
                <a:gd name="T0" fmla="*/ 1269 w 1269"/>
                <a:gd name="T1" fmla="*/ 33 h 65"/>
                <a:gd name="T2" fmla="*/ 1269 w 1269"/>
                <a:gd name="T3" fmla="*/ 33 h 65"/>
                <a:gd name="T4" fmla="*/ 1268 w 1269"/>
                <a:gd name="T5" fmla="*/ 39 h 65"/>
                <a:gd name="T6" fmla="*/ 1266 w 1269"/>
                <a:gd name="T7" fmla="*/ 46 h 65"/>
                <a:gd name="T8" fmla="*/ 1263 w 1269"/>
                <a:gd name="T9" fmla="*/ 50 h 65"/>
                <a:gd name="T10" fmla="*/ 1259 w 1269"/>
                <a:gd name="T11" fmla="*/ 55 h 65"/>
                <a:gd name="T12" fmla="*/ 1254 w 1269"/>
                <a:gd name="T13" fmla="*/ 59 h 65"/>
                <a:gd name="T14" fmla="*/ 1250 w 1269"/>
                <a:gd name="T15" fmla="*/ 62 h 65"/>
                <a:gd name="T16" fmla="*/ 1243 w 1269"/>
                <a:gd name="T17" fmla="*/ 64 h 65"/>
                <a:gd name="T18" fmla="*/ 1237 w 1269"/>
                <a:gd name="T19" fmla="*/ 65 h 65"/>
                <a:gd name="T20" fmla="*/ 32 w 1269"/>
                <a:gd name="T21" fmla="*/ 65 h 65"/>
                <a:gd name="T22" fmla="*/ 32 w 1269"/>
                <a:gd name="T23" fmla="*/ 65 h 65"/>
                <a:gd name="T24" fmla="*/ 25 w 1269"/>
                <a:gd name="T25" fmla="*/ 64 h 65"/>
                <a:gd name="T26" fmla="*/ 19 w 1269"/>
                <a:gd name="T27" fmla="*/ 62 h 65"/>
                <a:gd name="T28" fmla="*/ 14 w 1269"/>
                <a:gd name="T29" fmla="*/ 59 h 65"/>
                <a:gd name="T30" fmla="*/ 9 w 1269"/>
                <a:gd name="T31" fmla="*/ 55 h 65"/>
                <a:gd name="T32" fmla="*/ 5 w 1269"/>
                <a:gd name="T33" fmla="*/ 50 h 65"/>
                <a:gd name="T34" fmla="*/ 2 w 1269"/>
                <a:gd name="T35" fmla="*/ 46 h 65"/>
                <a:gd name="T36" fmla="*/ 1 w 1269"/>
                <a:gd name="T37" fmla="*/ 39 h 65"/>
                <a:gd name="T38" fmla="*/ 0 w 1269"/>
                <a:gd name="T39" fmla="*/ 33 h 65"/>
                <a:gd name="T40" fmla="*/ 0 w 1269"/>
                <a:gd name="T41" fmla="*/ 33 h 65"/>
                <a:gd name="T42" fmla="*/ 0 w 1269"/>
                <a:gd name="T43" fmla="*/ 33 h 65"/>
                <a:gd name="T44" fmla="*/ 1 w 1269"/>
                <a:gd name="T45" fmla="*/ 26 h 65"/>
                <a:gd name="T46" fmla="*/ 2 w 1269"/>
                <a:gd name="T47" fmla="*/ 20 h 65"/>
                <a:gd name="T48" fmla="*/ 5 w 1269"/>
                <a:gd name="T49" fmla="*/ 14 h 65"/>
                <a:gd name="T50" fmla="*/ 9 w 1269"/>
                <a:gd name="T51" fmla="*/ 10 h 65"/>
                <a:gd name="T52" fmla="*/ 14 w 1269"/>
                <a:gd name="T53" fmla="*/ 6 h 65"/>
                <a:gd name="T54" fmla="*/ 19 w 1269"/>
                <a:gd name="T55" fmla="*/ 3 h 65"/>
                <a:gd name="T56" fmla="*/ 25 w 1269"/>
                <a:gd name="T57" fmla="*/ 0 h 65"/>
                <a:gd name="T58" fmla="*/ 32 w 1269"/>
                <a:gd name="T59" fmla="*/ 0 h 65"/>
                <a:gd name="T60" fmla="*/ 1237 w 1269"/>
                <a:gd name="T61" fmla="*/ 0 h 65"/>
                <a:gd name="T62" fmla="*/ 1237 w 1269"/>
                <a:gd name="T63" fmla="*/ 0 h 65"/>
                <a:gd name="T64" fmla="*/ 1243 w 1269"/>
                <a:gd name="T65" fmla="*/ 0 h 65"/>
                <a:gd name="T66" fmla="*/ 1250 w 1269"/>
                <a:gd name="T67" fmla="*/ 3 h 65"/>
                <a:gd name="T68" fmla="*/ 1254 w 1269"/>
                <a:gd name="T69" fmla="*/ 6 h 65"/>
                <a:gd name="T70" fmla="*/ 1259 w 1269"/>
                <a:gd name="T71" fmla="*/ 10 h 65"/>
                <a:gd name="T72" fmla="*/ 1263 w 1269"/>
                <a:gd name="T73" fmla="*/ 14 h 65"/>
                <a:gd name="T74" fmla="*/ 1266 w 1269"/>
                <a:gd name="T75" fmla="*/ 20 h 65"/>
                <a:gd name="T76" fmla="*/ 1268 w 1269"/>
                <a:gd name="T77" fmla="*/ 26 h 65"/>
                <a:gd name="T78" fmla="*/ 1269 w 1269"/>
                <a:gd name="T79" fmla="*/ 33 h 65"/>
                <a:gd name="T80" fmla="*/ 1269 w 1269"/>
                <a:gd name="T81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69" h="65">
                  <a:moveTo>
                    <a:pt x="1269" y="33"/>
                  </a:moveTo>
                  <a:lnTo>
                    <a:pt x="1269" y="33"/>
                  </a:lnTo>
                  <a:lnTo>
                    <a:pt x="1268" y="39"/>
                  </a:lnTo>
                  <a:lnTo>
                    <a:pt x="1266" y="46"/>
                  </a:lnTo>
                  <a:lnTo>
                    <a:pt x="1263" y="50"/>
                  </a:lnTo>
                  <a:lnTo>
                    <a:pt x="1259" y="55"/>
                  </a:lnTo>
                  <a:lnTo>
                    <a:pt x="1254" y="59"/>
                  </a:lnTo>
                  <a:lnTo>
                    <a:pt x="1250" y="62"/>
                  </a:lnTo>
                  <a:lnTo>
                    <a:pt x="1243" y="64"/>
                  </a:lnTo>
                  <a:lnTo>
                    <a:pt x="1237" y="65"/>
                  </a:lnTo>
                  <a:lnTo>
                    <a:pt x="32" y="65"/>
                  </a:lnTo>
                  <a:lnTo>
                    <a:pt x="32" y="65"/>
                  </a:lnTo>
                  <a:lnTo>
                    <a:pt x="25" y="64"/>
                  </a:lnTo>
                  <a:lnTo>
                    <a:pt x="19" y="62"/>
                  </a:lnTo>
                  <a:lnTo>
                    <a:pt x="14" y="59"/>
                  </a:lnTo>
                  <a:lnTo>
                    <a:pt x="9" y="55"/>
                  </a:lnTo>
                  <a:lnTo>
                    <a:pt x="5" y="50"/>
                  </a:lnTo>
                  <a:lnTo>
                    <a:pt x="2" y="46"/>
                  </a:lnTo>
                  <a:lnTo>
                    <a:pt x="1" y="39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6"/>
                  </a:lnTo>
                  <a:lnTo>
                    <a:pt x="2" y="20"/>
                  </a:lnTo>
                  <a:lnTo>
                    <a:pt x="5" y="14"/>
                  </a:lnTo>
                  <a:lnTo>
                    <a:pt x="9" y="10"/>
                  </a:lnTo>
                  <a:lnTo>
                    <a:pt x="14" y="6"/>
                  </a:lnTo>
                  <a:lnTo>
                    <a:pt x="19" y="3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1237" y="0"/>
                  </a:lnTo>
                  <a:lnTo>
                    <a:pt x="1237" y="0"/>
                  </a:lnTo>
                  <a:lnTo>
                    <a:pt x="1243" y="0"/>
                  </a:lnTo>
                  <a:lnTo>
                    <a:pt x="1250" y="3"/>
                  </a:lnTo>
                  <a:lnTo>
                    <a:pt x="1254" y="6"/>
                  </a:lnTo>
                  <a:lnTo>
                    <a:pt x="1259" y="10"/>
                  </a:lnTo>
                  <a:lnTo>
                    <a:pt x="1263" y="14"/>
                  </a:lnTo>
                  <a:lnTo>
                    <a:pt x="1266" y="20"/>
                  </a:lnTo>
                  <a:lnTo>
                    <a:pt x="1268" y="26"/>
                  </a:lnTo>
                  <a:lnTo>
                    <a:pt x="1269" y="33"/>
                  </a:lnTo>
                  <a:lnTo>
                    <a:pt x="1269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8" name="Freeform 108"/>
            <p:cNvSpPr>
              <a:spLocks/>
            </p:cNvSpPr>
            <p:nvPr/>
          </p:nvSpPr>
          <p:spPr bwMode="auto">
            <a:xfrm>
              <a:off x="4955296" y="2150941"/>
              <a:ext cx="423501" cy="46411"/>
            </a:xfrm>
            <a:custGeom>
              <a:avLst/>
              <a:gdLst>
                <a:gd name="T0" fmla="*/ 585 w 585"/>
                <a:gd name="T1" fmla="*/ 33 h 65"/>
                <a:gd name="T2" fmla="*/ 585 w 585"/>
                <a:gd name="T3" fmla="*/ 33 h 65"/>
                <a:gd name="T4" fmla="*/ 585 w 585"/>
                <a:gd name="T5" fmla="*/ 38 h 65"/>
                <a:gd name="T6" fmla="*/ 583 w 585"/>
                <a:gd name="T7" fmla="*/ 45 h 65"/>
                <a:gd name="T8" fmla="*/ 579 w 585"/>
                <a:gd name="T9" fmla="*/ 50 h 65"/>
                <a:gd name="T10" fmla="*/ 576 w 585"/>
                <a:gd name="T11" fmla="*/ 55 h 65"/>
                <a:gd name="T12" fmla="*/ 571 w 585"/>
                <a:gd name="T13" fmla="*/ 59 h 65"/>
                <a:gd name="T14" fmla="*/ 565 w 585"/>
                <a:gd name="T15" fmla="*/ 62 h 65"/>
                <a:gd name="T16" fmla="*/ 559 w 585"/>
                <a:gd name="T17" fmla="*/ 64 h 65"/>
                <a:gd name="T18" fmla="*/ 552 w 585"/>
                <a:gd name="T19" fmla="*/ 65 h 65"/>
                <a:gd name="T20" fmla="*/ 32 w 585"/>
                <a:gd name="T21" fmla="*/ 65 h 65"/>
                <a:gd name="T22" fmla="*/ 32 w 585"/>
                <a:gd name="T23" fmla="*/ 65 h 65"/>
                <a:gd name="T24" fmla="*/ 27 w 585"/>
                <a:gd name="T25" fmla="*/ 64 h 65"/>
                <a:gd name="T26" fmla="*/ 20 w 585"/>
                <a:gd name="T27" fmla="*/ 62 h 65"/>
                <a:gd name="T28" fmla="*/ 15 w 585"/>
                <a:gd name="T29" fmla="*/ 59 h 65"/>
                <a:gd name="T30" fmla="*/ 10 w 585"/>
                <a:gd name="T31" fmla="*/ 55 h 65"/>
                <a:gd name="T32" fmla="*/ 6 w 585"/>
                <a:gd name="T33" fmla="*/ 50 h 65"/>
                <a:gd name="T34" fmla="*/ 3 w 585"/>
                <a:gd name="T35" fmla="*/ 45 h 65"/>
                <a:gd name="T36" fmla="*/ 1 w 585"/>
                <a:gd name="T37" fmla="*/ 38 h 65"/>
                <a:gd name="T38" fmla="*/ 0 w 585"/>
                <a:gd name="T39" fmla="*/ 33 h 65"/>
                <a:gd name="T40" fmla="*/ 0 w 585"/>
                <a:gd name="T41" fmla="*/ 33 h 65"/>
                <a:gd name="T42" fmla="*/ 0 w 585"/>
                <a:gd name="T43" fmla="*/ 33 h 65"/>
                <a:gd name="T44" fmla="*/ 1 w 585"/>
                <a:gd name="T45" fmla="*/ 26 h 65"/>
                <a:gd name="T46" fmla="*/ 3 w 585"/>
                <a:gd name="T47" fmla="*/ 20 h 65"/>
                <a:gd name="T48" fmla="*/ 6 w 585"/>
                <a:gd name="T49" fmla="*/ 14 h 65"/>
                <a:gd name="T50" fmla="*/ 10 w 585"/>
                <a:gd name="T51" fmla="*/ 9 h 65"/>
                <a:gd name="T52" fmla="*/ 15 w 585"/>
                <a:gd name="T53" fmla="*/ 6 h 65"/>
                <a:gd name="T54" fmla="*/ 20 w 585"/>
                <a:gd name="T55" fmla="*/ 2 h 65"/>
                <a:gd name="T56" fmla="*/ 27 w 585"/>
                <a:gd name="T57" fmla="*/ 0 h 65"/>
                <a:gd name="T58" fmla="*/ 32 w 585"/>
                <a:gd name="T59" fmla="*/ 0 h 65"/>
                <a:gd name="T60" fmla="*/ 552 w 585"/>
                <a:gd name="T61" fmla="*/ 0 h 65"/>
                <a:gd name="T62" fmla="*/ 552 w 585"/>
                <a:gd name="T63" fmla="*/ 0 h 65"/>
                <a:gd name="T64" fmla="*/ 559 w 585"/>
                <a:gd name="T65" fmla="*/ 0 h 65"/>
                <a:gd name="T66" fmla="*/ 565 w 585"/>
                <a:gd name="T67" fmla="*/ 2 h 65"/>
                <a:gd name="T68" fmla="*/ 571 w 585"/>
                <a:gd name="T69" fmla="*/ 6 h 65"/>
                <a:gd name="T70" fmla="*/ 576 w 585"/>
                <a:gd name="T71" fmla="*/ 9 h 65"/>
                <a:gd name="T72" fmla="*/ 579 w 585"/>
                <a:gd name="T73" fmla="*/ 14 h 65"/>
                <a:gd name="T74" fmla="*/ 583 w 585"/>
                <a:gd name="T75" fmla="*/ 20 h 65"/>
                <a:gd name="T76" fmla="*/ 585 w 585"/>
                <a:gd name="T77" fmla="*/ 26 h 65"/>
                <a:gd name="T78" fmla="*/ 585 w 585"/>
                <a:gd name="T79" fmla="*/ 33 h 65"/>
                <a:gd name="T80" fmla="*/ 585 w 585"/>
                <a:gd name="T81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85" h="65">
                  <a:moveTo>
                    <a:pt x="585" y="33"/>
                  </a:moveTo>
                  <a:lnTo>
                    <a:pt x="585" y="33"/>
                  </a:lnTo>
                  <a:lnTo>
                    <a:pt x="585" y="38"/>
                  </a:lnTo>
                  <a:lnTo>
                    <a:pt x="583" y="45"/>
                  </a:lnTo>
                  <a:lnTo>
                    <a:pt x="579" y="50"/>
                  </a:lnTo>
                  <a:lnTo>
                    <a:pt x="576" y="55"/>
                  </a:lnTo>
                  <a:lnTo>
                    <a:pt x="571" y="59"/>
                  </a:lnTo>
                  <a:lnTo>
                    <a:pt x="565" y="62"/>
                  </a:lnTo>
                  <a:lnTo>
                    <a:pt x="559" y="64"/>
                  </a:lnTo>
                  <a:lnTo>
                    <a:pt x="552" y="65"/>
                  </a:lnTo>
                  <a:lnTo>
                    <a:pt x="32" y="65"/>
                  </a:lnTo>
                  <a:lnTo>
                    <a:pt x="32" y="65"/>
                  </a:lnTo>
                  <a:lnTo>
                    <a:pt x="27" y="64"/>
                  </a:lnTo>
                  <a:lnTo>
                    <a:pt x="20" y="62"/>
                  </a:lnTo>
                  <a:lnTo>
                    <a:pt x="15" y="59"/>
                  </a:lnTo>
                  <a:lnTo>
                    <a:pt x="10" y="55"/>
                  </a:lnTo>
                  <a:lnTo>
                    <a:pt x="6" y="50"/>
                  </a:lnTo>
                  <a:lnTo>
                    <a:pt x="3" y="45"/>
                  </a:lnTo>
                  <a:lnTo>
                    <a:pt x="1" y="3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6"/>
                  </a:lnTo>
                  <a:lnTo>
                    <a:pt x="3" y="20"/>
                  </a:lnTo>
                  <a:lnTo>
                    <a:pt x="6" y="14"/>
                  </a:lnTo>
                  <a:lnTo>
                    <a:pt x="10" y="9"/>
                  </a:lnTo>
                  <a:lnTo>
                    <a:pt x="15" y="6"/>
                  </a:lnTo>
                  <a:lnTo>
                    <a:pt x="20" y="2"/>
                  </a:lnTo>
                  <a:lnTo>
                    <a:pt x="27" y="0"/>
                  </a:lnTo>
                  <a:lnTo>
                    <a:pt x="32" y="0"/>
                  </a:lnTo>
                  <a:lnTo>
                    <a:pt x="552" y="0"/>
                  </a:lnTo>
                  <a:lnTo>
                    <a:pt x="552" y="0"/>
                  </a:lnTo>
                  <a:lnTo>
                    <a:pt x="559" y="0"/>
                  </a:lnTo>
                  <a:lnTo>
                    <a:pt x="565" y="2"/>
                  </a:lnTo>
                  <a:lnTo>
                    <a:pt x="571" y="6"/>
                  </a:lnTo>
                  <a:lnTo>
                    <a:pt x="576" y="9"/>
                  </a:lnTo>
                  <a:lnTo>
                    <a:pt x="579" y="14"/>
                  </a:lnTo>
                  <a:lnTo>
                    <a:pt x="583" y="20"/>
                  </a:lnTo>
                  <a:lnTo>
                    <a:pt x="585" y="26"/>
                  </a:lnTo>
                  <a:lnTo>
                    <a:pt x="585" y="33"/>
                  </a:lnTo>
                  <a:lnTo>
                    <a:pt x="585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9" name="Freeform 109"/>
            <p:cNvSpPr>
              <a:spLocks/>
            </p:cNvSpPr>
            <p:nvPr/>
          </p:nvSpPr>
          <p:spPr bwMode="auto">
            <a:xfrm>
              <a:off x="3420830" y="2326434"/>
              <a:ext cx="1888351" cy="46411"/>
            </a:xfrm>
            <a:custGeom>
              <a:avLst/>
              <a:gdLst>
                <a:gd name="T0" fmla="*/ 2605 w 2605"/>
                <a:gd name="T1" fmla="*/ 32 h 64"/>
                <a:gd name="T2" fmla="*/ 2605 w 2605"/>
                <a:gd name="T3" fmla="*/ 32 h 64"/>
                <a:gd name="T4" fmla="*/ 2604 w 2605"/>
                <a:gd name="T5" fmla="*/ 39 h 64"/>
                <a:gd name="T6" fmla="*/ 2601 w 2605"/>
                <a:gd name="T7" fmla="*/ 44 h 64"/>
                <a:gd name="T8" fmla="*/ 2599 w 2605"/>
                <a:gd name="T9" fmla="*/ 50 h 64"/>
                <a:gd name="T10" fmla="*/ 2594 w 2605"/>
                <a:gd name="T11" fmla="*/ 55 h 64"/>
                <a:gd name="T12" fmla="*/ 2590 w 2605"/>
                <a:gd name="T13" fmla="*/ 58 h 64"/>
                <a:gd name="T14" fmla="*/ 2585 w 2605"/>
                <a:gd name="T15" fmla="*/ 62 h 64"/>
                <a:gd name="T16" fmla="*/ 2578 w 2605"/>
                <a:gd name="T17" fmla="*/ 64 h 64"/>
                <a:gd name="T18" fmla="*/ 2572 w 2605"/>
                <a:gd name="T19" fmla="*/ 64 h 64"/>
                <a:gd name="T20" fmla="*/ 32 w 2605"/>
                <a:gd name="T21" fmla="*/ 64 h 64"/>
                <a:gd name="T22" fmla="*/ 32 w 2605"/>
                <a:gd name="T23" fmla="*/ 64 h 64"/>
                <a:gd name="T24" fmla="*/ 25 w 2605"/>
                <a:gd name="T25" fmla="*/ 64 h 64"/>
                <a:gd name="T26" fmla="*/ 19 w 2605"/>
                <a:gd name="T27" fmla="*/ 62 h 64"/>
                <a:gd name="T28" fmla="*/ 15 w 2605"/>
                <a:gd name="T29" fmla="*/ 58 h 64"/>
                <a:gd name="T30" fmla="*/ 9 w 2605"/>
                <a:gd name="T31" fmla="*/ 55 h 64"/>
                <a:gd name="T32" fmla="*/ 5 w 2605"/>
                <a:gd name="T33" fmla="*/ 50 h 64"/>
                <a:gd name="T34" fmla="*/ 2 w 2605"/>
                <a:gd name="T35" fmla="*/ 44 h 64"/>
                <a:gd name="T36" fmla="*/ 1 w 2605"/>
                <a:gd name="T37" fmla="*/ 39 h 64"/>
                <a:gd name="T38" fmla="*/ 0 w 2605"/>
                <a:gd name="T39" fmla="*/ 32 h 64"/>
                <a:gd name="T40" fmla="*/ 0 w 2605"/>
                <a:gd name="T41" fmla="*/ 32 h 64"/>
                <a:gd name="T42" fmla="*/ 0 w 2605"/>
                <a:gd name="T43" fmla="*/ 32 h 64"/>
                <a:gd name="T44" fmla="*/ 1 w 2605"/>
                <a:gd name="T45" fmla="*/ 26 h 64"/>
                <a:gd name="T46" fmla="*/ 2 w 2605"/>
                <a:gd name="T47" fmla="*/ 20 h 64"/>
                <a:gd name="T48" fmla="*/ 5 w 2605"/>
                <a:gd name="T49" fmla="*/ 14 h 64"/>
                <a:gd name="T50" fmla="*/ 9 w 2605"/>
                <a:gd name="T51" fmla="*/ 10 h 64"/>
                <a:gd name="T52" fmla="*/ 15 w 2605"/>
                <a:gd name="T53" fmla="*/ 5 h 64"/>
                <a:gd name="T54" fmla="*/ 19 w 2605"/>
                <a:gd name="T55" fmla="*/ 3 h 64"/>
                <a:gd name="T56" fmla="*/ 25 w 2605"/>
                <a:gd name="T57" fmla="*/ 0 h 64"/>
                <a:gd name="T58" fmla="*/ 32 w 2605"/>
                <a:gd name="T59" fmla="*/ 0 h 64"/>
                <a:gd name="T60" fmla="*/ 2572 w 2605"/>
                <a:gd name="T61" fmla="*/ 0 h 64"/>
                <a:gd name="T62" fmla="*/ 2572 w 2605"/>
                <a:gd name="T63" fmla="*/ 0 h 64"/>
                <a:gd name="T64" fmla="*/ 2578 w 2605"/>
                <a:gd name="T65" fmla="*/ 0 h 64"/>
                <a:gd name="T66" fmla="*/ 2585 w 2605"/>
                <a:gd name="T67" fmla="*/ 3 h 64"/>
                <a:gd name="T68" fmla="*/ 2590 w 2605"/>
                <a:gd name="T69" fmla="*/ 5 h 64"/>
                <a:gd name="T70" fmla="*/ 2594 w 2605"/>
                <a:gd name="T71" fmla="*/ 10 h 64"/>
                <a:gd name="T72" fmla="*/ 2599 w 2605"/>
                <a:gd name="T73" fmla="*/ 14 h 64"/>
                <a:gd name="T74" fmla="*/ 2601 w 2605"/>
                <a:gd name="T75" fmla="*/ 20 h 64"/>
                <a:gd name="T76" fmla="*/ 2604 w 2605"/>
                <a:gd name="T77" fmla="*/ 26 h 64"/>
                <a:gd name="T78" fmla="*/ 2605 w 2605"/>
                <a:gd name="T79" fmla="*/ 32 h 64"/>
                <a:gd name="T80" fmla="*/ 2605 w 2605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05" h="64">
                  <a:moveTo>
                    <a:pt x="2605" y="32"/>
                  </a:moveTo>
                  <a:lnTo>
                    <a:pt x="2605" y="32"/>
                  </a:lnTo>
                  <a:lnTo>
                    <a:pt x="2604" y="39"/>
                  </a:lnTo>
                  <a:lnTo>
                    <a:pt x="2601" y="44"/>
                  </a:lnTo>
                  <a:lnTo>
                    <a:pt x="2599" y="50"/>
                  </a:lnTo>
                  <a:lnTo>
                    <a:pt x="2594" y="55"/>
                  </a:lnTo>
                  <a:lnTo>
                    <a:pt x="2590" y="58"/>
                  </a:lnTo>
                  <a:lnTo>
                    <a:pt x="2585" y="62"/>
                  </a:lnTo>
                  <a:lnTo>
                    <a:pt x="2578" y="64"/>
                  </a:lnTo>
                  <a:lnTo>
                    <a:pt x="2572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5" y="64"/>
                  </a:lnTo>
                  <a:lnTo>
                    <a:pt x="19" y="62"/>
                  </a:lnTo>
                  <a:lnTo>
                    <a:pt x="15" y="58"/>
                  </a:lnTo>
                  <a:lnTo>
                    <a:pt x="9" y="55"/>
                  </a:lnTo>
                  <a:lnTo>
                    <a:pt x="5" y="50"/>
                  </a:lnTo>
                  <a:lnTo>
                    <a:pt x="2" y="44"/>
                  </a:lnTo>
                  <a:lnTo>
                    <a:pt x="1" y="3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6"/>
                  </a:lnTo>
                  <a:lnTo>
                    <a:pt x="2" y="20"/>
                  </a:lnTo>
                  <a:lnTo>
                    <a:pt x="5" y="14"/>
                  </a:lnTo>
                  <a:lnTo>
                    <a:pt x="9" y="10"/>
                  </a:lnTo>
                  <a:lnTo>
                    <a:pt x="15" y="5"/>
                  </a:lnTo>
                  <a:lnTo>
                    <a:pt x="19" y="3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2572" y="0"/>
                  </a:lnTo>
                  <a:lnTo>
                    <a:pt x="2572" y="0"/>
                  </a:lnTo>
                  <a:lnTo>
                    <a:pt x="2578" y="0"/>
                  </a:lnTo>
                  <a:lnTo>
                    <a:pt x="2585" y="3"/>
                  </a:lnTo>
                  <a:lnTo>
                    <a:pt x="2590" y="5"/>
                  </a:lnTo>
                  <a:lnTo>
                    <a:pt x="2594" y="10"/>
                  </a:lnTo>
                  <a:lnTo>
                    <a:pt x="2599" y="14"/>
                  </a:lnTo>
                  <a:lnTo>
                    <a:pt x="2601" y="20"/>
                  </a:lnTo>
                  <a:lnTo>
                    <a:pt x="2604" y="26"/>
                  </a:lnTo>
                  <a:lnTo>
                    <a:pt x="2605" y="32"/>
                  </a:lnTo>
                  <a:lnTo>
                    <a:pt x="2605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0" name="Freeform 110"/>
            <p:cNvSpPr>
              <a:spLocks/>
            </p:cNvSpPr>
            <p:nvPr/>
          </p:nvSpPr>
          <p:spPr bwMode="auto">
            <a:xfrm>
              <a:off x="2185134" y="2039265"/>
              <a:ext cx="137783" cy="46411"/>
            </a:xfrm>
            <a:custGeom>
              <a:avLst/>
              <a:gdLst>
                <a:gd name="T0" fmla="*/ 190 w 190"/>
                <a:gd name="T1" fmla="*/ 33 h 64"/>
                <a:gd name="T2" fmla="*/ 190 w 190"/>
                <a:gd name="T3" fmla="*/ 33 h 64"/>
                <a:gd name="T4" fmla="*/ 190 w 190"/>
                <a:gd name="T5" fmla="*/ 38 h 64"/>
                <a:gd name="T6" fmla="*/ 187 w 190"/>
                <a:gd name="T7" fmla="*/ 44 h 64"/>
                <a:gd name="T8" fmla="*/ 184 w 190"/>
                <a:gd name="T9" fmla="*/ 50 h 64"/>
                <a:gd name="T10" fmla="*/ 180 w 190"/>
                <a:gd name="T11" fmla="*/ 55 h 64"/>
                <a:gd name="T12" fmla="*/ 176 w 190"/>
                <a:gd name="T13" fmla="*/ 59 h 64"/>
                <a:gd name="T14" fmla="*/ 170 w 190"/>
                <a:gd name="T15" fmla="*/ 62 h 64"/>
                <a:gd name="T16" fmla="*/ 164 w 190"/>
                <a:gd name="T17" fmla="*/ 64 h 64"/>
                <a:gd name="T18" fmla="*/ 157 w 190"/>
                <a:gd name="T19" fmla="*/ 64 h 64"/>
                <a:gd name="T20" fmla="*/ 32 w 190"/>
                <a:gd name="T21" fmla="*/ 64 h 64"/>
                <a:gd name="T22" fmla="*/ 32 w 190"/>
                <a:gd name="T23" fmla="*/ 64 h 64"/>
                <a:gd name="T24" fmla="*/ 25 w 190"/>
                <a:gd name="T25" fmla="*/ 64 h 64"/>
                <a:gd name="T26" fmla="*/ 19 w 190"/>
                <a:gd name="T27" fmla="*/ 62 h 64"/>
                <a:gd name="T28" fmla="*/ 14 w 190"/>
                <a:gd name="T29" fmla="*/ 59 h 64"/>
                <a:gd name="T30" fmla="*/ 9 w 190"/>
                <a:gd name="T31" fmla="*/ 55 h 64"/>
                <a:gd name="T32" fmla="*/ 4 w 190"/>
                <a:gd name="T33" fmla="*/ 50 h 64"/>
                <a:gd name="T34" fmla="*/ 2 w 190"/>
                <a:gd name="T35" fmla="*/ 44 h 64"/>
                <a:gd name="T36" fmla="*/ 0 w 190"/>
                <a:gd name="T37" fmla="*/ 38 h 64"/>
                <a:gd name="T38" fmla="*/ 0 w 190"/>
                <a:gd name="T39" fmla="*/ 33 h 64"/>
                <a:gd name="T40" fmla="*/ 0 w 190"/>
                <a:gd name="T41" fmla="*/ 33 h 64"/>
                <a:gd name="T42" fmla="*/ 0 w 190"/>
                <a:gd name="T43" fmla="*/ 33 h 64"/>
                <a:gd name="T44" fmla="*/ 0 w 190"/>
                <a:gd name="T45" fmla="*/ 26 h 64"/>
                <a:gd name="T46" fmla="*/ 2 w 190"/>
                <a:gd name="T47" fmla="*/ 20 h 64"/>
                <a:gd name="T48" fmla="*/ 4 w 190"/>
                <a:gd name="T49" fmla="*/ 14 h 64"/>
                <a:gd name="T50" fmla="*/ 9 w 190"/>
                <a:gd name="T51" fmla="*/ 9 h 64"/>
                <a:gd name="T52" fmla="*/ 14 w 190"/>
                <a:gd name="T53" fmla="*/ 6 h 64"/>
                <a:gd name="T54" fmla="*/ 19 w 190"/>
                <a:gd name="T55" fmla="*/ 3 h 64"/>
                <a:gd name="T56" fmla="*/ 25 w 190"/>
                <a:gd name="T57" fmla="*/ 0 h 64"/>
                <a:gd name="T58" fmla="*/ 32 w 190"/>
                <a:gd name="T59" fmla="*/ 0 h 64"/>
                <a:gd name="T60" fmla="*/ 157 w 190"/>
                <a:gd name="T61" fmla="*/ 0 h 64"/>
                <a:gd name="T62" fmla="*/ 157 w 190"/>
                <a:gd name="T63" fmla="*/ 0 h 64"/>
                <a:gd name="T64" fmla="*/ 164 w 190"/>
                <a:gd name="T65" fmla="*/ 0 h 64"/>
                <a:gd name="T66" fmla="*/ 170 w 190"/>
                <a:gd name="T67" fmla="*/ 3 h 64"/>
                <a:gd name="T68" fmla="*/ 176 w 190"/>
                <a:gd name="T69" fmla="*/ 6 h 64"/>
                <a:gd name="T70" fmla="*/ 180 w 190"/>
                <a:gd name="T71" fmla="*/ 9 h 64"/>
                <a:gd name="T72" fmla="*/ 184 w 190"/>
                <a:gd name="T73" fmla="*/ 14 h 64"/>
                <a:gd name="T74" fmla="*/ 187 w 190"/>
                <a:gd name="T75" fmla="*/ 20 h 64"/>
                <a:gd name="T76" fmla="*/ 190 w 190"/>
                <a:gd name="T77" fmla="*/ 26 h 64"/>
                <a:gd name="T78" fmla="*/ 190 w 190"/>
                <a:gd name="T79" fmla="*/ 33 h 64"/>
                <a:gd name="T80" fmla="*/ 190 w 190"/>
                <a:gd name="T81" fmla="*/ 3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0" h="64">
                  <a:moveTo>
                    <a:pt x="190" y="33"/>
                  </a:moveTo>
                  <a:lnTo>
                    <a:pt x="190" y="33"/>
                  </a:lnTo>
                  <a:lnTo>
                    <a:pt x="190" y="38"/>
                  </a:lnTo>
                  <a:lnTo>
                    <a:pt x="187" y="44"/>
                  </a:lnTo>
                  <a:lnTo>
                    <a:pt x="184" y="50"/>
                  </a:lnTo>
                  <a:lnTo>
                    <a:pt x="180" y="55"/>
                  </a:lnTo>
                  <a:lnTo>
                    <a:pt x="176" y="59"/>
                  </a:lnTo>
                  <a:lnTo>
                    <a:pt x="170" y="62"/>
                  </a:lnTo>
                  <a:lnTo>
                    <a:pt x="164" y="64"/>
                  </a:lnTo>
                  <a:lnTo>
                    <a:pt x="157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5" y="64"/>
                  </a:lnTo>
                  <a:lnTo>
                    <a:pt x="19" y="62"/>
                  </a:lnTo>
                  <a:lnTo>
                    <a:pt x="14" y="59"/>
                  </a:lnTo>
                  <a:lnTo>
                    <a:pt x="9" y="55"/>
                  </a:lnTo>
                  <a:lnTo>
                    <a:pt x="4" y="50"/>
                  </a:lnTo>
                  <a:lnTo>
                    <a:pt x="2" y="44"/>
                  </a:lnTo>
                  <a:lnTo>
                    <a:pt x="0" y="3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4" y="14"/>
                  </a:lnTo>
                  <a:lnTo>
                    <a:pt x="9" y="9"/>
                  </a:lnTo>
                  <a:lnTo>
                    <a:pt x="14" y="6"/>
                  </a:lnTo>
                  <a:lnTo>
                    <a:pt x="19" y="3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157" y="0"/>
                  </a:lnTo>
                  <a:lnTo>
                    <a:pt x="157" y="0"/>
                  </a:lnTo>
                  <a:lnTo>
                    <a:pt x="164" y="0"/>
                  </a:lnTo>
                  <a:lnTo>
                    <a:pt x="170" y="3"/>
                  </a:lnTo>
                  <a:lnTo>
                    <a:pt x="176" y="6"/>
                  </a:lnTo>
                  <a:lnTo>
                    <a:pt x="180" y="9"/>
                  </a:lnTo>
                  <a:lnTo>
                    <a:pt x="184" y="14"/>
                  </a:lnTo>
                  <a:lnTo>
                    <a:pt x="187" y="20"/>
                  </a:lnTo>
                  <a:lnTo>
                    <a:pt x="190" y="26"/>
                  </a:lnTo>
                  <a:lnTo>
                    <a:pt x="190" y="33"/>
                  </a:lnTo>
                  <a:lnTo>
                    <a:pt x="190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1" name="Freeform 111"/>
            <p:cNvSpPr>
              <a:spLocks/>
            </p:cNvSpPr>
            <p:nvPr/>
          </p:nvSpPr>
          <p:spPr bwMode="auto">
            <a:xfrm>
              <a:off x="2024146" y="2253916"/>
              <a:ext cx="345182" cy="46411"/>
            </a:xfrm>
            <a:custGeom>
              <a:avLst/>
              <a:gdLst>
                <a:gd name="T0" fmla="*/ 476 w 476"/>
                <a:gd name="T1" fmla="*/ 31 h 63"/>
                <a:gd name="T2" fmla="*/ 476 w 476"/>
                <a:gd name="T3" fmla="*/ 31 h 63"/>
                <a:gd name="T4" fmla="*/ 474 w 476"/>
                <a:gd name="T5" fmla="*/ 38 h 63"/>
                <a:gd name="T6" fmla="*/ 472 w 476"/>
                <a:gd name="T7" fmla="*/ 44 h 63"/>
                <a:gd name="T8" fmla="*/ 470 w 476"/>
                <a:gd name="T9" fmla="*/ 49 h 63"/>
                <a:gd name="T10" fmla="*/ 465 w 476"/>
                <a:gd name="T11" fmla="*/ 54 h 63"/>
                <a:gd name="T12" fmla="*/ 461 w 476"/>
                <a:gd name="T13" fmla="*/ 58 h 63"/>
                <a:gd name="T14" fmla="*/ 456 w 476"/>
                <a:gd name="T15" fmla="*/ 61 h 63"/>
                <a:gd name="T16" fmla="*/ 449 w 476"/>
                <a:gd name="T17" fmla="*/ 63 h 63"/>
                <a:gd name="T18" fmla="*/ 443 w 476"/>
                <a:gd name="T19" fmla="*/ 63 h 63"/>
                <a:gd name="T20" fmla="*/ 32 w 476"/>
                <a:gd name="T21" fmla="*/ 63 h 63"/>
                <a:gd name="T22" fmla="*/ 32 w 476"/>
                <a:gd name="T23" fmla="*/ 63 h 63"/>
                <a:gd name="T24" fmla="*/ 26 w 476"/>
                <a:gd name="T25" fmla="*/ 63 h 63"/>
                <a:gd name="T26" fmla="*/ 19 w 476"/>
                <a:gd name="T27" fmla="*/ 61 h 63"/>
                <a:gd name="T28" fmla="*/ 15 w 476"/>
                <a:gd name="T29" fmla="*/ 58 h 63"/>
                <a:gd name="T30" fmla="*/ 10 w 476"/>
                <a:gd name="T31" fmla="*/ 54 h 63"/>
                <a:gd name="T32" fmla="*/ 5 w 476"/>
                <a:gd name="T33" fmla="*/ 49 h 63"/>
                <a:gd name="T34" fmla="*/ 3 w 476"/>
                <a:gd name="T35" fmla="*/ 44 h 63"/>
                <a:gd name="T36" fmla="*/ 1 w 476"/>
                <a:gd name="T37" fmla="*/ 38 h 63"/>
                <a:gd name="T38" fmla="*/ 0 w 476"/>
                <a:gd name="T39" fmla="*/ 31 h 63"/>
                <a:gd name="T40" fmla="*/ 0 w 476"/>
                <a:gd name="T41" fmla="*/ 31 h 63"/>
                <a:gd name="T42" fmla="*/ 0 w 476"/>
                <a:gd name="T43" fmla="*/ 31 h 63"/>
                <a:gd name="T44" fmla="*/ 1 w 476"/>
                <a:gd name="T45" fmla="*/ 25 h 63"/>
                <a:gd name="T46" fmla="*/ 3 w 476"/>
                <a:gd name="T47" fmla="*/ 19 h 63"/>
                <a:gd name="T48" fmla="*/ 5 w 476"/>
                <a:gd name="T49" fmla="*/ 14 h 63"/>
                <a:gd name="T50" fmla="*/ 10 w 476"/>
                <a:gd name="T51" fmla="*/ 9 h 63"/>
                <a:gd name="T52" fmla="*/ 15 w 476"/>
                <a:gd name="T53" fmla="*/ 4 h 63"/>
                <a:gd name="T54" fmla="*/ 19 w 476"/>
                <a:gd name="T55" fmla="*/ 2 h 63"/>
                <a:gd name="T56" fmla="*/ 26 w 476"/>
                <a:gd name="T57" fmla="*/ 0 h 63"/>
                <a:gd name="T58" fmla="*/ 32 w 476"/>
                <a:gd name="T59" fmla="*/ 0 h 63"/>
                <a:gd name="T60" fmla="*/ 443 w 476"/>
                <a:gd name="T61" fmla="*/ 0 h 63"/>
                <a:gd name="T62" fmla="*/ 443 w 476"/>
                <a:gd name="T63" fmla="*/ 0 h 63"/>
                <a:gd name="T64" fmla="*/ 449 w 476"/>
                <a:gd name="T65" fmla="*/ 0 h 63"/>
                <a:gd name="T66" fmla="*/ 456 w 476"/>
                <a:gd name="T67" fmla="*/ 2 h 63"/>
                <a:gd name="T68" fmla="*/ 461 w 476"/>
                <a:gd name="T69" fmla="*/ 4 h 63"/>
                <a:gd name="T70" fmla="*/ 465 w 476"/>
                <a:gd name="T71" fmla="*/ 9 h 63"/>
                <a:gd name="T72" fmla="*/ 470 w 476"/>
                <a:gd name="T73" fmla="*/ 14 h 63"/>
                <a:gd name="T74" fmla="*/ 472 w 476"/>
                <a:gd name="T75" fmla="*/ 19 h 63"/>
                <a:gd name="T76" fmla="*/ 474 w 476"/>
                <a:gd name="T77" fmla="*/ 25 h 63"/>
                <a:gd name="T78" fmla="*/ 476 w 476"/>
                <a:gd name="T79" fmla="*/ 31 h 63"/>
                <a:gd name="T80" fmla="*/ 476 w 476"/>
                <a:gd name="T81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76" h="63">
                  <a:moveTo>
                    <a:pt x="476" y="31"/>
                  </a:moveTo>
                  <a:lnTo>
                    <a:pt x="476" y="31"/>
                  </a:lnTo>
                  <a:lnTo>
                    <a:pt x="474" y="38"/>
                  </a:lnTo>
                  <a:lnTo>
                    <a:pt x="472" y="44"/>
                  </a:lnTo>
                  <a:lnTo>
                    <a:pt x="470" y="49"/>
                  </a:lnTo>
                  <a:lnTo>
                    <a:pt x="465" y="54"/>
                  </a:lnTo>
                  <a:lnTo>
                    <a:pt x="461" y="58"/>
                  </a:lnTo>
                  <a:lnTo>
                    <a:pt x="456" y="61"/>
                  </a:lnTo>
                  <a:lnTo>
                    <a:pt x="449" y="63"/>
                  </a:lnTo>
                  <a:lnTo>
                    <a:pt x="443" y="63"/>
                  </a:lnTo>
                  <a:lnTo>
                    <a:pt x="32" y="63"/>
                  </a:lnTo>
                  <a:lnTo>
                    <a:pt x="32" y="63"/>
                  </a:lnTo>
                  <a:lnTo>
                    <a:pt x="26" y="63"/>
                  </a:lnTo>
                  <a:lnTo>
                    <a:pt x="19" y="61"/>
                  </a:lnTo>
                  <a:lnTo>
                    <a:pt x="15" y="58"/>
                  </a:lnTo>
                  <a:lnTo>
                    <a:pt x="10" y="54"/>
                  </a:lnTo>
                  <a:lnTo>
                    <a:pt x="5" y="49"/>
                  </a:lnTo>
                  <a:lnTo>
                    <a:pt x="3" y="44"/>
                  </a:lnTo>
                  <a:lnTo>
                    <a:pt x="1" y="38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1" y="25"/>
                  </a:lnTo>
                  <a:lnTo>
                    <a:pt x="3" y="19"/>
                  </a:lnTo>
                  <a:lnTo>
                    <a:pt x="5" y="14"/>
                  </a:lnTo>
                  <a:lnTo>
                    <a:pt x="10" y="9"/>
                  </a:lnTo>
                  <a:lnTo>
                    <a:pt x="15" y="4"/>
                  </a:lnTo>
                  <a:lnTo>
                    <a:pt x="19" y="2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443" y="0"/>
                  </a:lnTo>
                  <a:lnTo>
                    <a:pt x="443" y="0"/>
                  </a:lnTo>
                  <a:lnTo>
                    <a:pt x="449" y="0"/>
                  </a:lnTo>
                  <a:lnTo>
                    <a:pt x="456" y="2"/>
                  </a:lnTo>
                  <a:lnTo>
                    <a:pt x="461" y="4"/>
                  </a:lnTo>
                  <a:lnTo>
                    <a:pt x="465" y="9"/>
                  </a:lnTo>
                  <a:lnTo>
                    <a:pt x="470" y="14"/>
                  </a:lnTo>
                  <a:lnTo>
                    <a:pt x="472" y="19"/>
                  </a:lnTo>
                  <a:lnTo>
                    <a:pt x="474" y="25"/>
                  </a:lnTo>
                  <a:lnTo>
                    <a:pt x="476" y="31"/>
                  </a:lnTo>
                  <a:lnTo>
                    <a:pt x="476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2" name="Freeform 112"/>
            <p:cNvSpPr>
              <a:spLocks/>
            </p:cNvSpPr>
            <p:nvPr/>
          </p:nvSpPr>
          <p:spPr bwMode="auto">
            <a:xfrm>
              <a:off x="2350474" y="2768789"/>
              <a:ext cx="118928" cy="46411"/>
            </a:xfrm>
            <a:custGeom>
              <a:avLst/>
              <a:gdLst>
                <a:gd name="T0" fmla="*/ 163 w 163"/>
                <a:gd name="T1" fmla="*/ 32 h 64"/>
                <a:gd name="T2" fmla="*/ 163 w 163"/>
                <a:gd name="T3" fmla="*/ 32 h 64"/>
                <a:gd name="T4" fmla="*/ 162 w 163"/>
                <a:gd name="T5" fmla="*/ 38 h 64"/>
                <a:gd name="T6" fmla="*/ 161 w 163"/>
                <a:gd name="T7" fmla="*/ 44 h 64"/>
                <a:gd name="T8" fmla="*/ 157 w 163"/>
                <a:gd name="T9" fmla="*/ 50 h 64"/>
                <a:gd name="T10" fmla="*/ 154 w 163"/>
                <a:gd name="T11" fmla="*/ 54 h 64"/>
                <a:gd name="T12" fmla="*/ 149 w 163"/>
                <a:gd name="T13" fmla="*/ 59 h 64"/>
                <a:gd name="T14" fmla="*/ 144 w 163"/>
                <a:gd name="T15" fmla="*/ 61 h 64"/>
                <a:gd name="T16" fmla="*/ 138 w 163"/>
                <a:gd name="T17" fmla="*/ 64 h 64"/>
                <a:gd name="T18" fmla="*/ 131 w 163"/>
                <a:gd name="T19" fmla="*/ 64 h 64"/>
                <a:gd name="T20" fmla="*/ 32 w 163"/>
                <a:gd name="T21" fmla="*/ 64 h 64"/>
                <a:gd name="T22" fmla="*/ 32 w 163"/>
                <a:gd name="T23" fmla="*/ 64 h 64"/>
                <a:gd name="T24" fmla="*/ 25 w 163"/>
                <a:gd name="T25" fmla="*/ 64 h 64"/>
                <a:gd name="T26" fmla="*/ 20 w 163"/>
                <a:gd name="T27" fmla="*/ 61 h 64"/>
                <a:gd name="T28" fmla="*/ 14 w 163"/>
                <a:gd name="T29" fmla="*/ 59 h 64"/>
                <a:gd name="T30" fmla="*/ 9 w 163"/>
                <a:gd name="T31" fmla="*/ 54 h 64"/>
                <a:gd name="T32" fmla="*/ 6 w 163"/>
                <a:gd name="T33" fmla="*/ 50 h 64"/>
                <a:gd name="T34" fmla="*/ 2 w 163"/>
                <a:gd name="T35" fmla="*/ 44 h 64"/>
                <a:gd name="T36" fmla="*/ 1 w 163"/>
                <a:gd name="T37" fmla="*/ 38 h 64"/>
                <a:gd name="T38" fmla="*/ 0 w 163"/>
                <a:gd name="T39" fmla="*/ 32 h 64"/>
                <a:gd name="T40" fmla="*/ 0 w 163"/>
                <a:gd name="T41" fmla="*/ 32 h 64"/>
                <a:gd name="T42" fmla="*/ 0 w 163"/>
                <a:gd name="T43" fmla="*/ 32 h 64"/>
                <a:gd name="T44" fmla="*/ 1 w 163"/>
                <a:gd name="T45" fmla="*/ 25 h 64"/>
                <a:gd name="T46" fmla="*/ 2 w 163"/>
                <a:gd name="T47" fmla="*/ 20 h 64"/>
                <a:gd name="T48" fmla="*/ 6 w 163"/>
                <a:gd name="T49" fmla="*/ 14 h 64"/>
                <a:gd name="T50" fmla="*/ 9 w 163"/>
                <a:gd name="T51" fmla="*/ 9 h 64"/>
                <a:gd name="T52" fmla="*/ 14 w 163"/>
                <a:gd name="T53" fmla="*/ 5 h 64"/>
                <a:gd name="T54" fmla="*/ 20 w 163"/>
                <a:gd name="T55" fmla="*/ 2 h 64"/>
                <a:gd name="T56" fmla="*/ 25 w 163"/>
                <a:gd name="T57" fmla="*/ 0 h 64"/>
                <a:gd name="T58" fmla="*/ 32 w 163"/>
                <a:gd name="T59" fmla="*/ 0 h 64"/>
                <a:gd name="T60" fmla="*/ 131 w 163"/>
                <a:gd name="T61" fmla="*/ 0 h 64"/>
                <a:gd name="T62" fmla="*/ 131 w 163"/>
                <a:gd name="T63" fmla="*/ 0 h 64"/>
                <a:gd name="T64" fmla="*/ 138 w 163"/>
                <a:gd name="T65" fmla="*/ 0 h 64"/>
                <a:gd name="T66" fmla="*/ 144 w 163"/>
                <a:gd name="T67" fmla="*/ 2 h 64"/>
                <a:gd name="T68" fmla="*/ 149 w 163"/>
                <a:gd name="T69" fmla="*/ 5 h 64"/>
                <a:gd name="T70" fmla="*/ 154 w 163"/>
                <a:gd name="T71" fmla="*/ 9 h 64"/>
                <a:gd name="T72" fmla="*/ 157 w 163"/>
                <a:gd name="T73" fmla="*/ 14 h 64"/>
                <a:gd name="T74" fmla="*/ 161 w 163"/>
                <a:gd name="T75" fmla="*/ 20 h 64"/>
                <a:gd name="T76" fmla="*/ 162 w 163"/>
                <a:gd name="T77" fmla="*/ 25 h 64"/>
                <a:gd name="T78" fmla="*/ 163 w 163"/>
                <a:gd name="T79" fmla="*/ 32 h 64"/>
                <a:gd name="T80" fmla="*/ 163 w 163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3" h="64">
                  <a:moveTo>
                    <a:pt x="163" y="32"/>
                  </a:moveTo>
                  <a:lnTo>
                    <a:pt x="163" y="32"/>
                  </a:lnTo>
                  <a:lnTo>
                    <a:pt x="162" y="38"/>
                  </a:lnTo>
                  <a:lnTo>
                    <a:pt x="161" y="44"/>
                  </a:lnTo>
                  <a:lnTo>
                    <a:pt x="157" y="50"/>
                  </a:lnTo>
                  <a:lnTo>
                    <a:pt x="154" y="54"/>
                  </a:lnTo>
                  <a:lnTo>
                    <a:pt x="149" y="59"/>
                  </a:lnTo>
                  <a:lnTo>
                    <a:pt x="144" y="61"/>
                  </a:lnTo>
                  <a:lnTo>
                    <a:pt x="138" y="64"/>
                  </a:lnTo>
                  <a:lnTo>
                    <a:pt x="131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5" y="64"/>
                  </a:lnTo>
                  <a:lnTo>
                    <a:pt x="20" y="61"/>
                  </a:lnTo>
                  <a:lnTo>
                    <a:pt x="14" y="59"/>
                  </a:lnTo>
                  <a:lnTo>
                    <a:pt x="9" y="54"/>
                  </a:lnTo>
                  <a:lnTo>
                    <a:pt x="6" y="50"/>
                  </a:lnTo>
                  <a:lnTo>
                    <a:pt x="2" y="44"/>
                  </a:lnTo>
                  <a:lnTo>
                    <a:pt x="1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5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9" y="9"/>
                  </a:lnTo>
                  <a:lnTo>
                    <a:pt x="14" y="5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131" y="0"/>
                  </a:lnTo>
                  <a:lnTo>
                    <a:pt x="131" y="0"/>
                  </a:lnTo>
                  <a:lnTo>
                    <a:pt x="138" y="0"/>
                  </a:lnTo>
                  <a:lnTo>
                    <a:pt x="144" y="2"/>
                  </a:lnTo>
                  <a:lnTo>
                    <a:pt x="149" y="5"/>
                  </a:lnTo>
                  <a:lnTo>
                    <a:pt x="154" y="9"/>
                  </a:lnTo>
                  <a:lnTo>
                    <a:pt x="157" y="14"/>
                  </a:lnTo>
                  <a:lnTo>
                    <a:pt x="161" y="20"/>
                  </a:lnTo>
                  <a:lnTo>
                    <a:pt x="162" y="25"/>
                  </a:lnTo>
                  <a:lnTo>
                    <a:pt x="163" y="32"/>
                  </a:lnTo>
                  <a:lnTo>
                    <a:pt x="163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3" name="Freeform 113"/>
            <p:cNvSpPr>
              <a:spLocks/>
            </p:cNvSpPr>
            <p:nvPr/>
          </p:nvSpPr>
          <p:spPr bwMode="auto">
            <a:xfrm>
              <a:off x="1857356" y="2921076"/>
              <a:ext cx="1533017" cy="46411"/>
            </a:xfrm>
            <a:custGeom>
              <a:avLst/>
              <a:gdLst>
                <a:gd name="T0" fmla="*/ 2114 w 2114"/>
                <a:gd name="T1" fmla="*/ 32 h 65"/>
                <a:gd name="T2" fmla="*/ 2114 w 2114"/>
                <a:gd name="T3" fmla="*/ 32 h 65"/>
                <a:gd name="T4" fmla="*/ 2114 w 2114"/>
                <a:gd name="T5" fmla="*/ 39 h 65"/>
                <a:gd name="T6" fmla="*/ 2112 w 2114"/>
                <a:gd name="T7" fmla="*/ 45 h 65"/>
                <a:gd name="T8" fmla="*/ 2108 w 2114"/>
                <a:gd name="T9" fmla="*/ 51 h 65"/>
                <a:gd name="T10" fmla="*/ 2105 w 2114"/>
                <a:gd name="T11" fmla="*/ 55 h 65"/>
                <a:gd name="T12" fmla="*/ 2100 w 2114"/>
                <a:gd name="T13" fmla="*/ 59 h 65"/>
                <a:gd name="T14" fmla="*/ 2094 w 2114"/>
                <a:gd name="T15" fmla="*/ 62 h 65"/>
                <a:gd name="T16" fmla="*/ 2088 w 2114"/>
                <a:gd name="T17" fmla="*/ 63 h 65"/>
                <a:gd name="T18" fmla="*/ 2082 w 2114"/>
                <a:gd name="T19" fmla="*/ 65 h 65"/>
                <a:gd name="T20" fmla="*/ 31 w 2114"/>
                <a:gd name="T21" fmla="*/ 65 h 65"/>
                <a:gd name="T22" fmla="*/ 31 w 2114"/>
                <a:gd name="T23" fmla="*/ 65 h 65"/>
                <a:gd name="T24" fmla="*/ 25 w 2114"/>
                <a:gd name="T25" fmla="*/ 63 h 65"/>
                <a:gd name="T26" fmla="*/ 20 w 2114"/>
                <a:gd name="T27" fmla="*/ 62 h 65"/>
                <a:gd name="T28" fmla="*/ 14 w 2114"/>
                <a:gd name="T29" fmla="*/ 59 h 65"/>
                <a:gd name="T30" fmla="*/ 9 w 2114"/>
                <a:gd name="T31" fmla="*/ 55 h 65"/>
                <a:gd name="T32" fmla="*/ 5 w 2114"/>
                <a:gd name="T33" fmla="*/ 51 h 65"/>
                <a:gd name="T34" fmla="*/ 2 w 2114"/>
                <a:gd name="T35" fmla="*/ 45 h 65"/>
                <a:gd name="T36" fmla="*/ 0 w 2114"/>
                <a:gd name="T37" fmla="*/ 39 h 65"/>
                <a:gd name="T38" fmla="*/ 0 w 2114"/>
                <a:gd name="T39" fmla="*/ 32 h 65"/>
                <a:gd name="T40" fmla="*/ 0 w 2114"/>
                <a:gd name="T41" fmla="*/ 32 h 65"/>
                <a:gd name="T42" fmla="*/ 0 w 2114"/>
                <a:gd name="T43" fmla="*/ 32 h 65"/>
                <a:gd name="T44" fmla="*/ 0 w 2114"/>
                <a:gd name="T45" fmla="*/ 25 h 65"/>
                <a:gd name="T46" fmla="*/ 2 w 2114"/>
                <a:gd name="T47" fmla="*/ 19 h 65"/>
                <a:gd name="T48" fmla="*/ 5 w 2114"/>
                <a:gd name="T49" fmla="*/ 14 h 65"/>
                <a:gd name="T50" fmla="*/ 9 w 2114"/>
                <a:gd name="T51" fmla="*/ 9 h 65"/>
                <a:gd name="T52" fmla="*/ 14 w 2114"/>
                <a:gd name="T53" fmla="*/ 5 h 65"/>
                <a:gd name="T54" fmla="*/ 20 w 2114"/>
                <a:gd name="T55" fmla="*/ 2 h 65"/>
                <a:gd name="T56" fmla="*/ 25 w 2114"/>
                <a:gd name="T57" fmla="*/ 1 h 65"/>
                <a:gd name="T58" fmla="*/ 31 w 2114"/>
                <a:gd name="T59" fmla="*/ 0 h 65"/>
                <a:gd name="T60" fmla="*/ 2082 w 2114"/>
                <a:gd name="T61" fmla="*/ 0 h 65"/>
                <a:gd name="T62" fmla="*/ 2082 w 2114"/>
                <a:gd name="T63" fmla="*/ 0 h 65"/>
                <a:gd name="T64" fmla="*/ 2088 w 2114"/>
                <a:gd name="T65" fmla="*/ 1 h 65"/>
                <a:gd name="T66" fmla="*/ 2094 w 2114"/>
                <a:gd name="T67" fmla="*/ 2 h 65"/>
                <a:gd name="T68" fmla="*/ 2100 w 2114"/>
                <a:gd name="T69" fmla="*/ 5 h 65"/>
                <a:gd name="T70" fmla="*/ 2105 w 2114"/>
                <a:gd name="T71" fmla="*/ 9 h 65"/>
                <a:gd name="T72" fmla="*/ 2108 w 2114"/>
                <a:gd name="T73" fmla="*/ 14 h 65"/>
                <a:gd name="T74" fmla="*/ 2112 w 2114"/>
                <a:gd name="T75" fmla="*/ 19 h 65"/>
                <a:gd name="T76" fmla="*/ 2114 w 2114"/>
                <a:gd name="T77" fmla="*/ 25 h 65"/>
                <a:gd name="T78" fmla="*/ 2114 w 2114"/>
                <a:gd name="T79" fmla="*/ 32 h 65"/>
                <a:gd name="T80" fmla="*/ 2114 w 2114"/>
                <a:gd name="T81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14" h="65">
                  <a:moveTo>
                    <a:pt x="2114" y="32"/>
                  </a:moveTo>
                  <a:lnTo>
                    <a:pt x="2114" y="32"/>
                  </a:lnTo>
                  <a:lnTo>
                    <a:pt x="2114" y="39"/>
                  </a:lnTo>
                  <a:lnTo>
                    <a:pt x="2112" y="45"/>
                  </a:lnTo>
                  <a:lnTo>
                    <a:pt x="2108" y="51"/>
                  </a:lnTo>
                  <a:lnTo>
                    <a:pt x="2105" y="55"/>
                  </a:lnTo>
                  <a:lnTo>
                    <a:pt x="2100" y="59"/>
                  </a:lnTo>
                  <a:lnTo>
                    <a:pt x="2094" y="62"/>
                  </a:lnTo>
                  <a:lnTo>
                    <a:pt x="2088" y="63"/>
                  </a:lnTo>
                  <a:lnTo>
                    <a:pt x="2082" y="65"/>
                  </a:lnTo>
                  <a:lnTo>
                    <a:pt x="31" y="65"/>
                  </a:lnTo>
                  <a:lnTo>
                    <a:pt x="31" y="65"/>
                  </a:lnTo>
                  <a:lnTo>
                    <a:pt x="25" y="63"/>
                  </a:lnTo>
                  <a:lnTo>
                    <a:pt x="20" y="62"/>
                  </a:lnTo>
                  <a:lnTo>
                    <a:pt x="14" y="59"/>
                  </a:lnTo>
                  <a:lnTo>
                    <a:pt x="9" y="55"/>
                  </a:lnTo>
                  <a:lnTo>
                    <a:pt x="5" y="51"/>
                  </a:lnTo>
                  <a:lnTo>
                    <a:pt x="2" y="45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2" y="19"/>
                  </a:lnTo>
                  <a:lnTo>
                    <a:pt x="5" y="14"/>
                  </a:lnTo>
                  <a:lnTo>
                    <a:pt x="9" y="9"/>
                  </a:lnTo>
                  <a:lnTo>
                    <a:pt x="14" y="5"/>
                  </a:lnTo>
                  <a:lnTo>
                    <a:pt x="20" y="2"/>
                  </a:lnTo>
                  <a:lnTo>
                    <a:pt x="25" y="1"/>
                  </a:lnTo>
                  <a:lnTo>
                    <a:pt x="31" y="0"/>
                  </a:lnTo>
                  <a:lnTo>
                    <a:pt x="2082" y="0"/>
                  </a:lnTo>
                  <a:lnTo>
                    <a:pt x="2082" y="0"/>
                  </a:lnTo>
                  <a:lnTo>
                    <a:pt x="2088" y="1"/>
                  </a:lnTo>
                  <a:lnTo>
                    <a:pt x="2094" y="2"/>
                  </a:lnTo>
                  <a:lnTo>
                    <a:pt x="2100" y="5"/>
                  </a:lnTo>
                  <a:lnTo>
                    <a:pt x="2105" y="9"/>
                  </a:lnTo>
                  <a:lnTo>
                    <a:pt x="2108" y="14"/>
                  </a:lnTo>
                  <a:lnTo>
                    <a:pt x="2112" y="19"/>
                  </a:lnTo>
                  <a:lnTo>
                    <a:pt x="2114" y="25"/>
                  </a:lnTo>
                  <a:lnTo>
                    <a:pt x="2114" y="32"/>
                  </a:lnTo>
                  <a:lnTo>
                    <a:pt x="2114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4" name="Freeform 114"/>
            <p:cNvSpPr>
              <a:spLocks/>
            </p:cNvSpPr>
            <p:nvPr/>
          </p:nvSpPr>
          <p:spPr bwMode="auto">
            <a:xfrm>
              <a:off x="3293199" y="3087865"/>
              <a:ext cx="97174" cy="47862"/>
            </a:xfrm>
            <a:custGeom>
              <a:avLst/>
              <a:gdLst>
                <a:gd name="T0" fmla="*/ 133 w 133"/>
                <a:gd name="T1" fmla="*/ 33 h 65"/>
                <a:gd name="T2" fmla="*/ 133 w 133"/>
                <a:gd name="T3" fmla="*/ 33 h 65"/>
                <a:gd name="T4" fmla="*/ 133 w 133"/>
                <a:gd name="T5" fmla="*/ 40 h 65"/>
                <a:gd name="T6" fmla="*/ 131 w 133"/>
                <a:gd name="T7" fmla="*/ 45 h 65"/>
                <a:gd name="T8" fmla="*/ 127 w 133"/>
                <a:gd name="T9" fmla="*/ 51 h 65"/>
                <a:gd name="T10" fmla="*/ 124 w 133"/>
                <a:gd name="T11" fmla="*/ 56 h 65"/>
                <a:gd name="T12" fmla="*/ 119 w 133"/>
                <a:gd name="T13" fmla="*/ 59 h 65"/>
                <a:gd name="T14" fmla="*/ 113 w 133"/>
                <a:gd name="T15" fmla="*/ 63 h 65"/>
                <a:gd name="T16" fmla="*/ 107 w 133"/>
                <a:gd name="T17" fmla="*/ 64 h 65"/>
                <a:gd name="T18" fmla="*/ 101 w 133"/>
                <a:gd name="T19" fmla="*/ 65 h 65"/>
                <a:gd name="T20" fmla="*/ 32 w 133"/>
                <a:gd name="T21" fmla="*/ 65 h 65"/>
                <a:gd name="T22" fmla="*/ 32 w 133"/>
                <a:gd name="T23" fmla="*/ 65 h 65"/>
                <a:gd name="T24" fmla="*/ 26 w 133"/>
                <a:gd name="T25" fmla="*/ 64 h 65"/>
                <a:gd name="T26" fmla="*/ 19 w 133"/>
                <a:gd name="T27" fmla="*/ 63 h 65"/>
                <a:gd name="T28" fmla="*/ 15 w 133"/>
                <a:gd name="T29" fmla="*/ 59 h 65"/>
                <a:gd name="T30" fmla="*/ 10 w 133"/>
                <a:gd name="T31" fmla="*/ 56 h 65"/>
                <a:gd name="T32" fmla="*/ 6 w 133"/>
                <a:gd name="T33" fmla="*/ 51 h 65"/>
                <a:gd name="T34" fmla="*/ 3 w 133"/>
                <a:gd name="T35" fmla="*/ 45 h 65"/>
                <a:gd name="T36" fmla="*/ 1 w 133"/>
                <a:gd name="T37" fmla="*/ 40 h 65"/>
                <a:gd name="T38" fmla="*/ 0 w 133"/>
                <a:gd name="T39" fmla="*/ 33 h 65"/>
                <a:gd name="T40" fmla="*/ 0 w 133"/>
                <a:gd name="T41" fmla="*/ 33 h 65"/>
                <a:gd name="T42" fmla="*/ 0 w 133"/>
                <a:gd name="T43" fmla="*/ 33 h 65"/>
                <a:gd name="T44" fmla="*/ 1 w 133"/>
                <a:gd name="T45" fmla="*/ 27 h 65"/>
                <a:gd name="T46" fmla="*/ 3 w 133"/>
                <a:gd name="T47" fmla="*/ 20 h 65"/>
                <a:gd name="T48" fmla="*/ 6 w 133"/>
                <a:gd name="T49" fmla="*/ 15 h 65"/>
                <a:gd name="T50" fmla="*/ 10 w 133"/>
                <a:gd name="T51" fmla="*/ 9 h 65"/>
                <a:gd name="T52" fmla="*/ 15 w 133"/>
                <a:gd name="T53" fmla="*/ 6 h 65"/>
                <a:gd name="T54" fmla="*/ 19 w 133"/>
                <a:gd name="T55" fmla="*/ 3 h 65"/>
                <a:gd name="T56" fmla="*/ 26 w 133"/>
                <a:gd name="T57" fmla="*/ 1 h 65"/>
                <a:gd name="T58" fmla="*/ 32 w 133"/>
                <a:gd name="T59" fmla="*/ 0 h 65"/>
                <a:gd name="T60" fmla="*/ 101 w 133"/>
                <a:gd name="T61" fmla="*/ 0 h 65"/>
                <a:gd name="T62" fmla="*/ 101 w 133"/>
                <a:gd name="T63" fmla="*/ 0 h 65"/>
                <a:gd name="T64" fmla="*/ 107 w 133"/>
                <a:gd name="T65" fmla="*/ 1 h 65"/>
                <a:gd name="T66" fmla="*/ 113 w 133"/>
                <a:gd name="T67" fmla="*/ 3 h 65"/>
                <a:gd name="T68" fmla="*/ 119 w 133"/>
                <a:gd name="T69" fmla="*/ 6 h 65"/>
                <a:gd name="T70" fmla="*/ 124 w 133"/>
                <a:gd name="T71" fmla="*/ 9 h 65"/>
                <a:gd name="T72" fmla="*/ 127 w 133"/>
                <a:gd name="T73" fmla="*/ 15 h 65"/>
                <a:gd name="T74" fmla="*/ 131 w 133"/>
                <a:gd name="T75" fmla="*/ 20 h 65"/>
                <a:gd name="T76" fmla="*/ 133 w 133"/>
                <a:gd name="T77" fmla="*/ 27 h 65"/>
                <a:gd name="T78" fmla="*/ 133 w 133"/>
                <a:gd name="T79" fmla="*/ 33 h 65"/>
                <a:gd name="T80" fmla="*/ 133 w 133"/>
                <a:gd name="T81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3" h="65">
                  <a:moveTo>
                    <a:pt x="133" y="33"/>
                  </a:moveTo>
                  <a:lnTo>
                    <a:pt x="133" y="33"/>
                  </a:lnTo>
                  <a:lnTo>
                    <a:pt x="133" y="40"/>
                  </a:lnTo>
                  <a:lnTo>
                    <a:pt x="131" y="45"/>
                  </a:lnTo>
                  <a:lnTo>
                    <a:pt x="127" y="51"/>
                  </a:lnTo>
                  <a:lnTo>
                    <a:pt x="124" y="56"/>
                  </a:lnTo>
                  <a:lnTo>
                    <a:pt x="119" y="59"/>
                  </a:lnTo>
                  <a:lnTo>
                    <a:pt x="113" y="63"/>
                  </a:lnTo>
                  <a:lnTo>
                    <a:pt x="107" y="64"/>
                  </a:lnTo>
                  <a:lnTo>
                    <a:pt x="101" y="65"/>
                  </a:lnTo>
                  <a:lnTo>
                    <a:pt x="32" y="65"/>
                  </a:lnTo>
                  <a:lnTo>
                    <a:pt x="32" y="65"/>
                  </a:lnTo>
                  <a:lnTo>
                    <a:pt x="26" y="64"/>
                  </a:lnTo>
                  <a:lnTo>
                    <a:pt x="19" y="63"/>
                  </a:lnTo>
                  <a:lnTo>
                    <a:pt x="15" y="59"/>
                  </a:lnTo>
                  <a:lnTo>
                    <a:pt x="10" y="56"/>
                  </a:lnTo>
                  <a:lnTo>
                    <a:pt x="6" y="51"/>
                  </a:lnTo>
                  <a:lnTo>
                    <a:pt x="3" y="45"/>
                  </a:lnTo>
                  <a:lnTo>
                    <a:pt x="1" y="4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7"/>
                  </a:lnTo>
                  <a:lnTo>
                    <a:pt x="3" y="20"/>
                  </a:lnTo>
                  <a:lnTo>
                    <a:pt x="6" y="15"/>
                  </a:lnTo>
                  <a:lnTo>
                    <a:pt x="10" y="9"/>
                  </a:lnTo>
                  <a:lnTo>
                    <a:pt x="15" y="6"/>
                  </a:lnTo>
                  <a:lnTo>
                    <a:pt x="19" y="3"/>
                  </a:lnTo>
                  <a:lnTo>
                    <a:pt x="26" y="1"/>
                  </a:lnTo>
                  <a:lnTo>
                    <a:pt x="32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07" y="1"/>
                  </a:lnTo>
                  <a:lnTo>
                    <a:pt x="113" y="3"/>
                  </a:lnTo>
                  <a:lnTo>
                    <a:pt x="119" y="6"/>
                  </a:lnTo>
                  <a:lnTo>
                    <a:pt x="124" y="9"/>
                  </a:lnTo>
                  <a:lnTo>
                    <a:pt x="127" y="15"/>
                  </a:lnTo>
                  <a:lnTo>
                    <a:pt x="131" y="20"/>
                  </a:lnTo>
                  <a:lnTo>
                    <a:pt x="133" y="27"/>
                  </a:lnTo>
                  <a:lnTo>
                    <a:pt x="133" y="33"/>
                  </a:lnTo>
                  <a:lnTo>
                    <a:pt x="133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5" name="Freeform 115"/>
            <p:cNvSpPr>
              <a:spLocks/>
            </p:cNvSpPr>
            <p:nvPr/>
          </p:nvSpPr>
          <p:spPr bwMode="auto">
            <a:xfrm>
              <a:off x="2099564" y="3087865"/>
              <a:ext cx="503271" cy="47862"/>
            </a:xfrm>
            <a:custGeom>
              <a:avLst/>
              <a:gdLst>
                <a:gd name="T0" fmla="*/ 693 w 693"/>
                <a:gd name="T1" fmla="*/ 33 h 65"/>
                <a:gd name="T2" fmla="*/ 693 w 693"/>
                <a:gd name="T3" fmla="*/ 33 h 65"/>
                <a:gd name="T4" fmla="*/ 693 w 693"/>
                <a:gd name="T5" fmla="*/ 40 h 65"/>
                <a:gd name="T6" fmla="*/ 691 w 693"/>
                <a:gd name="T7" fmla="*/ 45 h 65"/>
                <a:gd name="T8" fmla="*/ 688 w 693"/>
                <a:gd name="T9" fmla="*/ 51 h 65"/>
                <a:gd name="T10" fmla="*/ 684 w 693"/>
                <a:gd name="T11" fmla="*/ 56 h 65"/>
                <a:gd name="T12" fmla="*/ 680 w 693"/>
                <a:gd name="T13" fmla="*/ 59 h 65"/>
                <a:gd name="T14" fmla="*/ 674 w 693"/>
                <a:gd name="T15" fmla="*/ 63 h 65"/>
                <a:gd name="T16" fmla="*/ 668 w 693"/>
                <a:gd name="T17" fmla="*/ 64 h 65"/>
                <a:gd name="T18" fmla="*/ 661 w 693"/>
                <a:gd name="T19" fmla="*/ 65 h 65"/>
                <a:gd name="T20" fmla="*/ 32 w 693"/>
                <a:gd name="T21" fmla="*/ 65 h 65"/>
                <a:gd name="T22" fmla="*/ 32 w 693"/>
                <a:gd name="T23" fmla="*/ 65 h 65"/>
                <a:gd name="T24" fmla="*/ 25 w 693"/>
                <a:gd name="T25" fmla="*/ 64 h 65"/>
                <a:gd name="T26" fmla="*/ 19 w 693"/>
                <a:gd name="T27" fmla="*/ 63 h 65"/>
                <a:gd name="T28" fmla="*/ 14 w 693"/>
                <a:gd name="T29" fmla="*/ 59 h 65"/>
                <a:gd name="T30" fmla="*/ 9 w 693"/>
                <a:gd name="T31" fmla="*/ 56 h 65"/>
                <a:gd name="T32" fmla="*/ 5 w 693"/>
                <a:gd name="T33" fmla="*/ 51 h 65"/>
                <a:gd name="T34" fmla="*/ 2 w 693"/>
                <a:gd name="T35" fmla="*/ 45 h 65"/>
                <a:gd name="T36" fmla="*/ 1 w 693"/>
                <a:gd name="T37" fmla="*/ 40 h 65"/>
                <a:gd name="T38" fmla="*/ 0 w 693"/>
                <a:gd name="T39" fmla="*/ 33 h 65"/>
                <a:gd name="T40" fmla="*/ 0 w 693"/>
                <a:gd name="T41" fmla="*/ 33 h 65"/>
                <a:gd name="T42" fmla="*/ 0 w 693"/>
                <a:gd name="T43" fmla="*/ 33 h 65"/>
                <a:gd name="T44" fmla="*/ 1 w 693"/>
                <a:gd name="T45" fmla="*/ 27 h 65"/>
                <a:gd name="T46" fmla="*/ 2 w 693"/>
                <a:gd name="T47" fmla="*/ 20 h 65"/>
                <a:gd name="T48" fmla="*/ 5 w 693"/>
                <a:gd name="T49" fmla="*/ 15 h 65"/>
                <a:gd name="T50" fmla="*/ 9 w 693"/>
                <a:gd name="T51" fmla="*/ 9 h 65"/>
                <a:gd name="T52" fmla="*/ 14 w 693"/>
                <a:gd name="T53" fmla="*/ 6 h 65"/>
                <a:gd name="T54" fmla="*/ 19 w 693"/>
                <a:gd name="T55" fmla="*/ 3 h 65"/>
                <a:gd name="T56" fmla="*/ 25 w 693"/>
                <a:gd name="T57" fmla="*/ 1 h 65"/>
                <a:gd name="T58" fmla="*/ 32 w 693"/>
                <a:gd name="T59" fmla="*/ 0 h 65"/>
                <a:gd name="T60" fmla="*/ 661 w 693"/>
                <a:gd name="T61" fmla="*/ 0 h 65"/>
                <a:gd name="T62" fmla="*/ 661 w 693"/>
                <a:gd name="T63" fmla="*/ 0 h 65"/>
                <a:gd name="T64" fmla="*/ 668 w 693"/>
                <a:gd name="T65" fmla="*/ 1 h 65"/>
                <a:gd name="T66" fmla="*/ 674 w 693"/>
                <a:gd name="T67" fmla="*/ 3 h 65"/>
                <a:gd name="T68" fmla="*/ 680 w 693"/>
                <a:gd name="T69" fmla="*/ 6 h 65"/>
                <a:gd name="T70" fmla="*/ 684 w 693"/>
                <a:gd name="T71" fmla="*/ 9 h 65"/>
                <a:gd name="T72" fmla="*/ 688 w 693"/>
                <a:gd name="T73" fmla="*/ 15 h 65"/>
                <a:gd name="T74" fmla="*/ 691 w 693"/>
                <a:gd name="T75" fmla="*/ 20 h 65"/>
                <a:gd name="T76" fmla="*/ 693 w 693"/>
                <a:gd name="T77" fmla="*/ 27 h 65"/>
                <a:gd name="T78" fmla="*/ 693 w 693"/>
                <a:gd name="T79" fmla="*/ 33 h 65"/>
                <a:gd name="T80" fmla="*/ 693 w 693"/>
                <a:gd name="T81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93" h="65">
                  <a:moveTo>
                    <a:pt x="693" y="33"/>
                  </a:moveTo>
                  <a:lnTo>
                    <a:pt x="693" y="33"/>
                  </a:lnTo>
                  <a:lnTo>
                    <a:pt x="693" y="40"/>
                  </a:lnTo>
                  <a:lnTo>
                    <a:pt x="691" y="45"/>
                  </a:lnTo>
                  <a:lnTo>
                    <a:pt x="688" y="51"/>
                  </a:lnTo>
                  <a:lnTo>
                    <a:pt x="684" y="56"/>
                  </a:lnTo>
                  <a:lnTo>
                    <a:pt x="680" y="59"/>
                  </a:lnTo>
                  <a:lnTo>
                    <a:pt x="674" y="63"/>
                  </a:lnTo>
                  <a:lnTo>
                    <a:pt x="668" y="64"/>
                  </a:lnTo>
                  <a:lnTo>
                    <a:pt x="661" y="65"/>
                  </a:lnTo>
                  <a:lnTo>
                    <a:pt x="32" y="65"/>
                  </a:lnTo>
                  <a:lnTo>
                    <a:pt x="32" y="65"/>
                  </a:lnTo>
                  <a:lnTo>
                    <a:pt x="25" y="64"/>
                  </a:lnTo>
                  <a:lnTo>
                    <a:pt x="19" y="63"/>
                  </a:lnTo>
                  <a:lnTo>
                    <a:pt x="14" y="59"/>
                  </a:lnTo>
                  <a:lnTo>
                    <a:pt x="9" y="56"/>
                  </a:lnTo>
                  <a:lnTo>
                    <a:pt x="5" y="51"/>
                  </a:lnTo>
                  <a:lnTo>
                    <a:pt x="2" y="45"/>
                  </a:lnTo>
                  <a:lnTo>
                    <a:pt x="1" y="4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7"/>
                  </a:lnTo>
                  <a:lnTo>
                    <a:pt x="2" y="20"/>
                  </a:lnTo>
                  <a:lnTo>
                    <a:pt x="5" y="15"/>
                  </a:lnTo>
                  <a:lnTo>
                    <a:pt x="9" y="9"/>
                  </a:lnTo>
                  <a:lnTo>
                    <a:pt x="14" y="6"/>
                  </a:lnTo>
                  <a:lnTo>
                    <a:pt x="19" y="3"/>
                  </a:lnTo>
                  <a:lnTo>
                    <a:pt x="25" y="1"/>
                  </a:lnTo>
                  <a:lnTo>
                    <a:pt x="32" y="0"/>
                  </a:lnTo>
                  <a:lnTo>
                    <a:pt x="661" y="0"/>
                  </a:lnTo>
                  <a:lnTo>
                    <a:pt x="661" y="0"/>
                  </a:lnTo>
                  <a:lnTo>
                    <a:pt x="668" y="1"/>
                  </a:lnTo>
                  <a:lnTo>
                    <a:pt x="674" y="3"/>
                  </a:lnTo>
                  <a:lnTo>
                    <a:pt x="680" y="6"/>
                  </a:lnTo>
                  <a:lnTo>
                    <a:pt x="684" y="9"/>
                  </a:lnTo>
                  <a:lnTo>
                    <a:pt x="688" y="15"/>
                  </a:lnTo>
                  <a:lnTo>
                    <a:pt x="691" y="20"/>
                  </a:lnTo>
                  <a:lnTo>
                    <a:pt x="693" y="27"/>
                  </a:lnTo>
                  <a:lnTo>
                    <a:pt x="693" y="33"/>
                  </a:lnTo>
                  <a:lnTo>
                    <a:pt x="693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6" name="Freeform 116"/>
            <p:cNvSpPr>
              <a:spLocks/>
            </p:cNvSpPr>
            <p:nvPr/>
          </p:nvSpPr>
          <p:spPr bwMode="auto">
            <a:xfrm>
              <a:off x="2021246" y="3718766"/>
              <a:ext cx="581589" cy="46411"/>
            </a:xfrm>
            <a:custGeom>
              <a:avLst/>
              <a:gdLst>
                <a:gd name="T0" fmla="*/ 801 w 801"/>
                <a:gd name="T1" fmla="*/ 33 h 65"/>
                <a:gd name="T2" fmla="*/ 801 w 801"/>
                <a:gd name="T3" fmla="*/ 33 h 65"/>
                <a:gd name="T4" fmla="*/ 801 w 801"/>
                <a:gd name="T5" fmla="*/ 40 h 65"/>
                <a:gd name="T6" fmla="*/ 799 w 801"/>
                <a:gd name="T7" fmla="*/ 45 h 65"/>
                <a:gd name="T8" fmla="*/ 796 w 801"/>
                <a:gd name="T9" fmla="*/ 51 h 65"/>
                <a:gd name="T10" fmla="*/ 792 w 801"/>
                <a:gd name="T11" fmla="*/ 56 h 65"/>
                <a:gd name="T12" fmla="*/ 788 w 801"/>
                <a:gd name="T13" fmla="*/ 59 h 65"/>
                <a:gd name="T14" fmla="*/ 782 w 801"/>
                <a:gd name="T15" fmla="*/ 63 h 65"/>
                <a:gd name="T16" fmla="*/ 776 w 801"/>
                <a:gd name="T17" fmla="*/ 64 h 65"/>
                <a:gd name="T18" fmla="*/ 769 w 801"/>
                <a:gd name="T19" fmla="*/ 65 h 65"/>
                <a:gd name="T20" fmla="*/ 31 w 801"/>
                <a:gd name="T21" fmla="*/ 65 h 65"/>
                <a:gd name="T22" fmla="*/ 31 w 801"/>
                <a:gd name="T23" fmla="*/ 65 h 65"/>
                <a:gd name="T24" fmla="*/ 25 w 801"/>
                <a:gd name="T25" fmla="*/ 64 h 65"/>
                <a:gd name="T26" fmla="*/ 20 w 801"/>
                <a:gd name="T27" fmla="*/ 63 h 65"/>
                <a:gd name="T28" fmla="*/ 14 w 801"/>
                <a:gd name="T29" fmla="*/ 59 h 65"/>
                <a:gd name="T30" fmla="*/ 9 w 801"/>
                <a:gd name="T31" fmla="*/ 56 h 65"/>
                <a:gd name="T32" fmla="*/ 5 w 801"/>
                <a:gd name="T33" fmla="*/ 51 h 65"/>
                <a:gd name="T34" fmla="*/ 2 w 801"/>
                <a:gd name="T35" fmla="*/ 45 h 65"/>
                <a:gd name="T36" fmla="*/ 0 w 801"/>
                <a:gd name="T37" fmla="*/ 40 h 65"/>
                <a:gd name="T38" fmla="*/ 0 w 801"/>
                <a:gd name="T39" fmla="*/ 33 h 65"/>
                <a:gd name="T40" fmla="*/ 0 w 801"/>
                <a:gd name="T41" fmla="*/ 33 h 65"/>
                <a:gd name="T42" fmla="*/ 0 w 801"/>
                <a:gd name="T43" fmla="*/ 33 h 65"/>
                <a:gd name="T44" fmla="*/ 0 w 801"/>
                <a:gd name="T45" fmla="*/ 26 h 65"/>
                <a:gd name="T46" fmla="*/ 2 w 801"/>
                <a:gd name="T47" fmla="*/ 20 h 65"/>
                <a:gd name="T48" fmla="*/ 5 w 801"/>
                <a:gd name="T49" fmla="*/ 14 h 65"/>
                <a:gd name="T50" fmla="*/ 9 w 801"/>
                <a:gd name="T51" fmla="*/ 9 h 65"/>
                <a:gd name="T52" fmla="*/ 14 w 801"/>
                <a:gd name="T53" fmla="*/ 6 h 65"/>
                <a:gd name="T54" fmla="*/ 20 w 801"/>
                <a:gd name="T55" fmla="*/ 2 h 65"/>
                <a:gd name="T56" fmla="*/ 25 w 801"/>
                <a:gd name="T57" fmla="*/ 1 h 65"/>
                <a:gd name="T58" fmla="*/ 31 w 801"/>
                <a:gd name="T59" fmla="*/ 0 h 65"/>
                <a:gd name="T60" fmla="*/ 769 w 801"/>
                <a:gd name="T61" fmla="*/ 0 h 65"/>
                <a:gd name="T62" fmla="*/ 769 w 801"/>
                <a:gd name="T63" fmla="*/ 0 h 65"/>
                <a:gd name="T64" fmla="*/ 776 w 801"/>
                <a:gd name="T65" fmla="*/ 1 h 65"/>
                <a:gd name="T66" fmla="*/ 782 w 801"/>
                <a:gd name="T67" fmla="*/ 2 h 65"/>
                <a:gd name="T68" fmla="*/ 788 w 801"/>
                <a:gd name="T69" fmla="*/ 6 h 65"/>
                <a:gd name="T70" fmla="*/ 792 w 801"/>
                <a:gd name="T71" fmla="*/ 9 h 65"/>
                <a:gd name="T72" fmla="*/ 796 w 801"/>
                <a:gd name="T73" fmla="*/ 14 h 65"/>
                <a:gd name="T74" fmla="*/ 799 w 801"/>
                <a:gd name="T75" fmla="*/ 20 h 65"/>
                <a:gd name="T76" fmla="*/ 801 w 801"/>
                <a:gd name="T77" fmla="*/ 26 h 65"/>
                <a:gd name="T78" fmla="*/ 801 w 801"/>
                <a:gd name="T79" fmla="*/ 33 h 65"/>
                <a:gd name="T80" fmla="*/ 801 w 801"/>
                <a:gd name="T81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01" h="65">
                  <a:moveTo>
                    <a:pt x="801" y="33"/>
                  </a:moveTo>
                  <a:lnTo>
                    <a:pt x="801" y="33"/>
                  </a:lnTo>
                  <a:lnTo>
                    <a:pt x="801" y="40"/>
                  </a:lnTo>
                  <a:lnTo>
                    <a:pt x="799" y="45"/>
                  </a:lnTo>
                  <a:lnTo>
                    <a:pt x="796" y="51"/>
                  </a:lnTo>
                  <a:lnTo>
                    <a:pt x="792" y="56"/>
                  </a:lnTo>
                  <a:lnTo>
                    <a:pt x="788" y="59"/>
                  </a:lnTo>
                  <a:lnTo>
                    <a:pt x="782" y="63"/>
                  </a:lnTo>
                  <a:lnTo>
                    <a:pt x="776" y="64"/>
                  </a:lnTo>
                  <a:lnTo>
                    <a:pt x="769" y="65"/>
                  </a:lnTo>
                  <a:lnTo>
                    <a:pt x="31" y="65"/>
                  </a:lnTo>
                  <a:lnTo>
                    <a:pt x="31" y="65"/>
                  </a:lnTo>
                  <a:lnTo>
                    <a:pt x="25" y="64"/>
                  </a:lnTo>
                  <a:lnTo>
                    <a:pt x="20" y="63"/>
                  </a:lnTo>
                  <a:lnTo>
                    <a:pt x="14" y="59"/>
                  </a:lnTo>
                  <a:lnTo>
                    <a:pt x="9" y="56"/>
                  </a:lnTo>
                  <a:lnTo>
                    <a:pt x="5" y="51"/>
                  </a:lnTo>
                  <a:lnTo>
                    <a:pt x="2" y="45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5" y="14"/>
                  </a:lnTo>
                  <a:lnTo>
                    <a:pt x="9" y="9"/>
                  </a:lnTo>
                  <a:lnTo>
                    <a:pt x="14" y="6"/>
                  </a:lnTo>
                  <a:lnTo>
                    <a:pt x="20" y="2"/>
                  </a:lnTo>
                  <a:lnTo>
                    <a:pt x="25" y="1"/>
                  </a:lnTo>
                  <a:lnTo>
                    <a:pt x="31" y="0"/>
                  </a:lnTo>
                  <a:lnTo>
                    <a:pt x="769" y="0"/>
                  </a:lnTo>
                  <a:lnTo>
                    <a:pt x="769" y="0"/>
                  </a:lnTo>
                  <a:lnTo>
                    <a:pt x="776" y="1"/>
                  </a:lnTo>
                  <a:lnTo>
                    <a:pt x="782" y="2"/>
                  </a:lnTo>
                  <a:lnTo>
                    <a:pt x="788" y="6"/>
                  </a:lnTo>
                  <a:lnTo>
                    <a:pt x="792" y="9"/>
                  </a:lnTo>
                  <a:lnTo>
                    <a:pt x="796" y="14"/>
                  </a:lnTo>
                  <a:lnTo>
                    <a:pt x="799" y="20"/>
                  </a:lnTo>
                  <a:lnTo>
                    <a:pt x="801" y="26"/>
                  </a:lnTo>
                  <a:lnTo>
                    <a:pt x="801" y="33"/>
                  </a:lnTo>
                  <a:lnTo>
                    <a:pt x="801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7" name="Freeform 117"/>
            <p:cNvSpPr>
              <a:spLocks/>
            </p:cNvSpPr>
            <p:nvPr/>
          </p:nvSpPr>
          <p:spPr bwMode="auto">
            <a:xfrm>
              <a:off x="3293199" y="3752124"/>
              <a:ext cx="98624" cy="46411"/>
            </a:xfrm>
            <a:custGeom>
              <a:avLst/>
              <a:gdLst>
                <a:gd name="T0" fmla="*/ 135 w 135"/>
                <a:gd name="T1" fmla="*/ 32 h 64"/>
                <a:gd name="T2" fmla="*/ 135 w 135"/>
                <a:gd name="T3" fmla="*/ 32 h 64"/>
                <a:gd name="T4" fmla="*/ 135 w 135"/>
                <a:gd name="T5" fmla="*/ 39 h 64"/>
                <a:gd name="T6" fmla="*/ 133 w 135"/>
                <a:gd name="T7" fmla="*/ 45 h 64"/>
                <a:gd name="T8" fmla="*/ 131 w 135"/>
                <a:gd name="T9" fmla="*/ 51 h 64"/>
                <a:gd name="T10" fmla="*/ 126 w 135"/>
                <a:gd name="T11" fmla="*/ 55 h 64"/>
                <a:gd name="T12" fmla="*/ 121 w 135"/>
                <a:gd name="T13" fmla="*/ 59 h 64"/>
                <a:gd name="T14" fmla="*/ 116 w 135"/>
                <a:gd name="T15" fmla="*/ 62 h 64"/>
                <a:gd name="T16" fmla="*/ 110 w 135"/>
                <a:gd name="T17" fmla="*/ 64 h 64"/>
                <a:gd name="T18" fmla="*/ 104 w 135"/>
                <a:gd name="T19" fmla="*/ 64 h 64"/>
                <a:gd name="T20" fmla="*/ 32 w 135"/>
                <a:gd name="T21" fmla="*/ 64 h 64"/>
                <a:gd name="T22" fmla="*/ 32 w 135"/>
                <a:gd name="T23" fmla="*/ 64 h 64"/>
                <a:gd name="T24" fmla="*/ 26 w 135"/>
                <a:gd name="T25" fmla="*/ 64 h 64"/>
                <a:gd name="T26" fmla="*/ 19 w 135"/>
                <a:gd name="T27" fmla="*/ 62 h 64"/>
                <a:gd name="T28" fmla="*/ 15 w 135"/>
                <a:gd name="T29" fmla="*/ 59 h 64"/>
                <a:gd name="T30" fmla="*/ 10 w 135"/>
                <a:gd name="T31" fmla="*/ 55 h 64"/>
                <a:gd name="T32" fmla="*/ 6 w 135"/>
                <a:gd name="T33" fmla="*/ 51 h 64"/>
                <a:gd name="T34" fmla="*/ 3 w 135"/>
                <a:gd name="T35" fmla="*/ 45 h 64"/>
                <a:gd name="T36" fmla="*/ 1 w 135"/>
                <a:gd name="T37" fmla="*/ 39 h 64"/>
                <a:gd name="T38" fmla="*/ 0 w 135"/>
                <a:gd name="T39" fmla="*/ 32 h 64"/>
                <a:gd name="T40" fmla="*/ 0 w 135"/>
                <a:gd name="T41" fmla="*/ 32 h 64"/>
                <a:gd name="T42" fmla="*/ 0 w 135"/>
                <a:gd name="T43" fmla="*/ 32 h 64"/>
                <a:gd name="T44" fmla="*/ 1 w 135"/>
                <a:gd name="T45" fmla="*/ 26 h 64"/>
                <a:gd name="T46" fmla="*/ 3 w 135"/>
                <a:gd name="T47" fmla="*/ 19 h 64"/>
                <a:gd name="T48" fmla="*/ 6 w 135"/>
                <a:gd name="T49" fmla="*/ 15 h 64"/>
                <a:gd name="T50" fmla="*/ 10 w 135"/>
                <a:gd name="T51" fmla="*/ 10 h 64"/>
                <a:gd name="T52" fmla="*/ 15 w 135"/>
                <a:gd name="T53" fmla="*/ 5 h 64"/>
                <a:gd name="T54" fmla="*/ 19 w 135"/>
                <a:gd name="T55" fmla="*/ 3 h 64"/>
                <a:gd name="T56" fmla="*/ 26 w 135"/>
                <a:gd name="T57" fmla="*/ 1 h 64"/>
                <a:gd name="T58" fmla="*/ 32 w 135"/>
                <a:gd name="T59" fmla="*/ 0 h 64"/>
                <a:gd name="T60" fmla="*/ 104 w 135"/>
                <a:gd name="T61" fmla="*/ 0 h 64"/>
                <a:gd name="T62" fmla="*/ 104 w 135"/>
                <a:gd name="T63" fmla="*/ 0 h 64"/>
                <a:gd name="T64" fmla="*/ 110 w 135"/>
                <a:gd name="T65" fmla="*/ 1 h 64"/>
                <a:gd name="T66" fmla="*/ 116 w 135"/>
                <a:gd name="T67" fmla="*/ 3 h 64"/>
                <a:gd name="T68" fmla="*/ 121 w 135"/>
                <a:gd name="T69" fmla="*/ 5 h 64"/>
                <a:gd name="T70" fmla="*/ 126 w 135"/>
                <a:gd name="T71" fmla="*/ 10 h 64"/>
                <a:gd name="T72" fmla="*/ 131 w 135"/>
                <a:gd name="T73" fmla="*/ 15 h 64"/>
                <a:gd name="T74" fmla="*/ 133 w 135"/>
                <a:gd name="T75" fmla="*/ 19 h 64"/>
                <a:gd name="T76" fmla="*/ 135 w 135"/>
                <a:gd name="T77" fmla="*/ 26 h 64"/>
                <a:gd name="T78" fmla="*/ 135 w 135"/>
                <a:gd name="T79" fmla="*/ 32 h 64"/>
                <a:gd name="T80" fmla="*/ 135 w 135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5" h="64">
                  <a:moveTo>
                    <a:pt x="135" y="32"/>
                  </a:moveTo>
                  <a:lnTo>
                    <a:pt x="135" y="32"/>
                  </a:lnTo>
                  <a:lnTo>
                    <a:pt x="135" y="39"/>
                  </a:lnTo>
                  <a:lnTo>
                    <a:pt x="133" y="45"/>
                  </a:lnTo>
                  <a:lnTo>
                    <a:pt x="131" y="51"/>
                  </a:lnTo>
                  <a:lnTo>
                    <a:pt x="126" y="55"/>
                  </a:lnTo>
                  <a:lnTo>
                    <a:pt x="121" y="59"/>
                  </a:lnTo>
                  <a:lnTo>
                    <a:pt x="116" y="62"/>
                  </a:lnTo>
                  <a:lnTo>
                    <a:pt x="110" y="64"/>
                  </a:lnTo>
                  <a:lnTo>
                    <a:pt x="104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6" y="64"/>
                  </a:lnTo>
                  <a:lnTo>
                    <a:pt x="19" y="62"/>
                  </a:lnTo>
                  <a:lnTo>
                    <a:pt x="15" y="59"/>
                  </a:lnTo>
                  <a:lnTo>
                    <a:pt x="10" y="55"/>
                  </a:lnTo>
                  <a:lnTo>
                    <a:pt x="6" y="51"/>
                  </a:lnTo>
                  <a:lnTo>
                    <a:pt x="3" y="45"/>
                  </a:lnTo>
                  <a:lnTo>
                    <a:pt x="1" y="3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6"/>
                  </a:lnTo>
                  <a:lnTo>
                    <a:pt x="3" y="19"/>
                  </a:lnTo>
                  <a:lnTo>
                    <a:pt x="6" y="15"/>
                  </a:lnTo>
                  <a:lnTo>
                    <a:pt x="10" y="10"/>
                  </a:lnTo>
                  <a:lnTo>
                    <a:pt x="15" y="5"/>
                  </a:lnTo>
                  <a:lnTo>
                    <a:pt x="19" y="3"/>
                  </a:lnTo>
                  <a:lnTo>
                    <a:pt x="26" y="1"/>
                  </a:lnTo>
                  <a:lnTo>
                    <a:pt x="32" y="0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110" y="1"/>
                  </a:lnTo>
                  <a:lnTo>
                    <a:pt x="116" y="3"/>
                  </a:lnTo>
                  <a:lnTo>
                    <a:pt x="121" y="5"/>
                  </a:lnTo>
                  <a:lnTo>
                    <a:pt x="126" y="10"/>
                  </a:lnTo>
                  <a:lnTo>
                    <a:pt x="131" y="15"/>
                  </a:lnTo>
                  <a:lnTo>
                    <a:pt x="133" y="19"/>
                  </a:lnTo>
                  <a:lnTo>
                    <a:pt x="135" y="26"/>
                  </a:lnTo>
                  <a:lnTo>
                    <a:pt x="135" y="32"/>
                  </a:lnTo>
                  <a:lnTo>
                    <a:pt x="135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8" name="Freeform 118"/>
            <p:cNvSpPr>
              <a:spLocks/>
            </p:cNvSpPr>
            <p:nvPr/>
          </p:nvSpPr>
          <p:spPr bwMode="auto">
            <a:xfrm>
              <a:off x="2198188" y="3879754"/>
              <a:ext cx="2468490" cy="47862"/>
            </a:xfrm>
            <a:custGeom>
              <a:avLst/>
              <a:gdLst>
                <a:gd name="T0" fmla="*/ 3404 w 3404"/>
                <a:gd name="T1" fmla="*/ 32 h 65"/>
                <a:gd name="T2" fmla="*/ 3404 w 3404"/>
                <a:gd name="T3" fmla="*/ 32 h 65"/>
                <a:gd name="T4" fmla="*/ 3403 w 3404"/>
                <a:gd name="T5" fmla="*/ 39 h 65"/>
                <a:gd name="T6" fmla="*/ 3402 w 3404"/>
                <a:gd name="T7" fmla="*/ 45 h 65"/>
                <a:gd name="T8" fmla="*/ 3399 w 3404"/>
                <a:gd name="T9" fmla="*/ 51 h 65"/>
                <a:gd name="T10" fmla="*/ 3395 w 3404"/>
                <a:gd name="T11" fmla="*/ 55 h 65"/>
                <a:gd name="T12" fmla="*/ 3389 w 3404"/>
                <a:gd name="T13" fmla="*/ 59 h 65"/>
                <a:gd name="T14" fmla="*/ 3385 w 3404"/>
                <a:gd name="T15" fmla="*/ 62 h 65"/>
                <a:gd name="T16" fmla="*/ 3378 w 3404"/>
                <a:gd name="T17" fmla="*/ 65 h 65"/>
                <a:gd name="T18" fmla="*/ 3372 w 3404"/>
                <a:gd name="T19" fmla="*/ 65 h 65"/>
                <a:gd name="T20" fmla="*/ 33 w 3404"/>
                <a:gd name="T21" fmla="*/ 65 h 65"/>
                <a:gd name="T22" fmla="*/ 33 w 3404"/>
                <a:gd name="T23" fmla="*/ 65 h 65"/>
                <a:gd name="T24" fmla="*/ 26 w 3404"/>
                <a:gd name="T25" fmla="*/ 65 h 65"/>
                <a:gd name="T26" fmla="*/ 20 w 3404"/>
                <a:gd name="T27" fmla="*/ 62 h 65"/>
                <a:gd name="T28" fmla="*/ 14 w 3404"/>
                <a:gd name="T29" fmla="*/ 59 h 65"/>
                <a:gd name="T30" fmla="*/ 9 w 3404"/>
                <a:gd name="T31" fmla="*/ 55 h 65"/>
                <a:gd name="T32" fmla="*/ 5 w 3404"/>
                <a:gd name="T33" fmla="*/ 51 h 65"/>
                <a:gd name="T34" fmla="*/ 2 w 3404"/>
                <a:gd name="T35" fmla="*/ 45 h 65"/>
                <a:gd name="T36" fmla="*/ 0 w 3404"/>
                <a:gd name="T37" fmla="*/ 39 h 65"/>
                <a:gd name="T38" fmla="*/ 0 w 3404"/>
                <a:gd name="T39" fmla="*/ 32 h 65"/>
                <a:gd name="T40" fmla="*/ 0 w 3404"/>
                <a:gd name="T41" fmla="*/ 32 h 65"/>
                <a:gd name="T42" fmla="*/ 0 w 3404"/>
                <a:gd name="T43" fmla="*/ 32 h 65"/>
                <a:gd name="T44" fmla="*/ 0 w 3404"/>
                <a:gd name="T45" fmla="*/ 26 h 65"/>
                <a:gd name="T46" fmla="*/ 2 w 3404"/>
                <a:gd name="T47" fmla="*/ 19 h 65"/>
                <a:gd name="T48" fmla="*/ 5 w 3404"/>
                <a:gd name="T49" fmla="*/ 15 h 65"/>
                <a:gd name="T50" fmla="*/ 9 w 3404"/>
                <a:gd name="T51" fmla="*/ 10 h 65"/>
                <a:gd name="T52" fmla="*/ 14 w 3404"/>
                <a:gd name="T53" fmla="*/ 6 h 65"/>
                <a:gd name="T54" fmla="*/ 20 w 3404"/>
                <a:gd name="T55" fmla="*/ 3 h 65"/>
                <a:gd name="T56" fmla="*/ 26 w 3404"/>
                <a:gd name="T57" fmla="*/ 1 h 65"/>
                <a:gd name="T58" fmla="*/ 33 w 3404"/>
                <a:gd name="T59" fmla="*/ 0 h 65"/>
                <a:gd name="T60" fmla="*/ 3372 w 3404"/>
                <a:gd name="T61" fmla="*/ 0 h 65"/>
                <a:gd name="T62" fmla="*/ 3372 w 3404"/>
                <a:gd name="T63" fmla="*/ 0 h 65"/>
                <a:gd name="T64" fmla="*/ 3378 w 3404"/>
                <a:gd name="T65" fmla="*/ 1 h 65"/>
                <a:gd name="T66" fmla="*/ 3385 w 3404"/>
                <a:gd name="T67" fmla="*/ 3 h 65"/>
                <a:gd name="T68" fmla="*/ 3389 w 3404"/>
                <a:gd name="T69" fmla="*/ 6 h 65"/>
                <a:gd name="T70" fmla="*/ 3395 w 3404"/>
                <a:gd name="T71" fmla="*/ 10 h 65"/>
                <a:gd name="T72" fmla="*/ 3399 w 3404"/>
                <a:gd name="T73" fmla="*/ 15 h 65"/>
                <a:gd name="T74" fmla="*/ 3402 w 3404"/>
                <a:gd name="T75" fmla="*/ 19 h 65"/>
                <a:gd name="T76" fmla="*/ 3403 w 3404"/>
                <a:gd name="T77" fmla="*/ 26 h 65"/>
                <a:gd name="T78" fmla="*/ 3404 w 3404"/>
                <a:gd name="T79" fmla="*/ 32 h 65"/>
                <a:gd name="T80" fmla="*/ 3404 w 3404"/>
                <a:gd name="T81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404" h="65">
                  <a:moveTo>
                    <a:pt x="3404" y="32"/>
                  </a:moveTo>
                  <a:lnTo>
                    <a:pt x="3404" y="32"/>
                  </a:lnTo>
                  <a:lnTo>
                    <a:pt x="3403" y="39"/>
                  </a:lnTo>
                  <a:lnTo>
                    <a:pt x="3402" y="45"/>
                  </a:lnTo>
                  <a:lnTo>
                    <a:pt x="3399" y="51"/>
                  </a:lnTo>
                  <a:lnTo>
                    <a:pt x="3395" y="55"/>
                  </a:lnTo>
                  <a:lnTo>
                    <a:pt x="3389" y="59"/>
                  </a:lnTo>
                  <a:lnTo>
                    <a:pt x="3385" y="62"/>
                  </a:lnTo>
                  <a:lnTo>
                    <a:pt x="3378" y="65"/>
                  </a:lnTo>
                  <a:lnTo>
                    <a:pt x="3372" y="65"/>
                  </a:lnTo>
                  <a:lnTo>
                    <a:pt x="33" y="65"/>
                  </a:lnTo>
                  <a:lnTo>
                    <a:pt x="33" y="65"/>
                  </a:lnTo>
                  <a:lnTo>
                    <a:pt x="26" y="65"/>
                  </a:lnTo>
                  <a:lnTo>
                    <a:pt x="20" y="62"/>
                  </a:lnTo>
                  <a:lnTo>
                    <a:pt x="14" y="59"/>
                  </a:lnTo>
                  <a:lnTo>
                    <a:pt x="9" y="55"/>
                  </a:lnTo>
                  <a:lnTo>
                    <a:pt x="5" y="51"/>
                  </a:lnTo>
                  <a:lnTo>
                    <a:pt x="2" y="45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2" y="19"/>
                  </a:lnTo>
                  <a:lnTo>
                    <a:pt x="5" y="15"/>
                  </a:lnTo>
                  <a:lnTo>
                    <a:pt x="9" y="10"/>
                  </a:lnTo>
                  <a:lnTo>
                    <a:pt x="14" y="6"/>
                  </a:lnTo>
                  <a:lnTo>
                    <a:pt x="20" y="3"/>
                  </a:lnTo>
                  <a:lnTo>
                    <a:pt x="26" y="1"/>
                  </a:lnTo>
                  <a:lnTo>
                    <a:pt x="33" y="0"/>
                  </a:lnTo>
                  <a:lnTo>
                    <a:pt x="3372" y="0"/>
                  </a:lnTo>
                  <a:lnTo>
                    <a:pt x="3372" y="0"/>
                  </a:lnTo>
                  <a:lnTo>
                    <a:pt x="3378" y="1"/>
                  </a:lnTo>
                  <a:lnTo>
                    <a:pt x="3385" y="3"/>
                  </a:lnTo>
                  <a:lnTo>
                    <a:pt x="3389" y="6"/>
                  </a:lnTo>
                  <a:lnTo>
                    <a:pt x="3395" y="10"/>
                  </a:lnTo>
                  <a:lnTo>
                    <a:pt x="3399" y="15"/>
                  </a:lnTo>
                  <a:lnTo>
                    <a:pt x="3402" y="19"/>
                  </a:lnTo>
                  <a:lnTo>
                    <a:pt x="3403" y="26"/>
                  </a:lnTo>
                  <a:lnTo>
                    <a:pt x="3404" y="32"/>
                  </a:lnTo>
                  <a:lnTo>
                    <a:pt x="3404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9" name="Freeform 119"/>
            <p:cNvSpPr>
              <a:spLocks/>
            </p:cNvSpPr>
            <p:nvPr/>
          </p:nvSpPr>
          <p:spPr bwMode="auto">
            <a:xfrm>
              <a:off x="5581846" y="2689020"/>
              <a:ext cx="156637" cy="46411"/>
            </a:xfrm>
            <a:custGeom>
              <a:avLst/>
              <a:gdLst>
                <a:gd name="T0" fmla="*/ 217 w 217"/>
                <a:gd name="T1" fmla="*/ 32 h 64"/>
                <a:gd name="T2" fmla="*/ 217 w 217"/>
                <a:gd name="T3" fmla="*/ 32 h 64"/>
                <a:gd name="T4" fmla="*/ 217 w 217"/>
                <a:gd name="T5" fmla="*/ 38 h 64"/>
                <a:gd name="T6" fmla="*/ 214 w 217"/>
                <a:gd name="T7" fmla="*/ 44 h 64"/>
                <a:gd name="T8" fmla="*/ 211 w 217"/>
                <a:gd name="T9" fmla="*/ 50 h 64"/>
                <a:gd name="T10" fmla="*/ 207 w 217"/>
                <a:gd name="T11" fmla="*/ 54 h 64"/>
                <a:gd name="T12" fmla="*/ 203 w 217"/>
                <a:gd name="T13" fmla="*/ 59 h 64"/>
                <a:gd name="T14" fmla="*/ 197 w 217"/>
                <a:gd name="T15" fmla="*/ 61 h 64"/>
                <a:gd name="T16" fmla="*/ 191 w 217"/>
                <a:gd name="T17" fmla="*/ 64 h 64"/>
                <a:gd name="T18" fmla="*/ 184 w 217"/>
                <a:gd name="T19" fmla="*/ 64 h 64"/>
                <a:gd name="T20" fmla="*/ 33 w 217"/>
                <a:gd name="T21" fmla="*/ 64 h 64"/>
                <a:gd name="T22" fmla="*/ 33 w 217"/>
                <a:gd name="T23" fmla="*/ 64 h 64"/>
                <a:gd name="T24" fmla="*/ 26 w 217"/>
                <a:gd name="T25" fmla="*/ 64 h 64"/>
                <a:gd name="T26" fmla="*/ 20 w 217"/>
                <a:gd name="T27" fmla="*/ 61 h 64"/>
                <a:gd name="T28" fmla="*/ 14 w 217"/>
                <a:gd name="T29" fmla="*/ 59 h 64"/>
                <a:gd name="T30" fmla="*/ 9 w 217"/>
                <a:gd name="T31" fmla="*/ 54 h 64"/>
                <a:gd name="T32" fmla="*/ 6 w 217"/>
                <a:gd name="T33" fmla="*/ 50 h 64"/>
                <a:gd name="T34" fmla="*/ 2 w 217"/>
                <a:gd name="T35" fmla="*/ 44 h 64"/>
                <a:gd name="T36" fmla="*/ 1 w 217"/>
                <a:gd name="T37" fmla="*/ 38 h 64"/>
                <a:gd name="T38" fmla="*/ 0 w 217"/>
                <a:gd name="T39" fmla="*/ 32 h 64"/>
                <a:gd name="T40" fmla="*/ 0 w 217"/>
                <a:gd name="T41" fmla="*/ 32 h 64"/>
                <a:gd name="T42" fmla="*/ 0 w 217"/>
                <a:gd name="T43" fmla="*/ 32 h 64"/>
                <a:gd name="T44" fmla="*/ 1 w 217"/>
                <a:gd name="T45" fmla="*/ 25 h 64"/>
                <a:gd name="T46" fmla="*/ 2 w 217"/>
                <a:gd name="T47" fmla="*/ 20 h 64"/>
                <a:gd name="T48" fmla="*/ 6 w 217"/>
                <a:gd name="T49" fmla="*/ 14 h 64"/>
                <a:gd name="T50" fmla="*/ 9 w 217"/>
                <a:gd name="T51" fmla="*/ 9 h 64"/>
                <a:gd name="T52" fmla="*/ 14 w 217"/>
                <a:gd name="T53" fmla="*/ 6 h 64"/>
                <a:gd name="T54" fmla="*/ 20 w 217"/>
                <a:gd name="T55" fmla="*/ 2 h 64"/>
                <a:gd name="T56" fmla="*/ 26 w 217"/>
                <a:gd name="T57" fmla="*/ 0 h 64"/>
                <a:gd name="T58" fmla="*/ 33 w 217"/>
                <a:gd name="T59" fmla="*/ 0 h 64"/>
                <a:gd name="T60" fmla="*/ 184 w 217"/>
                <a:gd name="T61" fmla="*/ 0 h 64"/>
                <a:gd name="T62" fmla="*/ 184 w 217"/>
                <a:gd name="T63" fmla="*/ 0 h 64"/>
                <a:gd name="T64" fmla="*/ 191 w 217"/>
                <a:gd name="T65" fmla="*/ 0 h 64"/>
                <a:gd name="T66" fmla="*/ 197 w 217"/>
                <a:gd name="T67" fmla="*/ 2 h 64"/>
                <a:gd name="T68" fmla="*/ 203 w 217"/>
                <a:gd name="T69" fmla="*/ 6 h 64"/>
                <a:gd name="T70" fmla="*/ 207 w 217"/>
                <a:gd name="T71" fmla="*/ 9 h 64"/>
                <a:gd name="T72" fmla="*/ 211 w 217"/>
                <a:gd name="T73" fmla="*/ 14 h 64"/>
                <a:gd name="T74" fmla="*/ 214 w 217"/>
                <a:gd name="T75" fmla="*/ 20 h 64"/>
                <a:gd name="T76" fmla="*/ 217 w 217"/>
                <a:gd name="T77" fmla="*/ 25 h 64"/>
                <a:gd name="T78" fmla="*/ 217 w 217"/>
                <a:gd name="T79" fmla="*/ 32 h 64"/>
                <a:gd name="T80" fmla="*/ 217 w 217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7" h="64">
                  <a:moveTo>
                    <a:pt x="217" y="32"/>
                  </a:moveTo>
                  <a:lnTo>
                    <a:pt x="217" y="32"/>
                  </a:lnTo>
                  <a:lnTo>
                    <a:pt x="217" y="38"/>
                  </a:lnTo>
                  <a:lnTo>
                    <a:pt x="214" y="44"/>
                  </a:lnTo>
                  <a:lnTo>
                    <a:pt x="211" y="50"/>
                  </a:lnTo>
                  <a:lnTo>
                    <a:pt x="207" y="54"/>
                  </a:lnTo>
                  <a:lnTo>
                    <a:pt x="203" y="59"/>
                  </a:lnTo>
                  <a:lnTo>
                    <a:pt x="197" y="61"/>
                  </a:lnTo>
                  <a:lnTo>
                    <a:pt x="191" y="64"/>
                  </a:lnTo>
                  <a:lnTo>
                    <a:pt x="184" y="64"/>
                  </a:lnTo>
                  <a:lnTo>
                    <a:pt x="33" y="64"/>
                  </a:lnTo>
                  <a:lnTo>
                    <a:pt x="33" y="64"/>
                  </a:lnTo>
                  <a:lnTo>
                    <a:pt x="26" y="64"/>
                  </a:lnTo>
                  <a:lnTo>
                    <a:pt x="20" y="61"/>
                  </a:lnTo>
                  <a:lnTo>
                    <a:pt x="14" y="59"/>
                  </a:lnTo>
                  <a:lnTo>
                    <a:pt x="9" y="54"/>
                  </a:lnTo>
                  <a:lnTo>
                    <a:pt x="6" y="50"/>
                  </a:lnTo>
                  <a:lnTo>
                    <a:pt x="2" y="44"/>
                  </a:lnTo>
                  <a:lnTo>
                    <a:pt x="1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5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9" y="9"/>
                  </a:lnTo>
                  <a:lnTo>
                    <a:pt x="14" y="6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184" y="0"/>
                  </a:lnTo>
                  <a:lnTo>
                    <a:pt x="184" y="0"/>
                  </a:lnTo>
                  <a:lnTo>
                    <a:pt x="191" y="0"/>
                  </a:lnTo>
                  <a:lnTo>
                    <a:pt x="197" y="2"/>
                  </a:lnTo>
                  <a:lnTo>
                    <a:pt x="203" y="6"/>
                  </a:lnTo>
                  <a:lnTo>
                    <a:pt x="207" y="9"/>
                  </a:lnTo>
                  <a:lnTo>
                    <a:pt x="211" y="14"/>
                  </a:lnTo>
                  <a:lnTo>
                    <a:pt x="214" y="20"/>
                  </a:lnTo>
                  <a:lnTo>
                    <a:pt x="217" y="25"/>
                  </a:lnTo>
                  <a:lnTo>
                    <a:pt x="217" y="32"/>
                  </a:lnTo>
                  <a:lnTo>
                    <a:pt x="217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0" name="Freeform 120"/>
            <p:cNvSpPr>
              <a:spLocks/>
            </p:cNvSpPr>
            <p:nvPr/>
          </p:nvSpPr>
          <p:spPr bwMode="auto">
            <a:xfrm>
              <a:off x="6633347" y="2803597"/>
              <a:ext cx="236407" cy="47862"/>
            </a:xfrm>
            <a:custGeom>
              <a:avLst/>
              <a:gdLst>
                <a:gd name="T0" fmla="*/ 328 w 328"/>
                <a:gd name="T1" fmla="*/ 32 h 64"/>
                <a:gd name="T2" fmla="*/ 328 w 328"/>
                <a:gd name="T3" fmla="*/ 32 h 64"/>
                <a:gd name="T4" fmla="*/ 327 w 328"/>
                <a:gd name="T5" fmla="*/ 38 h 64"/>
                <a:gd name="T6" fmla="*/ 326 w 328"/>
                <a:gd name="T7" fmla="*/ 45 h 64"/>
                <a:gd name="T8" fmla="*/ 322 w 328"/>
                <a:gd name="T9" fmla="*/ 49 h 64"/>
                <a:gd name="T10" fmla="*/ 319 w 328"/>
                <a:gd name="T11" fmla="*/ 54 h 64"/>
                <a:gd name="T12" fmla="*/ 313 w 328"/>
                <a:gd name="T13" fmla="*/ 59 h 64"/>
                <a:gd name="T14" fmla="*/ 308 w 328"/>
                <a:gd name="T15" fmla="*/ 61 h 64"/>
                <a:gd name="T16" fmla="*/ 302 w 328"/>
                <a:gd name="T17" fmla="*/ 63 h 64"/>
                <a:gd name="T18" fmla="*/ 296 w 328"/>
                <a:gd name="T19" fmla="*/ 64 h 64"/>
                <a:gd name="T20" fmla="*/ 33 w 328"/>
                <a:gd name="T21" fmla="*/ 64 h 64"/>
                <a:gd name="T22" fmla="*/ 33 w 328"/>
                <a:gd name="T23" fmla="*/ 64 h 64"/>
                <a:gd name="T24" fmla="*/ 26 w 328"/>
                <a:gd name="T25" fmla="*/ 63 h 64"/>
                <a:gd name="T26" fmla="*/ 20 w 328"/>
                <a:gd name="T27" fmla="*/ 61 h 64"/>
                <a:gd name="T28" fmla="*/ 14 w 328"/>
                <a:gd name="T29" fmla="*/ 59 h 64"/>
                <a:gd name="T30" fmla="*/ 9 w 328"/>
                <a:gd name="T31" fmla="*/ 54 h 64"/>
                <a:gd name="T32" fmla="*/ 6 w 328"/>
                <a:gd name="T33" fmla="*/ 49 h 64"/>
                <a:gd name="T34" fmla="*/ 2 w 328"/>
                <a:gd name="T35" fmla="*/ 45 h 64"/>
                <a:gd name="T36" fmla="*/ 1 w 328"/>
                <a:gd name="T37" fmla="*/ 38 h 64"/>
                <a:gd name="T38" fmla="*/ 0 w 328"/>
                <a:gd name="T39" fmla="*/ 32 h 64"/>
                <a:gd name="T40" fmla="*/ 0 w 328"/>
                <a:gd name="T41" fmla="*/ 32 h 64"/>
                <a:gd name="T42" fmla="*/ 0 w 328"/>
                <a:gd name="T43" fmla="*/ 32 h 64"/>
                <a:gd name="T44" fmla="*/ 1 w 328"/>
                <a:gd name="T45" fmla="*/ 25 h 64"/>
                <a:gd name="T46" fmla="*/ 2 w 328"/>
                <a:gd name="T47" fmla="*/ 19 h 64"/>
                <a:gd name="T48" fmla="*/ 6 w 328"/>
                <a:gd name="T49" fmla="*/ 13 h 64"/>
                <a:gd name="T50" fmla="*/ 9 w 328"/>
                <a:gd name="T51" fmla="*/ 9 h 64"/>
                <a:gd name="T52" fmla="*/ 14 w 328"/>
                <a:gd name="T53" fmla="*/ 5 h 64"/>
                <a:gd name="T54" fmla="*/ 20 w 328"/>
                <a:gd name="T55" fmla="*/ 2 h 64"/>
                <a:gd name="T56" fmla="*/ 26 w 328"/>
                <a:gd name="T57" fmla="*/ 0 h 64"/>
                <a:gd name="T58" fmla="*/ 33 w 328"/>
                <a:gd name="T59" fmla="*/ 0 h 64"/>
                <a:gd name="T60" fmla="*/ 296 w 328"/>
                <a:gd name="T61" fmla="*/ 0 h 64"/>
                <a:gd name="T62" fmla="*/ 296 w 328"/>
                <a:gd name="T63" fmla="*/ 0 h 64"/>
                <a:gd name="T64" fmla="*/ 302 w 328"/>
                <a:gd name="T65" fmla="*/ 0 h 64"/>
                <a:gd name="T66" fmla="*/ 308 w 328"/>
                <a:gd name="T67" fmla="*/ 2 h 64"/>
                <a:gd name="T68" fmla="*/ 313 w 328"/>
                <a:gd name="T69" fmla="*/ 5 h 64"/>
                <a:gd name="T70" fmla="*/ 319 w 328"/>
                <a:gd name="T71" fmla="*/ 9 h 64"/>
                <a:gd name="T72" fmla="*/ 322 w 328"/>
                <a:gd name="T73" fmla="*/ 13 h 64"/>
                <a:gd name="T74" fmla="*/ 326 w 328"/>
                <a:gd name="T75" fmla="*/ 19 h 64"/>
                <a:gd name="T76" fmla="*/ 327 w 328"/>
                <a:gd name="T77" fmla="*/ 25 h 64"/>
                <a:gd name="T78" fmla="*/ 328 w 328"/>
                <a:gd name="T79" fmla="*/ 32 h 64"/>
                <a:gd name="T80" fmla="*/ 328 w 328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8" h="64">
                  <a:moveTo>
                    <a:pt x="328" y="32"/>
                  </a:moveTo>
                  <a:lnTo>
                    <a:pt x="328" y="32"/>
                  </a:lnTo>
                  <a:lnTo>
                    <a:pt x="327" y="38"/>
                  </a:lnTo>
                  <a:lnTo>
                    <a:pt x="326" y="45"/>
                  </a:lnTo>
                  <a:lnTo>
                    <a:pt x="322" y="49"/>
                  </a:lnTo>
                  <a:lnTo>
                    <a:pt x="319" y="54"/>
                  </a:lnTo>
                  <a:lnTo>
                    <a:pt x="313" y="59"/>
                  </a:lnTo>
                  <a:lnTo>
                    <a:pt x="308" y="61"/>
                  </a:lnTo>
                  <a:lnTo>
                    <a:pt x="302" y="63"/>
                  </a:lnTo>
                  <a:lnTo>
                    <a:pt x="296" y="64"/>
                  </a:lnTo>
                  <a:lnTo>
                    <a:pt x="33" y="64"/>
                  </a:lnTo>
                  <a:lnTo>
                    <a:pt x="33" y="64"/>
                  </a:lnTo>
                  <a:lnTo>
                    <a:pt x="26" y="63"/>
                  </a:lnTo>
                  <a:lnTo>
                    <a:pt x="20" y="61"/>
                  </a:lnTo>
                  <a:lnTo>
                    <a:pt x="14" y="59"/>
                  </a:lnTo>
                  <a:lnTo>
                    <a:pt x="9" y="54"/>
                  </a:lnTo>
                  <a:lnTo>
                    <a:pt x="6" y="49"/>
                  </a:lnTo>
                  <a:lnTo>
                    <a:pt x="2" y="45"/>
                  </a:lnTo>
                  <a:lnTo>
                    <a:pt x="1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5"/>
                  </a:lnTo>
                  <a:lnTo>
                    <a:pt x="2" y="19"/>
                  </a:lnTo>
                  <a:lnTo>
                    <a:pt x="6" y="13"/>
                  </a:lnTo>
                  <a:lnTo>
                    <a:pt x="9" y="9"/>
                  </a:lnTo>
                  <a:lnTo>
                    <a:pt x="14" y="5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296" y="0"/>
                  </a:lnTo>
                  <a:lnTo>
                    <a:pt x="296" y="0"/>
                  </a:lnTo>
                  <a:lnTo>
                    <a:pt x="302" y="0"/>
                  </a:lnTo>
                  <a:lnTo>
                    <a:pt x="308" y="2"/>
                  </a:lnTo>
                  <a:lnTo>
                    <a:pt x="313" y="5"/>
                  </a:lnTo>
                  <a:lnTo>
                    <a:pt x="319" y="9"/>
                  </a:lnTo>
                  <a:lnTo>
                    <a:pt x="322" y="13"/>
                  </a:lnTo>
                  <a:lnTo>
                    <a:pt x="326" y="19"/>
                  </a:lnTo>
                  <a:lnTo>
                    <a:pt x="327" y="25"/>
                  </a:lnTo>
                  <a:lnTo>
                    <a:pt x="328" y="32"/>
                  </a:lnTo>
                  <a:lnTo>
                    <a:pt x="328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1" name="Freeform 121"/>
            <p:cNvSpPr>
              <a:spLocks/>
            </p:cNvSpPr>
            <p:nvPr/>
          </p:nvSpPr>
          <p:spPr bwMode="auto">
            <a:xfrm>
              <a:off x="5581846" y="2939930"/>
              <a:ext cx="1453247" cy="47862"/>
            </a:xfrm>
            <a:custGeom>
              <a:avLst/>
              <a:gdLst>
                <a:gd name="T0" fmla="*/ 2004 w 2004"/>
                <a:gd name="T1" fmla="*/ 33 h 65"/>
                <a:gd name="T2" fmla="*/ 2004 w 2004"/>
                <a:gd name="T3" fmla="*/ 33 h 65"/>
                <a:gd name="T4" fmla="*/ 2004 w 2004"/>
                <a:gd name="T5" fmla="*/ 40 h 65"/>
                <a:gd name="T6" fmla="*/ 2002 w 2004"/>
                <a:gd name="T7" fmla="*/ 45 h 65"/>
                <a:gd name="T8" fmla="*/ 1999 w 2004"/>
                <a:gd name="T9" fmla="*/ 51 h 65"/>
                <a:gd name="T10" fmla="*/ 1995 w 2004"/>
                <a:gd name="T11" fmla="*/ 56 h 65"/>
                <a:gd name="T12" fmla="*/ 1990 w 2004"/>
                <a:gd name="T13" fmla="*/ 59 h 65"/>
                <a:gd name="T14" fmla="*/ 1984 w 2004"/>
                <a:gd name="T15" fmla="*/ 63 h 65"/>
                <a:gd name="T16" fmla="*/ 1979 w 2004"/>
                <a:gd name="T17" fmla="*/ 65 h 65"/>
                <a:gd name="T18" fmla="*/ 1973 w 2004"/>
                <a:gd name="T19" fmla="*/ 65 h 65"/>
                <a:gd name="T20" fmla="*/ 33 w 2004"/>
                <a:gd name="T21" fmla="*/ 65 h 65"/>
                <a:gd name="T22" fmla="*/ 33 w 2004"/>
                <a:gd name="T23" fmla="*/ 65 h 65"/>
                <a:gd name="T24" fmla="*/ 26 w 2004"/>
                <a:gd name="T25" fmla="*/ 65 h 65"/>
                <a:gd name="T26" fmla="*/ 20 w 2004"/>
                <a:gd name="T27" fmla="*/ 63 h 65"/>
                <a:gd name="T28" fmla="*/ 14 w 2004"/>
                <a:gd name="T29" fmla="*/ 59 h 65"/>
                <a:gd name="T30" fmla="*/ 9 w 2004"/>
                <a:gd name="T31" fmla="*/ 56 h 65"/>
                <a:gd name="T32" fmla="*/ 6 w 2004"/>
                <a:gd name="T33" fmla="*/ 51 h 65"/>
                <a:gd name="T34" fmla="*/ 2 w 2004"/>
                <a:gd name="T35" fmla="*/ 45 h 65"/>
                <a:gd name="T36" fmla="*/ 1 w 2004"/>
                <a:gd name="T37" fmla="*/ 40 h 65"/>
                <a:gd name="T38" fmla="*/ 0 w 2004"/>
                <a:gd name="T39" fmla="*/ 33 h 65"/>
                <a:gd name="T40" fmla="*/ 0 w 2004"/>
                <a:gd name="T41" fmla="*/ 33 h 65"/>
                <a:gd name="T42" fmla="*/ 0 w 2004"/>
                <a:gd name="T43" fmla="*/ 33 h 65"/>
                <a:gd name="T44" fmla="*/ 1 w 2004"/>
                <a:gd name="T45" fmla="*/ 27 h 65"/>
                <a:gd name="T46" fmla="*/ 2 w 2004"/>
                <a:gd name="T47" fmla="*/ 20 h 65"/>
                <a:gd name="T48" fmla="*/ 6 w 2004"/>
                <a:gd name="T49" fmla="*/ 15 h 65"/>
                <a:gd name="T50" fmla="*/ 9 w 2004"/>
                <a:gd name="T51" fmla="*/ 11 h 65"/>
                <a:gd name="T52" fmla="*/ 14 w 2004"/>
                <a:gd name="T53" fmla="*/ 6 h 65"/>
                <a:gd name="T54" fmla="*/ 20 w 2004"/>
                <a:gd name="T55" fmla="*/ 4 h 65"/>
                <a:gd name="T56" fmla="*/ 26 w 2004"/>
                <a:gd name="T57" fmla="*/ 1 h 65"/>
                <a:gd name="T58" fmla="*/ 33 w 2004"/>
                <a:gd name="T59" fmla="*/ 0 h 65"/>
                <a:gd name="T60" fmla="*/ 1973 w 2004"/>
                <a:gd name="T61" fmla="*/ 0 h 65"/>
                <a:gd name="T62" fmla="*/ 1973 w 2004"/>
                <a:gd name="T63" fmla="*/ 0 h 65"/>
                <a:gd name="T64" fmla="*/ 1979 w 2004"/>
                <a:gd name="T65" fmla="*/ 1 h 65"/>
                <a:gd name="T66" fmla="*/ 1984 w 2004"/>
                <a:gd name="T67" fmla="*/ 4 h 65"/>
                <a:gd name="T68" fmla="*/ 1990 w 2004"/>
                <a:gd name="T69" fmla="*/ 6 h 65"/>
                <a:gd name="T70" fmla="*/ 1995 w 2004"/>
                <a:gd name="T71" fmla="*/ 11 h 65"/>
                <a:gd name="T72" fmla="*/ 1999 w 2004"/>
                <a:gd name="T73" fmla="*/ 15 h 65"/>
                <a:gd name="T74" fmla="*/ 2002 w 2004"/>
                <a:gd name="T75" fmla="*/ 20 h 65"/>
                <a:gd name="T76" fmla="*/ 2004 w 2004"/>
                <a:gd name="T77" fmla="*/ 27 h 65"/>
                <a:gd name="T78" fmla="*/ 2004 w 2004"/>
                <a:gd name="T79" fmla="*/ 33 h 65"/>
                <a:gd name="T80" fmla="*/ 2004 w 2004"/>
                <a:gd name="T81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04" h="65">
                  <a:moveTo>
                    <a:pt x="2004" y="33"/>
                  </a:moveTo>
                  <a:lnTo>
                    <a:pt x="2004" y="33"/>
                  </a:lnTo>
                  <a:lnTo>
                    <a:pt x="2004" y="40"/>
                  </a:lnTo>
                  <a:lnTo>
                    <a:pt x="2002" y="45"/>
                  </a:lnTo>
                  <a:lnTo>
                    <a:pt x="1999" y="51"/>
                  </a:lnTo>
                  <a:lnTo>
                    <a:pt x="1995" y="56"/>
                  </a:lnTo>
                  <a:lnTo>
                    <a:pt x="1990" y="59"/>
                  </a:lnTo>
                  <a:lnTo>
                    <a:pt x="1984" y="63"/>
                  </a:lnTo>
                  <a:lnTo>
                    <a:pt x="1979" y="65"/>
                  </a:lnTo>
                  <a:lnTo>
                    <a:pt x="1973" y="65"/>
                  </a:lnTo>
                  <a:lnTo>
                    <a:pt x="33" y="65"/>
                  </a:lnTo>
                  <a:lnTo>
                    <a:pt x="33" y="65"/>
                  </a:lnTo>
                  <a:lnTo>
                    <a:pt x="26" y="65"/>
                  </a:lnTo>
                  <a:lnTo>
                    <a:pt x="20" y="63"/>
                  </a:lnTo>
                  <a:lnTo>
                    <a:pt x="14" y="59"/>
                  </a:lnTo>
                  <a:lnTo>
                    <a:pt x="9" y="56"/>
                  </a:lnTo>
                  <a:lnTo>
                    <a:pt x="6" y="51"/>
                  </a:lnTo>
                  <a:lnTo>
                    <a:pt x="2" y="45"/>
                  </a:lnTo>
                  <a:lnTo>
                    <a:pt x="1" y="4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7"/>
                  </a:lnTo>
                  <a:lnTo>
                    <a:pt x="2" y="20"/>
                  </a:lnTo>
                  <a:lnTo>
                    <a:pt x="6" y="15"/>
                  </a:lnTo>
                  <a:lnTo>
                    <a:pt x="9" y="11"/>
                  </a:lnTo>
                  <a:lnTo>
                    <a:pt x="14" y="6"/>
                  </a:lnTo>
                  <a:lnTo>
                    <a:pt x="20" y="4"/>
                  </a:lnTo>
                  <a:lnTo>
                    <a:pt x="26" y="1"/>
                  </a:lnTo>
                  <a:lnTo>
                    <a:pt x="33" y="0"/>
                  </a:lnTo>
                  <a:lnTo>
                    <a:pt x="1973" y="0"/>
                  </a:lnTo>
                  <a:lnTo>
                    <a:pt x="1973" y="0"/>
                  </a:lnTo>
                  <a:lnTo>
                    <a:pt x="1979" y="1"/>
                  </a:lnTo>
                  <a:lnTo>
                    <a:pt x="1984" y="4"/>
                  </a:lnTo>
                  <a:lnTo>
                    <a:pt x="1990" y="6"/>
                  </a:lnTo>
                  <a:lnTo>
                    <a:pt x="1995" y="11"/>
                  </a:lnTo>
                  <a:lnTo>
                    <a:pt x="1999" y="15"/>
                  </a:lnTo>
                  <a:lnTo>
                    <a:pt x="2002" y="20"/>
                  </a:lnTo>
                  <a:lnTo>
                    <a:pt x="2004" y="27"/>
                  </a:lnTo>
                  <a:lnTo>
                    <a:pt x="2004" y="33"/>
                  </a:lnTo>
                  <a:lnTo>
                    <a:pt x="2004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2" name="Freeform 122"/>
            <p:cNvSpPr>
              <a:spLocks/>
            </p:cNvSpPr>
            <p:nvPr/>
          </p:nvSpPr>
          <p:spPr bwMode="auto">
            <a:xfrm>
              <a:off x="6716017" y="3501214"/>
              <a:ext cx="182744" cy="46411"/>
            </a:xfrm>
            <a:custGeom>
              <a:avLst/>
              <a:gdLst>
                <a:gd name="T0" fmla="*/ 252 w 252"/>
                <a:gd name="T1" fmla="*/ 33 h 65"/>
                <a:gd name="T2" fmla="*/ 252 w 252"/>
                <a:gd name="T3" fmla="*/ 33 h 65"/>
                <a:gd name="T4" fmla="*/ 251 w 252"/>
                <a:gd name="T5" fmla="*/ 39 h 65"/>
                <a:gd name="T6" fmla="*/ 249 w 252"/>
                <a:gd name="T7" fmla="*/ 45 h 65"/>
                <a:gd name="T8" fmla="*/ 247 w 252"/>
                <a:gd name="T9" fmla="*/ 51 h 65"/>
                <a:gd name="T10" fmla="*/ 243 w 252"/>
                <a:gd name="T11" fmla="*/ 56 h 65"/>
                <a:gd name="T12" fmla="*/ 237 w 252"/>
                <a:gd name="T13" fmla="*/ 59 h 65"/>
                <a:gd name="T14" fmla="*/ 233 w 252"/>
                <a:gd name="T15" fmla="*/ 63 h 65"/>
                <a:gd name="T16" fmla="*/ 226 w 252"/>
                <a:gd name="T17" fmla="*/ 65 h 65"/>
                <a:gd name="T18" fmla="*/ 220 w 252"/>
                <a:gd name="T19" fmla="*/ 65 h 65"/>
                <a:gd name="T20" fmla="*/ 32 w 252"/>
                <a:gd name="T21" fmla="*/ 65 h 65"/>
                <a:gd name="T22" fmla="*/ 32 w 252"/>
                <a:gd name="T23" fmla="*/ 65 h 65"/>
                <a:gd name="T24" fmla="*/ 25 w 252"/>
                <a:gd name="T25" fmla="*/ 65 h 65"/>
                <a:gd name="T26" fmla="*/ 20 w 252"/>
                <a:gd name="T27" fmla="*/ 63 h 65"/>
                <a:gd name="T28" fmla="*/ 14 w 252"/>
                <a:gd name="T29" fmla="*/ 59 h 65"/>
                <a:gd name="T30" fmla="*/ 9 w 252"/>
                <a:gd name="T31" fmla="*/ 56 h 65"/>
                <a:gd name="T32" fmla="*/ 6 w 252"/>
                <a:gd name="T33" fmla="*/ 51 h 65"/>
                <a:gd name="T34" fmla="*/ 2 w 252"/>
                <a:gd name="T35" fmla="*/ 45 h 65"/>
                <a:gd name="T36" fmla="*/ 0 w 252"/>
                <a:gd name="T37" fmla="*/ 39 h 65"/>
                <a:gd name="T38" fmla="*/ 0 w 252"/>
                <a:gd name="T39" fmla="*/ 33 h 65"/>
                <a:gd name="T40" fmla="*/ 0 w 252"/>
                <a:gd name="T41" fmla="*/ 33 h 65"/>
                <a:gd name="T42" fmla="*/ 0 w 252"/>
                <a:gd name="T43" fmla="*/ 33 h 65"/>
                <a:gd name="T44" fmla="*/ 0 w 252"/>
                <a:gd name="T45" fmla="*/ 27 h 65"/>
                <a:gd name="T46" fmla="*/ 2 w 252"/>
                <a:gd name="T47" fmla="*/ 21 h 65"/>
                <a:gd name="T48" fmla="*/ 6 w 252"/>
                <a:gd name="T49" fmla="*/ 15 h 65"/>
                <a:gd name="T50" fmla="*/ 9 w 252"/>
                <a:gd name="T51" fmla="*/ 11 h 65"/>
                <a:gd name="T52" fmla="*/ 14 w 252"/>
                <a:gd name="T53" fmla="*/ 6 h 65"/>
                <a:gd name="T54" fmla="*/ 20 w 252"/>
                <a:gd name="T55" fmla="*/ 4 h 65"/>
                <a:gd name="T56" fmla="*/ 25 w 252"/>
                <a:gd name="T57" fmla="*/ 1 h 65"/>
                <a:gd name="T58" fmla="*/ 32 w 252"/>
                <a:gd name="T59" fmla="*/ 0 h 65"/>
                <a:gd name="T60" fmla="*/ 220 w 252"/>
                <a:gd name="T61" fmla="*/ 0 h 65"/>
                <a:gd name="T62" fmla="*/ 220 w 252"/>
                <a:gd name="T63" fmla="*/ 0 h 65"/>
                <a:gd name="T64" fmla="*/ 226 w 252"/>
                <a:gd name="T65" fmla="*/ 1 h 65"/>
                <a:gd name="T66" fmla="*/ 233 w 252"/>
                <a:gd name="T67" fmla="*/ 4 h 65"/>
                <a:gd name="T68" fmla="*/ 237 w 252"/>
                <a:gd name="T69" fmla="*/ 6 h 65"/>
                <a:gd name="T70" fmla="*/ 243 w 252"/>
                <a:gd name="T71" fmla="*/ 11 h 65"/>
                <a:gd name="T72" fmla="*/ 247 w 252"/>
                <a:gd name="T73" fmla="*/ 15 h 65"/>
                <a:gd name="T74" fmla="*/ 249 w 252"/>
                <a:gd name="T75" fmla="*/ 21 h 65"/>
                <a:gd name="T76" fmla="*/ 251 w 252"/>
                <a:gd name="T77" fmla="*/ 27 h 65"/>
                <a:gd name="T78" fmla="*/ 252 w 252"/>
                <a:gd name="T79" fmla="*/ 33 h 65"/>
                <a:gd name="T80" fmla="*/ 252 w 252"/>
                <a:gd name="T81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52" h="65">
                  <a:moveTo>
                    <a:pt x="252" y="33"/>
                  </a:moveTo>
                  <a:lnTo>
                    <a:pt x="252" y="33"/>
                  </a:lnTo>
                  <a:lnTo>
                    <a:pt x="251" y="39"/>
                  </a:lnTo>
                  <a:lnTo>
                    <a:pt x="249" y="45"/>
                  </a:lnTo>
                  <a:lnTo>
                    <a:pt x="247" y="51"/>
                  </a:lnTo>
                  <a:lnTo>
                    <a:pt x="243" y="56"/>
                  </a:lnTo>
                  <a:lnTo>
                    <a:pt x="237" y="59"/>
                  </a:lnTo>
                  <a:lnTo>
                    <a:pt x="233" y="63"/>
                  </a:lnTo>
                  <a:lnTo>
                    <a:pt x="226" y="65"/>
                  </a:lnTo>
                  <a:lnTo>
                    <a:pt x="220" y="65"/>
                  </a:lnTo>
                  <a:lnTo>
                    <a:pt x="32" y="65"/>
                  </a:lnTo>
                  <a:lnTo>
                    <a:pt x="32" y="65"/>
                  </a:lnTo>
                  <a:lnTo>
                    <a:pt x="25" y="65"/>
                  </a:lnTo>
                  <a:lnTo>
                    <a:pt x="20" y="63"/>
                  </a:lnTo>
                  <a:lnTo>
                    <a:pt x="14" y="59"/>
                  </a:lnTo>
                  <a:lnTo>
                    <a:pt x="9" y="56"/>
                  </a:lnTo>
                  <a:lnTo>
                    <a:pt x="6" y="51"/>
                  </a:lnTo>
                  <a:lnTo>
                    <a:pt x="2" y="45"/>
                  </a:lnTo>
                  <a:lnTo>
                    <a:pt x="0" y="39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7"/>
                  </a:lnTo>
                  <a:lnTo>
                    <a:pt x="2" y="21"/>
                  </a:lnTo>
                  <a:lnTo>
                    <a:pt x="6" y="15"/>
                  </a:lnTo>
                  <a:lnTo>
                    <a:pt x="9" y="11"/>
                  </a:lnTo>
                  <a:lnTo>
                    <a:pt x="14" y="6"/>
                  </a:lnTo>
                  <a:lnTo>
                    <a:pt x="20" y="4"/>
                  </a:lnTo>
                  <a:lnTo>
                    <a:pt x="25" y="1"/>
                  </a:lnTo>
                  <a:lnTo>
                    <a:pt x="32" y="0"/>
                  </a:lnTo>
                  <a:lnTo>
                    <a:pt x="220" y="0"/>
                  </a:lnTo>
                  <a:lnTo>
                    <a:pt x="220" y="0"/>
                  </a:lnTo>
                  <a:lnTo>
                    <a:pt x="226" y="1"/>
                  </a:lnTo>
                  <a:lnTo>
                    <a:pt x="233" y="4"/>
                  </a:lnTo>
                  <a:lnTo>
                    <a:pt x="237" y="6"/>
                  </a:lnTo>
                  <a:lnTo>
                    <a:pt x="243" y="11"/>
                  </a:lnTo>
                  <a:lnTo>
                    <a:pt x="247" y="15"/>
                  </a:lnTo>
                  <a:lnTo>
                    <a:pt x="249" y="21"/>
                  </a:lnTo>
                  <a:lnTo>
                    <a:pt x="251" y="27"/>
                  </a:lnTo>
                  <a:lnTo>
                    <a:pt x="252" y="33"/>
                  </a:lnTo>
                  <a:lnTo>
                    <a:pt x="252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3" name="Freeform 123"/>
            <p:cNvSpPr>
              <a:spLocks/>
            </p:cNvSpPr>
            <p:nvPr/>
          </p:nvSpPr>
          <p:spPr bwMode="auto">
            <a:xfrm>
              <a:off x="5217809" y="3879754"/>
              <a:ext cx="494569" cy="47862"/>
            </a:xfrm>
            <a:custGeom>
              <a:avLst/>
              <a:gdLst>
                <a:gd name="T0" fmla="*/ 683 w 683"/>
                <a:gd name="T1" fmla="*/ 32 h 65"/>
                <a:gd name="T2" fmla="*/ 683 w 683"/>
                <a:gd name="T3" fmla="*/ 32 h 65"/>
                <a:gd name="T4" fmla="*/ 681 w 683"/>
                <a:gd name="T5" fmla="*/ 39 h 65"/>
                <a:gd name="T6" fmla="*/ 679 w 683"/>
                <a:gd name="T7" fmla="*/ 45 h 65"/>
                <a:gd name="T8" fmla="*/ 677 w 683"/>
                <a:gd name="T9" fmla="*/ 51 h 65"/>
                <a:gd name="T10" fmla="*/ 672 w 683"/>
                <a:gd name="T11" fmla="*/ 55 h 65"/>
                <a:gd name="T12" fmla="*/ 668 w 683"/>
                <a:gd name="T13" fmla="*/ 59 h 65"/>
                <a:gd name="T14" fmla="*/ 663 w 683"/>
                <a:gd name="T15" fmla="*/ 62 h 65"/>
                <a:gd name="T16" fmla="*/ 656 w 683"/>
                <a:gd name="T17" fmla="*/ 65 h 65"/>
                <a:gd name="T18" fmla="*/ 650 w 683"/>
                <a:gd name="T19" fmla="*/ 65 h 65"/>
                <a:gd name="T20" fmla="*/ 33 w 683"/>
                <a:gd name="T21" fmla="*/ 65 h 65"/>
                <a:gd name="T22" fmla="*/ 33 w 683"/>
                <a:gd name="T23" fmla="*/ 65 h 65"/>
                <a:gd name="T24" fmla="*/ 26 w 683"/>
                <a:gd name="T25" fmla="*/ 65 h 65"/>
                <a:gd name="T26" fmla="*/ 20 w 683"/>
                <a:gd name="T27" fmla="*/ 62 h 65"/>
                <a:gd name="T28" fmla="*/ 14 w 683"/>
                <a:gd name="T29" fmla="*/ 59 h 65"/>
                <a:gd name="T30" fmla="*/ 10 w 683"/>
                <a:gd name="T31" fmla="*/ 55 h 65"/>
                <a:gd name="T32" fmla="*/ 6 w 683"/>
                <a:gd name="T33" fmla="*/ 51 h 65"/>
                <a:gd name="T34" fmla="*/ 3 w 683"/>
                <a:gd name="T35" fmla="*/ 45 h 65"/>
                <a:gd name="T36" fmla="*/ 2 w 683"/>
                <a:gd name="T37" fmla="*/ 39 h 65"/>
                <a:gd name="T38" fmla="*/ 0 w 683"/>
                <a:gd name="T39" fmla="*/ 32 h 65"/>
                <a:gd name="T40" fmla="*/ 0 w 683"/>
                <a:gd name="T41" fmla="*/ 32 h 65"/>
                <a:gd name="T42" fmla="*/ 0 w 683"/>
                <a:gd name="T43" fmla="*/ 32 h 65"/>
                <a:gd name="T44" fmla="*/ 2 w 683"/>
                <a:gd name="T45" fmla="*/ 26 h 65"/>
                <a:gd name="T46" fmla="*/ 3 w 683"/>
                <a:gd name="T47" fmla="*/ 19 h 65"/>
                <a:gd name="T48" fmla="*/ 6 w 683"/>
                <a:gd name="T49" fmla="*/ 15 h 65"/>
                <a:gd name="T50" fmla="*/ 10 w 683"/>
                <a:gd name="T51" fmla="*/ 10 h 65"/>
                <a:gd name="T52" fmla="*/ 14 w 683"/>
                <a:gd name="T53" fmla="*/ 6 h 65"/>
                <a:gd name="T54" fmla="*/ 20 w 683"/>
                <a:gd name="T55" fmla="*/ 3 h 65"/>
                <a:gd name="T56" fmla="*/ 26 w 683"/>
                <a:gd name="T57" fmla="*/ 1 h 65"/>
                <a:gd name="T58" fmla="*/ 33 w 683"/>
                <a:gd name="T59" fmla="*/ 0 h 65"/>
                <a:gd name="T60" fmla="*/ 650 w 683"/>
                <a:gd name="T61" fmla="*/ 0 h 65"/>
                <a:gd name="T62" fmla="*/ 650 w 683"/>
                <a:gd name="T63" fmla="*/ 0 h 65"/>
                <a:gd name="T64" fmla="*/ 656 w 683"/>
                <a:gd name="T65" fmla="*/ 1 h 65"/>
                <a:gd name="T66" fmla="*/ 663 w 683"/>
                <a:gd name="T67" fmla="*/ 3 h 65"/>
                <a:gd name="T68" fmla="*/ 668 w 683"/>
                <a:gd name="T69" fmla="*/ 6 h 65"/>
                <a:gd name="T70" fmla="*/ 672 w 683"/>
                <a:gd name="T71" fmla="*/ 10 h 65"/>
                <a:gd name="T72" fmla="*/ 677 w 683"/>
                <a:gd name="T73" fmla="*/ 15 h 65"/>
                <a:gd name="T74" fmla="*/ 679 w 683"/>
                <a:gd name="T75" fmla="*/ 19 h 65"/>
                <a:gd name="T76" fmla="*/ 681 w 683"/>
                <a:gd name="T77" fmla="*/ 26 h 65"/>
                <a:gd name="T78" fmla="*/ 683 w 683"/>
                <a:gd name="T79" fmla="*/ 32 h 65"/>
                <a:gd name="T80" fmla="*/ 683 w 683"/>
                <a:gd name="T81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83" h="65">
                  <a:moveTo>
                    <a:pt x="683" y="32"/>
                  </a:moveTo>
                  <a:lnTo>
                    <a:pt x="683" y="32"/>
                  </a:lnTo>
                  <a:lnTo>
                    <a:pt x="681" y="39"/>
                  </a:lnTo>
                  <a:lnTo>
                    <a:pt x="679" y="45"/>
                  </a:lnTo>
                  <a:lnTo>
                    <a:pt x="677" y="51"/>
                  </a:lnTo>
                  <a:lnTo>
                    <a:pt x="672" y="55"/>
                  </a:lnTo>
                  <a:lnTo>
                    <a:pt x="668" y="59"/>
                  </a:lnTo>
                  <a:lnTo>
                    <a:pt x="663" y="62"/>
                  </a:lnTo>
                  <a:lnTo>
                    <a:pt x="656" y="65"/>
                  </a:lnTo>
                  <a:lnTo>
                    <a:pt x="650" y="65"/>
                  </a:lnTo>
                  <a:lnTo>
                    <a:pt x="33" y="65"/>
                  </a:lnTo>
                  <a:lnTo>
                    <a:pt x="33" y="65"/>
                  </a:lnTo>
                  <a:lnTo>
                    <a:pt x="26" y="65"/>
                  </a:lnTo>
                  <a:lnTo>
                    <a:pt x="20" y="62"/>
                  </a:lnTo>
                  <a:lnTo>
                    <a:pt x="14" y="59"/>
                  </a:lnTo>
                  <a:lnTo>
                    <a:pt x="10" y="55"/>
                  </a:lnTo>
                  <a:lnTo>
                    <a:pt x="6" y="51"/>
                  </a:lnTo>
                  <a:lnTo>
                    <a:pt x="3" y="45"/>
                  </a:lnTo>
                  <a:lnTo>
                    <a:pt x="2" y="3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2" y="26"/>
                  </a:lnTo>
                  <a:lnTo>
                    <a:pt x="3" y="19"/>
                  </a:lnTo>
                  <a:lnTo>
                    <a:pt x="6" y="15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20" y="3"/>
                  </a:lnTo>
                  <a:lnTo>
                    <a:pt x="26" y="1"/>
                  </a:lnTo>
                  <a:lnTo>
                    <a:pt x="33" y="0"/>
                  </a:lnTo>
                  <a:lnTo>
                    <a:pt x="650" y="0"/>
                  </a:lnTo>
                  <a:lnTo>
                    <a:pt x="650" y="0"/>
                  </a:lnTo>
                  <a:lnTo>
                    <a:pt x="656" y="1"/>
                  </a:lnTo>
                  <a:lnTo>
                    <a:pt x="663" y="3"/>
                  </a:lnTo>
                  <a:lnTo>
                    <a:pt x="668" y="6"/>
                  </a:lnTo>
                  <a:lnTo>
                    <a:pt x="672" y="10"/>
                  </a:lnTo>
                  <a:lnTo>
                    <a:pt x="677" y="15"/>
                  </a:lnTo>
                  <a:lnTo>
                    <a:pt x="679" y="19"/>
                  </a:lnTo>
                  <a:lnTo>
                    <a:pt x="681" y="26"/>
                  </a:lnTo>
                  <a:lnTo>
                    <a:pt x="683" y="32"/>
                  </a:lnTo>
                  <a:lnTo>
                    <a:pt x="683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4" name="Freeform 124"/>
            <p:cNvSpPr>
              <a:spLocks noEditPoints="1"/>
            </p:cNvSpPr>
            <p:nvPr/>
          </p:nvSpPr>
          <p:spPr bwMode="auto">
            <a:xfrm>
              <a:off x="4826216" y="3625944"/>
              <a:ext cx="211751" cy="237857"/>
            </a:xfrm>
            <a:custGeom>
              <a:avLst/>
              <a:gdLst>
                <a:gd name="T0" fmla="*/ 259 w 290"/>
                <a:gd name="T1" fmla="*/ 0 h 327"/>
                <a:gd name="T2" fmla="*/ 31 w 290"/>
                <a:gd name="T3" fmla="*/ 0 h 327"/>
                <a:gd name="T4" fmla="*/ 0 w 290"/>
                <a:gd name="T5" fmla="*/ 0 h 327"/>
                <a:gd name="T6" fmla="*/ 0 w 290"/>
                <a:gd name="T7" fmla="*/ 31 h 327"/>
                <a:gd name="T8" fmla="*/ 0 w 290"/>
                <a:gd name="T9" fmla="*/ 62 h 327"/>
                <a:gd name="T10" fmla="*/ 0 w 290"/>
                <a:gd name="T11" fmla="*/ 295 h 327"/>
                <a:gd name="T12" fmla="*/ 0 w 290"/>
                <a:gd name="T13" fmla="*/ 295 h 327"/>
                <a:gd name="T14" fmla="*/ 1 w 290"/>
                <a:gd name="T15" fmla="*/ 302 h 327"/>
                <a:gd name="T16" fmla="*/ 3 w 290"/>
                <a:gd name="T17" fmla="*/ 309 h 327"/>
                <a:gd name="T18" fmla="*/ 8 w 290"/>
                <a:gd name="T19" fmla="*/ 315 h 327"/>
                <a:gd name="T20" fmla="*/ 12 w 290"/>
                <a:gd name="T21" fmla="*/ 321 h 327"/>
                <a:gd name="T22" fmla="*/ 12 w 290"/>
                <a:gd name="T23" fmla="*/ 321 h 327"/>
                <a:gd name="T24" fmla="*/ 19 w 290"/>
                <a:gd name="T25" fmla="*/ 324 h 327"/>
                <a:gd name="T26" fmla="*/ 26 w 290"/>
                <a:gd name="T27" fmla="*/ 327 h 327"/>
                <a:gd name="T28" fmla="*/ 33 w 290"/>
                <a:gd name="T29" fmla="*/ 327 h 327"/>
                <a:gd name="T30" fmla="*/ 40 w 290"/>
                <a:gd name="T31" fmla="*/ 325 h 327"/>
                <a:gd name="T32" fmla="*/ 145 w 290"/>
                <a:gd name="T33" fmla="*/ 295 h 327"/>
                <a:gd name="T34" fmla="*/ 250 w 290"/>
                <a:gd name="T35" fmla="*/ 325 h 327"/>
                <a:gd name="T36" fmla="*/ 250 w 290"/>
                <a:gd name="T37" fmla="*/ 325 h 327"/>
                <a:gd name="T38" fmla="*/ 259 w 290"/>
                <a:gd name="T39" fmla="*/ 327 h 327"/>
                <a:gd name="T40" fmla="*/ 259 w 290"/>
                <a:gd name="T41" fmla="*/ 327 h 327"/>
                <a:gd name="T42" fmla="*/ 264 w 290"/>
                <a:gd name="T43" fmla="*/ 327 h 327"/>
                <a:gd name="T44" fmla="*/ 268 w 290"/>
                <a:gd name="T45" fmla="*/ 325 h 327"/>
                <a:gd name="T46" fmla="*/ 273 w 290"/>
                <a:gd name="T47" fmla="*/ 323 h 327"/>
                <a:gd name="T48" fmla="*/ 278 w 290"/>
                <a:gd name="T49" fmla="*/ 321 h 327"/>
                <a:gd name="T50" fmla="*/ 278 w 290"/>
                <a:gd name="T51" fmla="*/ 321 h 327"/>
                <a:gd name="T52" fmla="*/ 282 w 290"/>
                <a:gd name="T53" fmla="*/ 315 h 327"/>
                <a:gd name="T54" fmla="*/ 287 w 290"/>
                <a:gd name="T55" fmla="*/ 309 h 327"/>
                <a:gd name="T56" fmla="*/ 289 w 290"/>
                <a:gd name="T57" fmla="*/ 302 h 327"/>
                <a:gd name="T58" fmla="*/ 290 w 290"/>
                <a:gd name="T59" fmla="*/ 295 h 327"/>
                <a:gd name="T60" fmla="*/ 290 w 290"/>
                <a:gd name="T61" fmla="*/ 62 h 327"/>
                <a:gd name="T62" fmla="*/ 290 w 290"/>
                <a:gd name="T63" fmla="*/ 31 h 327"/>
                <a:gd name="T64" fmla="*/ 290 w 290"/>
                <a:gd name="T65" fmla="*/ 0 h 327"/>
                <a:gd name="T66" fmla="*/ 259 w 290"/>
                <a:gd name="T67" fmla="*/ 0 h 327"/>
                <a:gd name="T68" fmla="*/ 228 w 290"/>
                <a:gd name="T69" fmla="*/ 254 h 327"/>
                <a:gd name="T70" fmla="*/ 154 w 290"/>
                <a:gd name="T71" fmla="*/ 232 h 327"/>
                <a:gd name="T72" fmla="*/ 154 w 290"/>
                <a:gd name="T73" fmla="*/ 232 h 327"/>
                <a:gd name="T74" fmla="*/ 145 w 290"/>
                <a:gd name="T75" fmla="*/ 230 h 327"/>
                <a:gd name="T76" fmla="*/ 145 w 290"/>
                <a:gd name="T77" fmla="*/ 230 h 327"/>
                <a:gd name="T78" fmla="*/ 136 w 290"/>
                <a:gd name="T79" fmla="*/ 232 h 327"/>
                <a:gd name="T80" fmla="*/ 62 w 290"/>
                <a:gd name="T81" fmla="*/ 254 h 327"/>
                <a:gd name="T82" fmla="*/ 62 w 290"/>
                <a:gd name="T83" fmla="*/ 62 h 327"/>
                <a:gd name="T84" fmla="*/ 228 w 290"/>
                <a:gd name="T85" fmla="*/ 62 h 327"/>
                <a:gd name="T86" fmla="*/ 228 w 290"/>
                <a:gd name="T87" fmla="*/ 254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90" h="327">
                  <a:moveTo>
                    <a:pt x="259" y="0"/>
                  </a:moveTo>
                  <a:lnTo>
                    <a:pt x="31" y="0"/>
                  </a:lnTo>
                  <a:lnTo>
                    <a:pt x="0" y="0"/>
                  </a:lnTo>
                  <a:lnTo>
                    <a:pt x="0" y="31"/>
                  </a:lnTo>
                  <a:lnTo>
                    <a:pt x="0" y="62"/>
                  </a:lnTo>
                  <a:lnTo>
                    <a:pt x="0" y="295"/>
                  </a:lnTo>
                  <a:lnTo>
                    <a:pt x="0" y="295"/>
                  </a:lnTo>
                  <a:lnTo>
                    <a:pt x="1" y="302"/>
                  </a:lnTo>
                  <a:lnTo>
                    <a:pt x="3" y="309"/>
                  </a:lnTo>
                  <a:lnTo>
                    <a:pt x="8" y="315"/>
                  </a:lnTo>
                  <a:lnTo>
                    <a:pt x="12" y="321"/>
                  </a:lnTo>
                  <a:lnTo>
                    <a:pt x="12" y="321"/>
                  </a:lnTo>
                  <a:lnTo>
                    <a:pt x="19" y="324"/>
                  </a:lnTo>
                  <a:lnTo>
                    <a:pt x="26" y="327"/>
                  </a:lnTo>
                  <a:lnTo>
                    <a:pt x="33" y="327"/>
                  </a:lnTo>
                  <a:lnTo>
                    <a:pt x="40" y="325"/>
                  </a:lnTo>
                  <a:lnTo>
                    <a:pt x="145" y="295"/>
                  </a:lnTo>
                  <a:lnTo>
                    <a:pt x="250" y="325"/>
                  </a:lnTo>
                  <a:lnTo>
                    <a:pt x="250" y="325"/>
                  </a:lnTo>
                  <a:lnTo>
                    <a:pt x="259" y="327"/>
                  </a:lnTo>
                  <a:lnTo>
                    <a:pt x="259" y="327"/>
                  </a:lnTo>
                  <a:lnTo>
                    <a:pt x="264" y="327"/>
                  </a:lnTo>
                  <a:lnTo>
                    <a:pt x="268" y="325"/>
                  </a:lnTo>
                  <a:lnTo>
                    <a:pt x="273" y="323"/>
                  </a:lnTo>
                  <a:lnTo>
                    <a:pt x="278" y="321"/>
                  </a:lnTo>
                  <a:lnTo>
                    <a:pt x="278" y="321"/>
                  </a:lnTo>
                  <a:lnTo>
                    <a:pt x="282" y="315"/>
                  </a:lnTo>
                  <a:lnTo>
                    <a:pt x="287" y="309"/>
                  </a:lnTo>
                  <a:lnTo>
                    <a:pt x="289" y="302"/>
                  </a:lnTo>
                  <a:lnTo>
                    <a:pt x="290" y="295"/>
                  </a:lnTo>
                  <a:lnTo>
                    <a:pt x="290" y="62"/>
                  </a:lnTo>
                  <a:lnTo>
                    <a:pt x="290" y="31"/>
                  </a:lnTo>
                  <a:lnTo>
                    <a:pt x="290" y="0"/>
                  </a:lnTo>
                  <a:lnTo>
                    <a:pt x="259" y="0"/>
                  </a:lnTo>
                  <a:close/>
                  <a:moveTo>
                    <a:pt x="228" y="254"/>
                  </a:moveTo>
                  <a:lnTo>
                    <a:pt x="154" y="232"/>
                  </a:lnTo>
                  <a:lnTo>
                    <a:pt x="154" y="232"/>
                  </a:lnTo>
                  <a:lnTo>
                    <a:pt x="145" y="230"/>
                  </a:lnTo>
                  <a:lnTo>
                    <a:pt x="145" y="230"/>
                  </a:lnTo>
                  <a:lnTo>
                    <a:pt x="136" y="232"/>
                  </a:lnTo>
                  <a:lnTo>
                    <a:pt x="62" y="254"/>
                  </a:lnTo>
                  <a:lnTo>
                    <a:pt x="62" y="62"/>
                  </a:lnTo>
                  <a:lnTo>
                    <a:pt x="228" y="62"/>
                  </a:lnTo>
                  <a:lnTo>
                    <a:pt x="228" y="2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5" name="Freeform 125"/>
            <p:cNvSpPr>
              <a:spLocks/>
            </p:cNvSpPr>
            <p:nvPr/>
          </p:nvSpPr>
          <p:spPr bwMode="auto">
            <a:xfrm>
              <a:off x="6206946" y="3668004"/>
              <a:ext cx="538079" cy="261062"/>
            </a:xfrm>
            <a:custGeom>
              <a:avLst/>
              <a:gdLst>
                <a:gd name="T0" fmla="*/ 145 w 741"/>
                <a:gd name="T1" fmla="*/ 0 h 359"/>
                <a:gd name="T2" fmla="*/ 123 w 741"/>
                <a:gd name="T3" fmla="*/ 10 h 359"/>
                <a:gd name="T4" fmla="*/ 112 w 741"/>
                <a:gd name="T5" fmla="*/ 32 h 359"/>
                <a:gd name="T6" fmla="*/ 118 w 741"/>
                <a:gd name="T7" fmla="*/ 51 h 359"/>
                <a:gd name="T8" fmla="*/ 139 w 741"/>
                <a:gd name="T9" fmla="*/ 65 h 359"/>
                <a:gd name="T10" fmla="*/ 563 w 741"/>
                <a:gd name="T11" fmla="*/ 65 h 359"/>
                <a:gd name="T12" fmla="*/ 607 w 741"/>
                <a:gd name="T13" fmla="*/ 74 h 359"/>
                <a:gd name="T14" fmla="*/ 643 w 741"/>
                <a:gd name="T15" fmla="*/ 98 h 359"/>
                <a:gd name="T16" fmla="*/ 668 w 741"/>
                <a:gd name="T17" fmla="*/ 135 h 359"/>
                <a:gd name="T18" fmla="*/ 678 w 741"/>
                <a:gd name="T19" fmla="*/ 179 h 359"/>
                <a:gd name="T20" fmla="*/ 672 w 741"/>
                <a:gd name="T21" fmla="*/ 213 h 359"/>
                <a:gd name="T22" fmla="*/ 651 w 741"/>
                <a:gd name="T23" fmla="*/ 252 h 359"/>
                <a:gd name="T24" fmla="*/ 617 w 741"/>
                <a:gd name="T25" fmla="*/ 280 h 359"/>
                <a:gd name="T26" fmla="*/ 574 w 741"/>
                <a:gd name="T27" fmla="*/ 294 h 359"/>
                <a:gd name="T28" fmla="*/ 126 w 741"/>
                <a:gd name="T29" fmla="*/ 294 h 359"/>
                <a:gd name="T30" fmla="*/ 84 w 741"/>
                <a:gd name="T31" fmla="*/ 274 h 359"/>
                <a:gd name="T32" fmla="*/ 65 w 741"/>
                <a:gd name="T33" fmla="*/ 233 h 359"/>
                <a:gd name="T34" fmla="*/ 66 w 741"/>
                <a:gd name="T35" fmla="*/ 212 h 359"/>
                <a:gd name="T36" fmla="*/ 95 w 741"/>
                <a:gd name="T37" fmla="*/ 168 h 359"/>
                <a:gd name="T38" fmla="*/ 133 w 741"/>
                <a:gd name="T39" fmla="*/ 156 h 359"/>
                <a:gd name="T40" fmla="*/ 571 w 741"/>
                <a:gd name="T41" fmla="*/ 159 h 359"/>
                <a:gd name="T42" fmla="*/ 584 w 741"/>
                <a:gd name="T43" fmla="*/ 170 h 359"/>
                <a:gd name="T44" fmla="*/ 585 w 741"/>
                <a:gd name="T45" fmla="*/ 184 h 359"/>
                <a:gd name="T46" fmla="*/ 576 w 741"/>
                <a:gd name="T47" fmla="*/ 199 h 359"/>
                <a:gd name="T48" fmla="*/ 204 w 741"/>
                <a:gd name="T49" fmla="*/ 203 h 359"/>
                <a:gd name="T50" fmla="*/ 145 w 741"/>
                <a:gd name="T51" fmla="*/ 203 h 359"/>
                <a:gd name="T52" fmla="*/ 123 w 741"/>
                <a:gd name="T53" fmla="*/ 212 h 359"/>
                <a:gd name="T54" fmla="*/ 112 w 741"/>
                <a:gd name="T55" fmla="*/ 235 h 359"/>
                <a:gd name="T56" fmla="*/ 118 w 741"/>
                <a:gd name="T57" fmla="*/ 254 h 359"/>
                <a:gd name="T58" fmla="*/ 139 w 741"/>
                <a:gd name="T59" fmla="*/ 266 h 359"/>
                <a:gd name="T60" fmla="*/ 563 w 741"/>
                <a:gd name="T61" fmla="*/ 267 h 359"/>
                <a:gd name="T62" fmla="*/ 596 w 741"/>
                <a:gd name="T63" fmla="*/ 261 h 359"/>
                <a:gd name="T64" fmla="*/ 624 w 741"/>
                <a:gd name="T65" fmla="*/ 242 h 359"/>
                <a:gd name="T66" fmla="*/ 643 w 741"/>
                <a:gd name="T67" fmla="*/ 214 h 359"/>
                <a:gd name="T68" fmla="*/ 650 w 741"/>
                <a:gd name="T69" fmla="*/ 179 h 359"/>
                <a:gd name="T70" fmla="*/ 646 w 741"/>
                <a:gd name="T71" fmla="*/ 154 h 359"/>
                <a:gd name="T72" fmla="*/ 630 w 741"/>
                <a:gd name="T73" fmla="*/ 124 h 359"/>
                <a:gd name="T74" fmla="*/ 605 w 741"/>
                <a:gd name="T75" fmla="*/ 103 h 359"/>
                <a:gd name="T76" fmla="*/ 571 w 741"/>
                <a:gd name="T77" fmla="*/ 93 h 359"/>
                <a:gd name="T78" fmla="*/ 120 w 741"/>
                <a:gd name="T79" fmla="*/ 93 h 359"/>
                <a:gd name="T80" fmla="*/ 69 w 741"/>
                <a:gd name="T81" fmla="*/ 108 h 359"/>
                <a:gd name="T82" fmla="*/ 30 w 741"/>
                <a:gd name="T83" fmla="*/ 140 h 359"/>
                <a:gd name="T84" fmla="*/ 6 w 741"/>
                <a:gd name="T85" fmla="*/ 185 h 359"/>
                <a:gd name="T86" fmla="*/ 0 w 741"/>
                <a:gd name="T87" fmla="*/ 226 h 359"/>
                <a:gd name="T88" fmla="*/ 10 w 741"/>
                <a:gd name="T89" fmla="*/ 277 h 359"/>
                <a:gd name="T90" fmla="*/ 39 w 741"/>
                <a:gd name="T91" fmla="*/ 320 h 359"/>
                <a:gd name="T92" fmla="*/ 82 w 741"/>
                <a:gd name="T93" fmla="*/ 349 h 359"/>
                <a:gd name="T94" fmla="*/ 133 w 741"/>
                <a:gd name="T95" fmla="*/ 359 h 359"/>
                <a:gd name="T96" fmla="*/ 599 w 741"/>
                <a:gd name="T97" fmla="*/ 356 h 359"/>
                <a:gd name="T98" fmla="*/ 662 w 741"/>
                <a:gd name="T99" fmla="*/ 328 h 359"/>
                <a:gd name="T100" fmla="*/ 711 w 741"/>
                <a:gd name="T101" fmla="*/ 280 h 359"/>
                <a:gd name="T102" fmla="*/ 738 w 741"/>
                <a:gd name="T103" fmla="*/ 215 h 359"/>
                <a:gd name="T104" fmla="*/ 740 w 741"/>
                <a:gd name="T105" fmla="*/ 161 h 359"/>
                <a:gd name="T106" fmla="*/ 720 w 741"/>
                <a:gd name="T107" fmla="*/ 94 h 359"/>
                <a:gd name="T108" fmla="*/ 676 w 741"/>
                <a:gd name="T109" fmla="*/ 42 h 359"/>
                <a:gd name="T110" fmla="*/ 616 w 741"/>
                <a:gd name="T111" fmla="*/ 8 h 359"/>
                <a:gd name="T112" fmla="*/ 563 w 741"/>
                <a:gd name="T113" fmla="*/ 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41" h="359">
                  <a:moveTo>
                    <a:pt x="563" y="0"/>
                  </a:moveTo>
                  <a:lnTo>
                    <a:pt x="204" y="0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139" y="1"/>
                  </a:lnTo>
                  <a:lnTo>
                    <a:pt x="132" y="3"/>
                  </a:lnTo>
                  <a:lnTo>
                    <a:pt x="127" y="6"/>
                  </a:lnTo>
                  <a:lnTo>
                    <a:pt x="123" y="10"/>
                  </a:lnTo>
                  <a:lnTo>
                    <a:pt x="118" y="15"/>
                  </a:lnTo>
                  <a:lnTo>
                    <a:pt x="116" y="20"/>
                  </a:lnTo>
                  <a:lnTo>
                    <a:pt x="113" y="26"/>
                  </a:lnTo>
                  <a:lnTo>
                    <a:pt x="112" y="32"/>
                  </a:lnTo>
                  <a:lnTo>
                    <a:pt x="112" y="32"/>
                  </a:lnTo>
                  <a:lnTo>
                    <a:pt x="113" y="39"/>
                  </a:lnTo>
                  <a:lnTo>
                    <a:pt x="116" y="45"/>
                  </a:lnTo>
                  <a:lnTo>
                    <a:pt x="118" y="51"/>
                  </a:lnTo>
                  <a:lnTo>
                    <a:pt x="123" y="55"/>
                  </a:lnTo>
                  <a:lnTo>
                    <a:pt x="127" y="59"/>
                  </a:lnTo>
                  <a:lnTo>
                    <a:pt x="132" y="62"/>
                  </a:lnTo>
                  <a:lnTo>
                    <a:pt x="139" y="65"/>
                  </a:lnTo>
                  <a:lnTo>
                    <a:pt x="145" y="65"/>
                  </a:lnTo>
                  <a:lnTo>
                    <a:pt x="204" y="65"/>
                  </a:lnTo>
                  <a:lnTo>
                    <a:pt x="563" y="65"/>
                  </a:lnTo>
                  <a:lnTo>
                    <a:pt x="563" y="65"/>
                  </a:lnTo>
                  <a:lnTo>
                    <a:pt x="574" y="66"/>
                  </a:lnTo>
                  <a:lnTo>
                    <a:pt x="585" y="67"/>
                  </a:lnTo>
                  <a:lnTo>
                    <a:pt x="596" y="70"/>
                  </a:lnTo>
                  <a:lnTo>
                    <a:pt x="607" y="74"/>
                  </a:lnTo>
                  <a:lnTo>
                    <a:pt x="617" y="79"/>
                  </a:lnTo>
                  <a:lnTo>
                    <a:pt x="627" y="84"/>
                  </a:lnTo>
                  <a:lnTo>
                    <a:pt x="635" y="91"/>
                  </a:lnTo>
                  <a:lnTo>
                    <a:pt x="643" y="98"/>
                  </a:lnTo>
                  <a:lnTo>
                    <a:pt x="651" y="106"/>
                  </a:lnTo>
                  <a:lnTo>
                    <a:pt x="658" y="116"/>
                  </a:lnTo>
                  <a:lnTo>
                    <a:pt x="664" y="125"/>
                  </a:lnTo>
                  <a:lnTo>
                    <a:pt x="668" y="135"/>
                  </a:lnTo>
                  <a:lnTo>
                    <a:pt x="672" y="146"/>
                  </a:lnTo>
                  <a:lnTo>
                    <a:pt x="674" y="156"/>
                  </a:lnTo>
                  <a:lnTo>
                    <a:pt x="676" y="168"/>
                  </a:lnTo>
                  <a:lnTo>
                    <a:pt x="678" y="179"/>
                  </a:lnTo>
                  <a:lnTo>
                    <a:pt x="678" y="179"/>
                  </a:lnTo>
                  <a:lnTo>
                    <a:pt x="676" y="191"/>
                  </a:lnTo>
                  <a:lnTo>
                    <a:pt x="674" y="203"/>
                  </a:lnTo>
                  <a:lnTo>
                    <a:pt x="672" y="213"/>
                  </a:lnTo>
                  <a:lnTo>
                    <a:pt x="668" y="225"/>
                  </a:lnTo>
                  <a:lnTo>
                    <a:pt x="664" y="234"/>
                  </a:lnTo>
                  <a:lnTo>
                    <a:pt x="658" y="243"/>
                  </a:lnTo>
                  <a:lnTo>
                    <a:pt x="651" y="252"/>
                  </a:lnTo>
                  <a:lnTo>
                    <a:pt x="643" y="261"/>
                  </a:lnTo>
                  <a:lnTo>
                    <a:pt x="635" y="267"/>
                  </a:lnTo>
                  <a:lnTo>
                    <a:pt x="627" y="274"/>
                  </a:lnTo>
                  <a:lnTo>
                    <a:pt x="617" y="280"/>
                  </a:lnTo>
                  <a:lnTo>
                    <a:pt x="607" y="285"/>
                  </a:lnTo>
                  <a:lnTo>
                    <a:pt x="596" y="289"/>
                  </a:lnTo>
                  <a:lnTo>
                    <a:pt x="585" y="292"/>
                  </a:lnTo>
                  <a:lnTo>
                    <a:pt x="574" y="294"/>
                  </a:lnTo>
                  <a:lnTo>
                    <a:pt x="563" y="294"/>
                  </a:lnTo>
                  <a:lnTo>
                    <a:pt x="133" y="294"/>
                  </a:lnTo>
                  <a:lnTo>
                    <a:pt x="133" y="294"/>
                  </a:lnTo>
                  <a:lnTo>
                    <a:pt x="126" y="294"/>
                  </a:lnTo>
                  <a:lnTo>
                    <a:pt x="119" y="293"/>
                  </a:lnTo>
                  <a:lnTo>
                    <a:pt x="106" y="288"/>
                  </a:lnTo>
                  <a:lnTo>
                    <a:pt x="95" y="283"/>
                  </a:lnTo>
                  <a:lnTo>
                    <a:pt x="84" y="274"/>
                  </a:lnTo>
                  <a:lnTo>
                    <a:pt x="76" y="264"/>
                  </a:lnTo>
                  <a:lnTo>
                    <a:pt x="71" y="252"/>
                  </a:lnTo>
                  <a:lnTo>
                    <a:pt x="66" y="240"/>
                  </a:lnTo>
                  <a:lnTo>
                    <a:pt x="65" y="233"/>
                  </a:lnTo>
                  <a:lnTo>
                    <a:pt x="65" y="226"/>
                  </a:lnTo>
                  <a:lnTo>
                    <a:pt x="65" y="226"/>
                  </a:lnTo>
                  <a:lnTo>
                    <a:pt x="65" y="219"/>
                  </a:lnTo>
                  <a:lnTo>
                    <a:pt x="66" y="212"/>
                  </a:lnTo>
                  <a:lnTo>
                    <a:pt x="71" y="198"/>
                  </a:lnTo>
                  <a:lnTo>
                    <a:pt x="76" y="186"/>
                  </a:lnTo>
                  <a:lnTo>
                    <a:pt x="84" y="177"/>
                  </a:lnTo>
                  <a:lnTo>
                    <a:pt x="95" y="168"/>
                  </a:lnTo>
                  <a:lnTo>
                    <a:pt x="106" y="162"/>
                  </a:lnTo>
                  <a:lnTo>
                    <a:pt x="119" y="157"/>
                  </a:lnTo>
                  <a:lnTo>
                    <a:pt x="126" y="156"/>
                  </a:lnTo>
                  <a:lnTo>
                    <a:pt x="133" y="156"/>
                  </a:lnTo>
                  <a:lnTo>
                    <a:pt x="563" y="156"/>
                  </a:lnTo>
                  <a:lnTo>
                    <a:pt x="563" y="156"/>
                  </a:lnTo>
                  <a:lnTo>
                    <a:pt x="567" y="156"/>
                  </a:lnTo>
                  <a:lnTo>
                    <a:pt x="571" y="159"/>
                  </a:lnTo>
                  <a:lnTo>
                    <a:pt x="576" y="161"/>
                  </a:lnTo>
                  <a:lnTo>
                    <a:pt x="579" y="163"/>
                  </a:lnTo>
                  <a:lnTo>
                    <a:pt x="581" y="167"/>
                  </a:lnTo>
                  <a:lnTo>
                    <a:pt x="584" y="170"/>
                  </a:lnTo>
                  <a:lnTo>
                    <a:pt x="585" y="175"/>
                  </a:lnTo>
                  <a:lnTo>
                    <a:pt x="586" y="179"/>
                  </a:lnTo>
                  <a:lnTo>
                    <a:pt x="586" y="179"/>
                  </a:lnTo>
                  <a:lnTo>
                    <a:pt x="585" y="184"/>
                  </a:lnTo>
                  <a:lnTo>
                    <a:pt x="584" y="189"/>
                  </a:lnTo>
                  <a:lnTo>
                    <a:pt x="581" y="192"/>
                  </a:lnTo>
                  <a:lnTo>
                    <a:pt x="579" y="196"/>
                  </a:lnTo>
                  <a:lnTo>
                    <a:pt x="576" y="199"/>
                  </a:lnTo>
                  <a:lnTo>
                    <a:pt x="571" y="201"/>
                  </a:lnTo>
                  <a:lnTo>
                    <a:pt x="567" y="203"/>
                  </a:lnTo>
                  <a:lnTo>
                    <a:pt x="563" y="203"/>
                  </a:lnTo>
                  <a:lnTo>
                    <a:pt x="204" y="203"/>
                  </a:lnTo>
                  <a:lnTo>
                    <a:pt x="204" y="203"/>
                  </a:lnTo>
                  <a:lnTo>
                    <a:pt x="204" y="203"/>
                  </a:lnTo>
                  <a:lnTo>
                    <a:pt x="145" y="203"/>
                  </a:lnTo>
                  <a:lnTo>
                    <a:pt x="145" y="203"/>
                  </a:lnTo>
                  <a:lnTo>
                    <a:pt x="139" y="204"/>
                  </a:lnTo>
                  <a:lnTo>
                    <a:pt x="132" y="206"/>
                  </a:lnTo>
                  <a:lnTo>
                    <a:pt x="127" y="208"/>
                  </a:lnTo>
                  <a:lnTo>
                    <a:pt x="123" y="212"/>
                  </a:lnTo>
                  <a:lnTo>
                    <a:pt x="118" y="218"/>
                  </a:lnTo>
                  <a:lnTo>
                    <a:pt x="116" y="222"/>
                  </a:lnTo>
                  <a:lnTo>
                    <a:pt x="113" y="229"/>
                  </a:lnTo>
                  <a:lnTo>
                    <a:pt x="112" y="235"/>
                  </a:lnTo>
                  <a:lnTo>
                    <a:pt x="112" y="235"/>
                  </a:lnTo>
                  <a:lnTo>
                    <a:pt x="113" y="242"/>
                  </a:lnTo>
                  <a:lnTo>
                    <a:pt x="116" y="248"/>
                  </a:lnTo>
                  <a:lnTo>
                    <a:pt x="118" y="254"/>
                  </a:lnTo>
                  <a:lnTo>
                    <a:pt x="123" y="258"/>
                  </a:lnTo>
                  <a:lnTo>
                    <a:pt x="127" y="262"/>
                  </a:lnTo>
                  <a:lnTo>
                    <a:pt x="132" y="265"/>
                  </a:lnTo>
                  <a:lnTo>
                    <a:pt x="139" y="266"/>
                  </a:lnTo>
                  <a:lnTo>
                    <a:pt x="145" y="267"/>
                  </a:lnTo>
                  <a:lnTo>
                    <a:pt x="145" y="267"/>
                  </a:lnTo>
                  <a:lnTo>
                    <a:pt x="563" y="267"/>
                  </a:lnTo>
                  <a:lnTo>
                    <a:pt x="563" y="267"/>
                  </a:lnTo>
                  <a:lnTo>
                    <a:pt x="571" y="267"/>
                  </a:lnTo>
                  <a:lnTo>
                    <a:pt x="580" y="266"/>
                  </a:lnTo>
                  <a:lnTo>
                    <a:pt x="588" y="264"/>
                  </a:lnTo>
                  <a:lnTo>
                    <a:pt x="596" y="261"/>
                  </a:lnTo>
                  <a:lnTo>
                    <a:pt x="605" y="257"/>
                  </a:lnTo>
                  <a:lnTo>
                    <a:pt x="611" y="252"/>
                  </a:lnTo>
                  <a:lnTo>
                    <a:pt x="618" y="248"/>
                  </a:lnTo>
                  <a:lnTo>
                    <a:pt x="624" y="242"/>
                  </a:lnTo>
                  <a:lnTo>
                    <a:pt x="630" y="235"/>
                  </a:lnTo>
                  <a:lnTo>
                    <a:pt x="635" y="229"/>
                  </a:lnTo>
                  <a:lnTo>
                    <a:pt x="639" y="221"/>
                  </a:lnTo>
                  <a:lnTo>
                    <a:pt x="643" y="214"/>
                  </a:lnTo>
                  <a:lnTo>
                    <a:pt x="646" y="206"/>
                  </a:lnTo>
                  <a:lnTo>
                    <a:pt x="649" y="197"/>
                  </a:lnTo>
                  <a:lnTo>
                    <a:pt x="650" y="189"/>
                  </a:lnTo>
                  <a:lnTo>
                    <a:pt x="650" y="179"/>
                  </a:lnTo>
                  <a:lnTo>
                    <a:pt x="650" y="179"/>
                  </a:lnTo>
                  <a:lnTo>
                    <a:pt x="650" y="170"/>
                  </a:lnTo>
                  <a:lnTo>
                    <a:pt x="649" y="162"/>
                  </a:lnTo>
                  <a:lnTo>
                    <a:pt x="646" y="154"/>
                  </a:lnTo>
                  <a:lnTo>
                    <a:pt x="643" y="146"/>
                  </a:lnTo>
                  <a:lnTo>
                    <a:pt x="639" y="138"/>
                  </a:lnTo>
                  <a:lnTo>
                    <a:pt x="635" y="131"/>
                  </a:lnTo>
                  <a:lnTo>
                    <a:pt x="630" y="124"/>
                  </a:lnTo>
                  <a:lnTo>
                    <a:pt x="624" y="118"/>
                  </a:lnTo>
                  <a:lnTo>
                    <a:pt x="618" y="112"/>
                  </a:lnTo>
                  <a:lnTo>
                    <a:pt x="611" y="106"/>
                  </a:lnTo>
                  <a:lnTo>
                    <a:pt x="605" y="103"/>
                  </a:lnTo>
                  <a:lnTo>
                    <a:pt x="596" y="98"/>
                  </a:lnTo>
                  <a:lnTo>
                    <a:pt x="588" y="96"/>
                  </a:lnTo>
                  <a:lnTo>
                    <a:pt x="580" y="94"/>
                  </a:lnTo>
                  <a:lnTo>
                    <a:pt x="571" y="93"/>
                  </a:lnTo>
                  <a:lnTo>
                    <a:pt x="563" y="91"/>
                  </a:lnTo>
                  <a:lnTo>
                    <a:pt x="133" y="91"/>
                  </a:lnTo>
                  <a:lnTo>
                    <a:pt x="133" y="91"/>
                  </a:lnTo>
                  <a:lnTo>
                    <a:pt x="120" y="93"/>
                  </a:lnTo>
                  <a:lnTo>
                    <a:pt x="106" y="95"/>
                  </a:lnTo>
                  <a:lnTo>
                    <a:pt x="94" y="98"/>
                  </a:lnTo>
                  <a:lnTo>
                    <a:pt x="82" y="102"/>
                  </a:lnTo>
                  <a:lnTo>
                    <a:pt x="69" y="108"/>
                  </a:lnTo>
                  <a:lnTo>
                    <a:pt x="59" y="115"/>
                  </a:lnTo>
                  <a:lnTo>
                    <a:pt x="49" y="123"/>
                  </a:lnTo>
                  <a:lnTo>
                    <a:pt x="39" y="131"/>
                  </a:lnTo>
                  <a:lnTo>
                    <a:pt x="30" y="140"/>
                  </a:lnTo>
                  <a:lnTo>
                    <a:pt x="23" y="150"/>
                  </a:lnTo>
                  <a:lnTo>
                    <a:pt x="16" y="162"/>
                  </a:lnTo>
                  <a:lnTo>
                    <a:pt x="10" y="174"/>
                  </a:lnTo>
                  <a:lnTo>
                    <a:pt x="6" y="185"/>
                  </a:lnTo>
                  <a:lnTo>
                    <a:pt x="2" y="198"/>
                  </a:lnTo>
                  <a:lnTo>
                    <a:pt x="1" y="212"/>
                  </a:lnTo>
                  <a:lnTo>
                    <a:pt x="0" y="226"/>
                  </a:lnTo>
                  <a:lnTo>
                    <a:pt x="0" y="226"/>
                  </a:lnTo>
                  <a:lnTo>
                    <a:pt x="1" y="239"/>
                  </a:lnTo>
                  <a:lnTo>
                    <a:pt x="2" y="252"/>
                  </a:lnTo>
                  <a:lnTo>
                    <a:pt x="6" y="265"/>
                  </a:lnTo>
                  <a:lnTo>
                    <a:pt x="10" y="277"/>
                  </a:lnTo>
                  <a:lnTo>
                    <a:pt x="16" y="288"/>
                  </a:lnTo>
                  <a:lnTo>
                    <a:pt x="23" y="300"/>
                  </a:lnTo>
                  <a:lnTo>
                    <a:pt x="30" y="310"/>
                  </a:lnTo>
                  <a:lnTo>
                    <a:pt x="39" y="320"/>
                  </a:lnTo>
                  <a:lnTo>
                    <a:pt x="49" y="328"/>
                  </a:lnTo>
                  <a:lnTo>
                    <a:pt x="59" y="336"/>
                  </a:lnTo>
                  <a:lnTo>
                    <a:pt x="69" y="343"/>
                  </a:lnTo>
                  <a:lnTo>
                    <a:pt x="82" y="349"/>
                  </a:lnTo>
                  <a:lnTo>
                    <a:pt x="94" y="353"/>
                  </a:lnTo>
                  <a:lnTo>
                    <a:pt x="106" y="356"/>
                  </a:lnTo>
                  <a:lnTo>
                    <a:pt x="120" y="358"/>
                  </a:lnTo>
                  <a:lnTo>
                    <a:pt x="133" y="359"/>
                  </a:lnTo>
                  <a:lnTo>
                    <a:pt x="563" y="359"/>
                  </a:lnTo>
                  <a:lnTo>
                    <a:pt x="563" y="359"/>
                  </a:lnTo>
                  <a:lnTo>
                    <a:pt x="580" y="358"/>
                  </a:lnTo>
                  <a:lnTo>
                    <a:pt x="599" y="356"/>
                  </a:lnTo>
                  <a:lnTo>
                    <a:pt x="616" y="351"/>
                  </a:lnTo>
                  <a:lnTo>
                    <a:pt x="632" y="345"/>
                  </a:lnTo>
                  <a:lnTo>
                    <a:pt x="647" y="337"/>
                  </a:lnTo>
                  <a:lnTo>
                    <a:pt x="662" y="328"/>
                  </a:lnTo>
                  <a:lnTo>
                    <a:pt x="676" y="317"/>
                  </a:lnTo>
                  <a:lnTo>
                    <a:pt x="689" y="306"/>
                  </a:lnTo>
                  <a:lnTo>
                    <a:pt x="701" y="293"/>
                  </a:lnTo>
                  <a:lnTo>
                    <a:pt x="711" y="280"/>
                  </a:lnTo>
                  <a:lnTo>
                    <a:pt x="720" y="265"/>
                  </a:lnTo>
                  <a:lnTo>
                    <a:pt x="727" y="249"/>
                  </a:lnTo>
                  <a:lnTo>
                    <a:pt x="733" y="233"/>
                  </a:lnTo>
                  <a:lnTo>
                    <a:pt x="738" y="215"/>
                  </a:lnTo>
                  <a:lnTo>
                    <a:pt x="740" y="198"/>
                  </a:lnTo>
                  <a:lnTo>
                    <a:pt x="741" y="179"/>
                  </a:lnTo>
                  <a:lnTo>
                    <a:pt x="741" y="179"/>
                  </a:lnTo>
                  <a:lnTo>
                    <a:pt x="740" y="161"/>
                  </a:lnTo>
                  <a:lnTo>
                    <a:pt x="738" y="143"/>
                  </a:lnTo>
                  <a:lnTo>
                    <a:pt x="733" y="126"/>
                  </a:lnTo>
                  <a:lnTo>
                    <a:pt x="727" y="110"/>
                  </a:lnTo>
                  <a:lnTo>
                    <a:pt x="720" y="94"/>
                  </a:lnTo>
                  <a:lnTo>
                    <a:pt x="711" y="80"/>
                  </a:lnTo>
                  <a:lnTo>
                    <a:pt x="701" y="66"/>
                  </a:lnTo>
                  <a:lnTo>
                    <a:pt x="689" y="53"/>
                  </a:lnTo>
                  <a:lnTo>
                    <a:pt x="676" y="42"/>
                  </a:lnTo>
                  <a:lnTo>
                    <a:pt x="662" y="31"/>
                  </a:lnTo>
                  <a:lnTo>
                    <a:pt x="647" y="22"/>
                  </a:lnTo>
                  <a:lnTo>
                    <a:pt x="632" y="15"/>
                  </a:lnTo>
                  <a:lnTo>
                    <a:pt x="616" y="8"/>
                  </a:lnTo>
                  <a:lnTo>
                    <a:pt x="599" y="4"/>
                  </a:lnTo>
                  <a:lnTo>
                    <a:pt x="580" y="1"/>
                  </a:lnTo>
                  <a:lnTo>
                    <a:pt x="563" y="0"/>
                  </a:lnTo>
                  <a:lnTo>
                    <a:pt x="563" y="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6" name="Freeform 126"/>
            <p:cNvSpPr>
              <a:spLocks/>
            </p:cNvSpPr>
            <p:nvPr/>
          </p:nvSpPr>
          <p:spPr bwMode="auto">
            <a:xfrm>
              <a:off x="5779093" y="3740521"/>
              <a:ext cx="246559" cy="159538"/>
            </a:xfrm>
            <a:custGeom>
              <a:avLst/>
              <a:gdLst>
                <a:gd name="T0" fmla="*/ 0 w 341"/>
                <a:gd name="T1" fmla="*/ 0 h 222"/>
                <a:gd name="T2" fmla="*/ 0 w 341"/>
                <a:gd name="T3" fmla="*/ 47 h 222"/>
                <a:gd name="T4" fmla="*/ 0 w 341"/>
                <a:gd name="T5" fmla="*/ 47 h 222"/>
                <a:gd name="T6" fmla="*/ 0 w 341"/>
                <a:gd name="T7" fmla="*/ 59 h 222"/>
                <a:gd name="T8" fmla="*/ 1 w 341"/>
                <a:gd name="T9" fmla="*/ 72 h 222"/>
                <a:gd name="T10" fmla="*/ 5 w 341"/>
                <a:gd name="T11" fmla="*/ 85 h 222"/>
                <a:gd name="T12" fmla="*/ 7 w 341"/>
                <a:gd name="T13" fmla="*/ 98 h 222"/>
                <a:gd name="T14" fmla="*/ 12 w 341"/>
                <a:gd name="T15" fmla="*/ 109 h 222"/>
                <a:gd name="T16" fmla="*/ 16 w 341"/>
                <a:gd name="T17" fmla="*/ 121 h 222"/>
                <a:gd name="T18" fmla="*/ 22 w 341"/>
                <a:gd name="T19" fmla="*/ 131 h 222"/>
                <a:gd name="T20" fmla="*/ 29 w 341"/>
                <a:gd name="T21" fmla="*/ 142 h 222"/>
                <a:gd name="T22" fmla="*/ 36 w 341"/>
                <a:gd name="T23" fmla="*/ 152 h 222"/>
                <a:gd name="T24" fmla="*/ 44 w 341"/>
                <a:gd name="T25" fmla="*/ 161 h 222"/>
                <a:gd name="T26" fmla="*/ 52 w 341"/>
                <a:gd name="T27" fmla="*/ 169 h 222"/>
                <a:gd name="T28" fmla="*/ 62 w 341"/>
                <a:gd name="T29" fmla="*/ 178 h 222"/>
                <a:gd name="T30" fmla="*/ 72 w 341"/>
                <a:gd name="T31" fmla="*/ 186 h 222"/>
                <a:gd name="T32" fmla="*/ 81 w 341"/>
                <a:gd name="T33" fmla="*/ 193 h 222"/>
                <a:gd name="T34" fmla="*/ 93 w 341"/>
                <a:gd name="T35" fmla="*/ 198 h 222"/>
                <a:gd name="T36" fmla="*/ 103 w 341"/>
                <a:gd name="T37" fmla="*/ 203 h 222"/>
                <a:gd name="T38" fmla="*/ 103 w 341"/>
                <a:gd name="T39" fmla="*/ 203 h 222"/>
                <a:gd name="T40" fmla="*/ 118 w 341"/>
                <a:gd name="T41" fmla="*/ 211 h 222"/>
                <a:gd name="T42" fmla="*/ 134 w 341"/>
                <a:gd name="T43" fmla="*/ 217 h 222"/>
                <a:gd name="T44" fmla="*/ 152 w 341"/>
                <a:gd name="T45" fmla="*/ 220 h 222"/>
                <a:gd name="T46" fmla="*/ 170 w 341"/>
                <a:gd name="T47" fmla="*/ 222 h 222"/>
                <a:gd name="T48" fmla="*/ 170 w 341"/>
                <a:gd name="T49" fmla="*/ 222 h 222"/>
                <a:gd name="T50" fmla="*/ 189 w 341"/>
                <a:gd name="T51" fmla="*/ 220 h 222"/>
                <a:gd name="T52" fmla="*/ 206 w 341"/>
                <a:gd name="T53" fmla="*/ 217 h 222"/>
                <a:gd name="T54" fmla="*/ 223 w 341"/>
                <a:gd name="T55" fmla="*/ 211 h 222"/>
                <a:gd name="T56" fmla="*/ 236 w 341"/>
                <a:gd name="T57" fmla="*/ 203 h 222"/>
                <a:gd name="T58" fmla="*/ 236 w 341"/>
                <a:gd name="T59" fmla="*/ 203 h 222"/>
                <a:gd name="T60" fmla="*/ 248 w 341"/>
                <a:gd name="T61" fmla="*/ 198 h 222"/>
                <a:gd name="T62" fmla="*/ 258 w 341"/>
                <a:gd name="T63" fmla="*/ 193 h 222"/>
                <a:gd name="T64" fmla="*/ 269 w 341"/>
                <a:gd name="T65" fmla="*/ 186 h 222"/>
                <a:gd name="T66" fmla="*/ 279 w 341"/>
                <a:gd name="T67" fmla="*/ 178 h 222"/>
                <a:gd name="T68" fmla="*/ 289 w 341"/>
                <a:gd name="T69" fmla="*/ 169 h 222"/>
                <a:gd name="T70" fmla="*/ 297 w 341"/>
                <a:gd name="T71" fmla="*/ 161 h 222"/>
                <a:gd name="T72" fmla="*/ 305 w 341"/>
                <a:gd name="T73" fmla="*/ 152 h 222"/>
                <a:gd name="T74" fmla="*/ 312 w 341"/>
                <a:gd name="T75" fmla="*/ 142 h 222"/>
                <a:gd name="T76" fmla="*/ 319 w 341"/>
                <a:gd name="T77" fmla="*/ 131 h 222"/>
                <a:gd name="T78" fmla="*/ 324 w 341"/>
                <a:gd name="T79" fmla="*/ 121 h 222"/>
                <a:gd name="T80" fmla="*/ 329 w 341"/>
                <a:gd name="T81" fmla="*/ 109 h 222"/>
                <a:gd name="T82" fmla="*/ 333 w 341"/>
                <a:gd name="T83" fmla="*/ 98 h 222"/>
                <a:gd name="T84" fmla="*/ 336 w 341"/>
                <a:gd name="T85" fmla="*/ 85 h 222"/>
                <a:gd name="T86" fmla="*/ 338 w 341"/>
                <a:gd name="T87" fmla="*/ 72 h 222"/>
                <a:gd name="T88" fmla="*/ 341 w 341"/>
                <a:gd name="T89" fmla="*/ 59 h 222"/>
                <a:gd name="T90" fmla="*/ 341 w 341"/>
                <a:gd name="T91" fmla="*/ 47 h 222"/>
                <a:gd name="T92" fmla="*/ 341 w 341"/>
                <a:gd name="T93" fmla="*/ 0 h 222"/>
                <a:gd name="T94" fmla="*/ 0 w 341"/>
                <a:gd name="T95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41" h="222">
                  <a:moveTo>
                    <a:pt x="0" y="0"/>
                  </a:moveTo>
                  <a:lnTo>
                    <a:pt x="0" y="47"/>
                  </a:lnTo>
                  <a:lnTo>
                    <a:pt x="0" y="47"/>
                  </a:lnTo>
                  <a:lnTo>
                    <a:pt x="0" y="59"/>
                  </a:lnTo>
                  <a:lnTo>
                    <a:pt x="1" y="72"/>
                  </a:lnTo>
                  <a:lnTo>
                    <a:pt x="5" y="85"/>
                  </a:lnTo>
                  <a:lnTo>
                    <a:pt x="7" y="98"/>
                  </a:lnTo>
                  <a:lnTo>
                    <a:pt x="12" y="109"/>
                  </a:lnTo>
                  <a:lnTo>
                    <a:pt x="16" y="121"/>
                  </a:lnTo>
                  <a:lnTo>
                    <a:pt x="22" y="131"/>
                  </a:lnTo>
                  <a:lnTo>
                    <a:pt x="29" y="142"/>
                  </a:lnTo>
                  <a:lnTo>
                    <a:pt x="36" y="152"/>
                  </a:lnTo>
                  <a:lnTo>
                    <a:pt x="44" y="161"/>
                  </a:lnTo>
                  <a:lnTo>
                    <a:pt x="52" y="169"/>
                  </a:lnTo>
                  <a:lnTo>
                    <a:pt x="62" y="178"/>
                  </a:lnTo>
                  <a:lnTo>
                    <a:pt x="72" y="186"/>
                  </a:lnTo>
                  <a:lnTo>
                    <a:pt x="81" y="193"/>
                  </a:lnTo>
                  <a:lnTo>
                    <a:pt x="93" y="198"/>
                  </a:lnTo>
                  <a:lnTo>
                    <a:pt x="103" y="203"/>
                  </a:lnTo>
                  <a:lnTo>
                    <a:pt x="103" y="203"/>
                  </a:lnTo>
                  <a:lnTo>
                    <a:pt x="118" y="211"/>
                  </a:lnTo>
                  <a:lnTo>
                    <a:pt x="134" y="217"/>
                  </a:lnTo>
                  <a:lnTo>
                    <a:pt x="152" y="220"/>
                  </a:lnTo>
                  <a:lnTo>
                    <a:pt x="170" y="222"/>
                  </a:lnTo>
                  <a:lnTo>
                    <a:pt x="170" y="222"/>
                  </a:lnTo>
                  <a:lnTo>
                    <a:pt x="189" y="220"/>
                  </a:lnTo>
                  <a:lnTo>
                    <a:pt x="206" y="217"/>
                  </a:lnTo>
                  <a:lnTo>
                    <a:pt x="223" y="211"/>
                  </a:lnTo>
                  <a:lnTo>
                    <a:pt x="236" y="203"/>
                  </a:lnTo>
                  <a:lnTo>
                    <a:pt x="236" y="203"/>
                  </a:lnTo>
                  <a:lnTo>
                    <a:pt x="248" y="198"/>
                  </a:lnTo>
                  <a:lnTo>
                    <a:pt x="258" y="193"/>
                  </a:lnTo>
                  <a:lnTo>
                    <a:pt x="269" y="186"/>
                  </a:lnTo>
                  <a:lnTo>
                    <a:pt x="279" y="178"/>
                  </a:lnTo>
                  <a:lnTo>
                    <a:pt x="289" y="169"/>
                  </a:lnTo>
                  <a:lnTo>
                    <a:pt x="297" y="161"/>
                  </a:lnTo>
                  <a:lnTo>
                    <a:pt x="305" y="152"/>
                  </a:lnTo>
                  <a:lnTo>
                    <a:pt x="312" y="142"/>
                  </a:lnTo>
                  <a:lnTo>
                    <a:pt x="319" y="131"/>
                  </a:lnTo>
                  <a:lnTo>
                    <a:pt x="324" y="121"/>
                  </a:lnTo>
                  <a:lnTo>
                    <a:pt x="329" y="109"/>
                  </a:lnTo>
                  <a:lnTo>
                    <a:pt x="333" y="98"/>
                  </a:lnTo>
                  <a:lnTo>
                    <a:pt x="336" y="85"/>
                  </a:lnTo>
                  <a:lnTo>
                    <a:pt x="338" y="72"/>
                  </a:lnTo>
                  <a:lnTo>
                    <a:pt x="341" y="59"/>
                  </a:lnTo>
                  <a:lnTo>
                    <a:pt x="341" y="47"/>
                  </a:lnTo>
                  <a:lnTo>
                    <a:pt x="3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6A1C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7" name="Freeform 127"/>
            <p:cNvSpPr>
              <a:spLocks noEditPoints="1"/>
            </p:cNvSpPr>
            <p:nvPr/>
          </p:nvSpPr>
          <p:spPr bwMode="auto">
            <a:xfrm>
              <a:off x="5754437" y="3717315"/>
              <a:ext cx="294421" cy="207400"/>
            </a:xfrm>
            <a:custGeom>
              <a:avLst/>
              <a:gdLst>
                <a:gd name="T0" fmla="*/ 202 w 405"/>
                <a:gd name="T1" fmla="*/ 285 h 285"/>
                <a:gd name="T2" fmla="*/ 179 w 405"/>
                <a:gd name="T3" fmla="*/ 284 h 285"/>
                <a:gd name="T4" fmla="*/ 158 w 405"/>
                <a:gd name="T5" fmla="*/ 279 h 285"/>
                <a:gd name="T6" fmla="*/ 139 w 405"/>
                <a:gd name="T7" fmla="*/ 272 h 285"/>
                <a:gd name="T8" fmla="*/ 120 w 405"/>
                <a:gd name="T9" fmla="*/ 263 h 285"/>
                <a:gd name="T10" fmla="*/ 107 w 405"/>
                <a:gd name="T11" fmla="*/ 256 h 285"/>
                <a:gd name="T12" fmla="*/ 82 w 405"/>
                <a:gd name="T13" fmla="*/ 240 h 285"/>
                <a:gd name="T14" fmla="*/ 60 w 405"/>
                <a:gd name="T15" fmla="*/ 221 h 285"/>
                <a:gd name="T16" fmla="*/ 41 w 405"/>
                <a:gd name="T17" fmla="*/ 199 h 285"/>
                <a:gd name="T18" fmla="*/ 25 w 405"/>
                <a:gd name="T19" fmla="*/ 176 h 285"/>
                <a:gd name="T20" fmla="*/ 14 w 405"/>
                <a:gd name="T21" fmla="*/ 149 h 285"/>
                <a:gd name="T22" fmla="*/ 4 w 405"/>
                <a:gd name="T23" fmla="*/ 122 h 285"/>
                <a:gd name="T24" fmla="*/ 1 w 405"/>
                <a:gd name="T25" fmla="*/ 93 h 285"/>
                <a:gd name="T26" fmla="*/ 0 w 405"/>
                <a:gd name="T27" fmla="*/ 0 h 285"/>
                <a:gd name="T28" fmla="*/ 405 w 405"/>
                <a:gd name="T29" fmla="*/ 78 h 285"/>
                <a:gd name="T30" fmla="*/ 404 w 405"/>
                <a:gd name="T31" fmla="*/ 93 h 285"/>
                <a:gd name="T32" fmla="*/ 399 w 405"/>
                <a:gd name="T33" fmla="*/ 122 h 285"/>
                <a:gd name="T34" fmla="*/ 391 w 405"/>
                <a:gd name="T35" fmla="*/ 149 h 285"/>
                <a:gd name="T36" fmla="*/ 380 w 405"/>
                <a:gd name="T37" fmla="*/ 176 h 285"/>
                <a:gd name="T38" fmla="*/ 363 w 405"/>
                <a:gd name="T39" fmla="*/ 199 h 285"/>
                <a:gd name="T40" fmla="*/ 345 w 405"/>
                <a:gd name="T41" fmla="*/ 221 h 285"/>
                <a:gd name="T42" fmla="*/ 323 w 405"/>
                <a:gd name="T43" fmla="*/ 240 h 285"/>
                <a:gd name="T44" fmla="*/ 297 w 405"/>
                <a:gd name="T45" fmla="*/ 256 h 285"/>
                <a:gd name="T46" fmla="*/ 283 w 405"/>
                <a:gd name="T47" fmla="*/ 263 h 285"/>
                <a:gd name="T48" fmla="*/ 266 w 405"/>
                <a:gd name="T49" fmla="*/ 272 h 285"/>
                <a:gd name="T50" fmla="*/ 246 w 405"/>
                <a:gd name="T51" fmla="*/ 279 h 285"/>
                <a:gd name="T52" fmla="*/ 224 w 405"/>
                <a:gd name="T53" fmla="*/ 284 h 285"/>
                <a:gd name="T54" fmla="*/ 202 w 405"/>
                <a:gd name="T55" fmla="*/ 285 h 285"/>
                <a:gd name="T56" fmla="*/ 63 w 405"/>
                <a:gd name="T57" fmla="*/ 64 h 285"/>
                <a:gd name="T58" fmla="*/ 63 w 405"/>
                <a:gd name="T59" fmla="*/ 78 h 285"/>
                <a:gd name="T60" fmla="*/ 66 w 405"/>
                <a:gd name="T61" fmla="*/ 99 h 285"/>
                <a:gd name="T62" fmla="*/ 69 w 405"/>
                <a:gd name="T63" fmla="*/ 118 h 285"/>
                <a:gd name="T64" fmla="*/ 77 w 405"/>
                <a:gd name="T65" fmla="*/ 137 h 285"/>
                <a:gd name="T66" fmla="*/ 87 w 405"/>
                <a:gd name="T67" fmla="*/ 154 h 285"/>
                <a:gd name="T68" fmla="*/ 99 w 405"/>
                <a:gd name="T69" fmla="*/ 170 h 285"/>
                <a:gd name="T70" fmla="*/ 113 w 405"/>
                <a:gd name="T71" fmla="*/ 184 h 285"/>
                <a:gd name="T72" fmla="*/ 129 w 405"/>
                <a:gd name="T73" fmla="*/ 196 h 285"/>
                <a:gd name="T74" fmla="*/ 148 w 405"/>
                <a:gd name="T75" fmla="*/ 205 h 285"/>
                <a:gd name="T76" fmla="*/ 154 w 405"/>
                <a:gd name="T77" fmla="*/ 207 h 285"/>
                <a:gd name="T78" fmla="*/ 176 w 405"/>
                <a:gd name="T79" fmla="*/ 218 h 285"/>
                <a:gd name="T80" fmla="*/ 202 w 405"/>
                <a:gd name="T81" fmla="*/ 221 h 285"/>
                <a:gd name="T82" fmla="*/ 216 w 405"/>
                <a:gd name="T83" fmla="*/ 220 h 285"/>
                <a:gd name="T84" fmla="*/ 241 w 405"/>
                <a:gd name="T85" fmla="*/ 213 h 285"/>
                <a:gd name="T86" fmla="*/ 257 w 405"/>
                <a:gd name="T87" fmla="*/ 205 h 285"/>
                <a:gd name="T88" fmla="*/ 266 w 405"/>
                <a:gd name="T89" fmla="*/ 200 h 285"/>
                <a:gd name="T90" fmla="*/ 283 w 405"/>
                <a:gd name="T91" fmla="*/ 190 h 285"/>
                <a:gd name="T92" fmla="*/ 299 w 405"/>
                <a:gd name="T93" fmla="*/ 177 h 285"/>
                <a:gd name="T94" fmla="*/ 312 w 405"/>
                <a:gd name="T95" fmla="*/ 162 h 285"/>
                <a:gd name="T96" fmla="*/ 323 w 405"/>
                <a:gd name="T97" fmla="*/ 146 h 285"/>
                <a:gd name="T98" fmla="*/ 332 w 405"/>
                <a:gd name="T99" fmla="*/ 127 h 285"/>
                <a:gd name="T100" fmla="*/ 338 w 405"/>
                <a:gd name="T101" fmla="*/ 108 h 285"/>
                <a:gd name="T102" fmla="*/ 340 w 405"/>
                <a:gd name="T103" fmla="*/ 88 h 285"/>
                <a:gd name="T104" fmla="*/ 341 w 405"/>
                <a:gd name="T105" fmla="*/ 64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05" h="285">
                  <a:moveTo>
                    <a:pt x="202" y="285"/>
                  </a:moveTo>
                  <a:lnTo>
                    <a:pt x="202" y="285"/>
                  </a:lnTo>
                  <a:lnTo>
                    <a:pt x="191" y="284"/>
                  </a:lnTo>
                  <a:lnTo>
                    <a:pt x="179" y="284"/>
                  </a:lnTo>
                  <a:lnTo>
                    <a:pt x="169" y="282"/>
                  </a:lnTo>
                  <a:lnTo>
                    <a:pt x="158" y="279"/>
                  </a:lnTo>
                  <a:lnTo>
                    <a:pt x="149" y="276"/>
                  </a:lnTo>
                  <a:lnTo>
                    <a:pt x="139" y="272"/>
                  </a:lnTo>
                  <a:lnTo>
                    <a:pt x="129" y="268"/>
                  </a:lnTo>
                  <a:lnTo>
                    <a:pt x="120" y="263"/>
                  </a:lnTo>
                  <a:lnTo>
                    <a:pt x="120" y="263"/>
                  </a:lnTo>
                  <a:lnTo>
                    <a:pt x="107" y="256"/>
                  </a:lnTo>
                  <a:lnTo>
                    <a:pt x="95" y="249"/>
                  </a:lnTo>
                  <a:lnTo>
                    <a:pt x="82" y="240"/>
                  </a:lnTo>
                  <a:lnTo>
                    <a:pt x="70" y="232"/>
                  </a:lnTo>
                  <a:lnTo>
                    <a:pt x="60" y="221"/>
                  </a:lnTo>
                  <a:lnTo>
                    <a:pt x="51" y="211"/>
                  </a:lnTo>
                  <a:lnTo>
                    <a:pt x="41" y="199"/>
                  </a:lnTo>
                  <a:lnTo>
                    <a:pt x="33" y="188"/>
                  </a:lnTo>
                  <a:lnTo>
                    <a:pt x="25" y="176"/>
                  </a:lnTo>
                  <a:lnTo>
                    <a:pt x="19" y="162"/>
                  </a:lnTo>
                  <a:lnTo>
                    <a:pt x="14" y="149"/>
                  </a:lnTo>
                  <a:lnTo>
                    <a:pt x="9" y="136"/>
                  </a:lnTo>
                  <a:lnTo>
                    <a:pt x="4" y="122"/>
                  </a:lnTo>
                  <a:lnTo>
                    <a:pt x="2" y="107"/>
                  </a:lnTo>
                  <a:lnTo>
                    <a:pt x="1" y="93"/>
                  </a:lnTo>
                  <a:lnTo>
                    <a:pt x="0" y="78"/>
                  </a:lnTo>
                  <a:lnTo>
                    <a:pt x="0" y="0"/>
                  </a:lnTo>
                  <a:lnTo>
                    <a:pt x="405" y="0"/>
                  </a:lnTo>
                  <a:lnTo>
                    <a:pt x="405" y="78"/>
                  </a:lnTo>
                  <a:lnTo>
                    <a:pt x="405" y="78"/>
                  </a:lnTo>
                  <a:lnTo>
                    <a:pt x="404" y="93"/>
                  </a:lnTo>
                  <a:lnTo>
                    <a:pt x="403" y="107"/>
                  </a:lnTo>
                  <a:lnTo>
                    <a:pt x="399" y="122"/>
                  </a:lnTo>
                  <a:lnTo>
                    <a:pt x="396" y="136"/>
                  </a:lnTo>
                  <a:lnTo>
                    <a:pt x="391" y="149"/>
                  </a:lnTo>
                  <a:lnTo>
                    <a:pt x="385" y="162"/>
                  </a:lnTo>
                  <a:lnTo>
                    <a:pt x="380" y="176"/>
                  </a:lnTo>
                  <a:lnTo>
                    <a:pt x="372" y="188"/>
                  </a:lnTo>
                  <a:lnTo>
                    <a:pt x="363" y="199"/>
                  </a:lnTo>
                  <a:lnTo>
                    <a:pt x="354" y="211"/>
                  </a:lnTo>
                  <a:lnTo>
                    <a:pt x="345" y="221"/>
                  </a:lnTo>
                  <a:lnTo>
                    <a:pt x="333" y="232"/>
                  </a:lnTo>
                  <a:lnTo>
                    <a:pt x="323" y="240"/>
                  </a:lnTo>
                  <a:lnTo>
                    <a:pt x="310" y="249"/>
                  </a:lnTo>
                  <a:lnTo>
                    <a:pt x="297" y="256"/>
                  </a:lnTo>
                  <a:lnTo>
                    <a:pt x="283" y="263"/>
                  </a:lnTo>
                  <a:lnTo>
                    <a:pt x="283" y="263"/>
                  </a:lnTo>
                  <a:lnTo>
                    <a:pt x="275" y="268"/>
                  </a:lnTo>
                  <a:lnTo>
                    <a:pt x="266" y="272"/>
                  </a:lnTo>
                  <a:lnTo>
                    <a:pt x="256" y="276"/>
                  </a:lnTo>
                  <a:lnTo>
                    <a:pt x="246" y="279"/>
                  </a:lnTo>
                  <a:lnTo>
                    <a:pt x="236" y="282"/>
                  </a:lnTo>
                  <a:lnTo>
                    <a:pt x="224" y="284"/>
                  </a:lnTo>
                  <a:lnTo>
                    <a:pt x="214" y="284"/>
                  </a:lnTo>
                  <a:lnTo>
                    <a:pt x="202" y="285"/>
                  </a:lnTo>
                  <a:lnTo>
                    <a:pt x="202" y="285"/>
                  </a:lnTo>
                  <a:close/>
                  <a:moveTo>
                    <a:pt x="63" y="64"/>
                  </a:moveTo>
                  <a:lnTo>
                    <a:pt x="63" y="78"/>
                  </a:lnTo>
                  <a:lnTo>
                    <a:pt x="63" y="78"/>
                  </a:lnTo>
                  <a:lnTo>
                    <a:pt x="65" y="88"/>
                  </a:lnTo>
                  <a:lnTo>
                    <a:pt x="66" y="99"/>
                  </a:lnTo>
                  <a:lnTo>
                    <a:pt x="67" y="108"/>
                  </a:lnTo>
                  <a:lnTo>
                    <a:pt x="69" y="118"/>
                  </a:lnTo>
                  <a:lnTo>
                    <a:pt x="73" y="127"/>
                  </a:lnTo>
                  <a:lnTo>
                    <a:pt x="77" y="137"/>
                  </a:lnTo>
                  <a:lnTo>
                    <a:pt x="82" y="146"/>
                  </a:lnTo>
                  <a:lnTo>
                    <a:pt x="87" y="154"/>
                  </a:lnTo>
                  <a:lnTo>
                    <a:pt x="92" y="162"/>
                  </a:lnTo>
                  <a:lnTo>
                    <a:pt x="99" y="170"/>
                  </a:lnTo>
                  <a:lnTo>
                    <a:pt x="106" y="177"/>
                  </a:lnTo>
                  <a:lnTo>
                    <a:pt x="113" y="184"/>
                  </a:lnTo>
                  <a:lnTo>
                    <a:pt x="121" y="190"/>
                  </a:lnTo>
                  <a:lnTo>
                    <a:pt x="129" y="196"/>
                  </a:lnTo>
                  <a:lnTo>
                    <a:pt x="139" y="200"/>
                  </a:lnTo>
                  <a:lnTo>
                    <a:pt x="148" y="205"/>
                  </a:lnTo>
                  <a:lnTo>
                    <a:pt x="154" y="207"/>
                  </a:lnTo>
                  <a:lnTo>
                    <a:pt x="154" y="207"/>
                  </a:lnTo>
                  <a:lnTo>
                    <a:pt x="164" y="213"/>
                  </a:lnTo>
                  <a:lnTo>
                    <a:pt x="176" y="218"/>
                  </a:lnTo>
                  <a:lnTo>
                    <a:pt x="189" y="220"/>
                  </a:lnTo>
                  <a:lnTo>
                    <a:pt x="202" y="221"/>
                  </a:lnTo>
                  <a:lnTo>
                    <a:pt x="202" y="221"/>
                  </a:lnTo>
                  <a:lnTo>
                    <a:pt x="216" y="220"/>
                  </a:lnTo>
                  <a:lnTo>
                    <a:pt x="229" y="218"/>
                  </a:lnTo>
                  <a:lnTo>
                    <a:pt x="241" y="213"/>
                  </a:lnTo>
                  <a:lnTo>
                    <a:pt x="251" y="207"/>
                  </a:lnTo>
                  <a:lnTo>
                    <a:pt x="257" y="205"/>
                  </a:lnTo>
                  <a:lnTo>
                    <a:pt x="257" y="205"/>
                  </a:lnTo>
                  <a:lnTo>
                    <a:pt x="266" y="200"/>
                  </a:lnTo>
                  <a:lnTo>
                    <a:pt x="275" y="196"/>
                  </a:lnTo>
                  <a:lnTo>
                    <a:pt x="283" y="190"/>
                  </a:lnTo>
                  <a:lnTo>
                    <a:pt x="292" y="184"/>
                  </a:lnTo>
                  <a:lnTo>
                    <a:pt x="299" y="177"/>
                  </a:lnTo>
                  <a:lnTo>
                    <a:pt x="305" y="170"/>
                  </a:lnTo>
                  <a:lnTo>
                    <a:pt x="312" y="162"/>
                  </a:lnTo>
                  <a:lnTo>
                    <a:pt x="318" y="154"/>
                  </a:lnTo>
                  <a:lnTo>
                    <a:pt x="323" y="146"/>
                  </a:lnTo>
                  <a:lnTo>
                    <a:pt x="328" y="137"/>
                  </a:lnTo>
                  <a:lnTo>
                    <a:pt x="332" y="127"/>
                  </a:lnTo>
                  <a:lnTo>
                    <a:pt x="334" y="118"/>
                  </a:lnTo>
                  <a:lnTo>
                    <a:pt x="338" y="108"/>
                  </a:lnTo>
                  <a:lnTo>
                    <a:pt x="339" y="99"/>
                  </a:lnTo>
                  <a:lnTo>
                    <a:pt x="340" y="88"/>
                  </a:lnTo>
                  <a:lnTo>
                    <a:pt x="341" y="78"/>
                  </a:lnTo>
                  <a:lnTo>
                    <a:pt x="341" y="64"/>
                  </a:lnTo>
                  <a:lnTo>
                    <a:pt x="63" y="64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8" name="Freeform 128"/>
            <p:cNvSpPr>
              <a:spLocks/>
            </p:cNvSpPr>
            <p:nvPr/>
          </p:nvSpPr>
          <p:spPr bwMode="auto">
            <a:xfrm>
              <a:off x="5658715" y="3190840"/>
              <a:ext cx="487316" cy="549682"/>
            </a:xfrm>
            <a:custGeom>
              <a:avLst/>
              <a:gdLst>
                <a:gd name="T0" fmla="*/ 336 w 672"/>
                <a:gd name="T1" fmla="*/ 0 h 757"/>
                <a:gd name="T2" fmla="*/ 302 w 672"/>
                <a:gd name="T3" fmla="*/ 1 h 757"/>
                <a:gd name="T4" fmla="*/ 268 w 672"/>
                <a:gd name="T5" fmla="*/ 5 h 757"/>
                <a:gd name="T6" fmla="*/ 237 w 672"/>
                <a:gd name="T7" fmla="*/ 15 h 757"/>
                <a:gd name="T8" fmla="*/ 206 w 672"/>
                <a:gd name="T9" fmla="*/ 25 h 757"/>
                <a:gd name="T10" fmla="*/ 177 w 672"/>
                <a:gd name="T11" fmla="*/ 40 h 757"/>
                <a:gd name="T12" fmla="*/ 149 w 672"/>
                <a:gd name="T13" fmla="*/ 56 h 757"/>
                <a:gd name="T14" fmla="*/ 122 w 672"/>
                <a:gd name="T15" fmla="*/ 76 h 757"/>
                <a:gd name="T16" fmla="*/ 99 w 672"/>
                <a:gd name="T17" fmla="*/ 98 h 757"/>
                <a:gd name="T18" fmla="*/ 77 w 672"/>
                <a:gd name="T19" fmla="*/ 121 h 757"/>
                <a:gd name="T20" fmla="*/ 57 w 672"/>
                <a:gd name="T21" fmla="*/ 147 h 757"/>
                <a:gd name="T22" fmla="*/ 41 w 672"/>
                <a:gd name="T23" fmla="*/ 175 h 757"/>
                <a:gd name="T24" fmla="*/ 27 w 672"/>
                <a:gd name="T25" fmla="*/ 205 h 757"/>
                <a:gd name="T26" fmla="*/ 16 w 672"/>
                <a:gd name="T27" fmla="*/ 235 h 757"/>
                <a:gd name="T28" fmla="*/ 7 w 672"/>
                <a:gd name="T29" fmla="*/ 267 h 757"/>
                <a:gd name="T30" fmla="*/ 2 w 672"/>
                <a:gd name="T31" fmla="*/ 301 h 757"/>
                <a:gd name="T32" fmla="*/ 0 w 672"/>
                <a:gd name="T33" fmla="*/ 336 h 757"/>
                <a:gd name="T34" fmla="*/ 0 w 672"/>
                <a:gd name="T35" fmla="*/ 356 h 757"/>
                <a:gd name="T36" fmla="*/ 4 w 672"/>
                <a:gd name="T37" fmla="*/ 396 h 757"/>
                <a:gd name="T38" fmla="*/ 11 w 672"/>
                <a:gd name="T39" fmla="*/ 431 h 757"/>
                <a:gd name="T40" fmla="*/ 20 w 672"/>
                <a:gd name="T41" fmla="*/ 464 h 757"/>
                <a:gd name="T42" fmla="*/ 39 w 672"/>
                <a:gd name="T43" fmla="*/ 508 h 757"/>
                <a:gd name="T44" fmla="*/ 68 w 672"/>
                <a:gd name="T45" fmla="*/ 559 h 757"/>
                <a:gd name="T46" fmla="*/ 114 w 672"/>
                <a:gd name="T47" fmla="*/ 626 h 757"/>
                <a:gd name="T48" fmla="*/ 139 w 672"/>
                <a:gd name="T49" fmla="*/ 668 h 757"/>
                <a:gd name="T50" fmla="*/ 155 w 672"/>
                <a:gd name="T51" fmla="*/ 699 h 757"/>
                <a:gd name="T52" fmla="*/ 161 w 672"/>
                <a:gd name="T53" fmla="*/ 723 h 757"/>
                <a:gd name="T54" fmla="*/ 165 w 672"/>
                <a:gd name="T55" fmla="*/ 746 h 757"/>
                <a:gd name="T56" fmla="*/ 507 w 672"/>
                <a:gd name="T57" fmla="*/ 757 h 757"/>
                <a:gd name="T58" fmla="*/ 508 w 672"/>
                <a:gd name="T59" fmla="*/ 746 h 757"/>
                <a:gd name="T60" fmla="*/ 511 w 672"/>
                <a:gd name="T61" fmla="*/ 723 h 757"/>
                <a:gd name="T62" fmla="*/ 517 w 672"/>
                <a:gd name="T63" fmla="*/ 699 h 757"/>
                <a:gd name="T64" fmla="*/ 532 w 672"/>
                <a:gd name="T65" fmla="*/ 668 h 757"/>
                <a:gd name="T66" fmla="*/ 559 w 672"/>
                <a:gd name="T67" fmla="*/ 626 h 757"/>
                <a:gd name="T68" fmla="*/ 605 w 672"/>
                <a:gd name="T69" fmla="*/ 559 h 757"/>
                <a:gd name="T70" fmla="*/ 634 w 672"/>
                <a:gd name="T71" fmla="*/ 508 h 757"/>
                <a:gd name="T72" fmla="*/ 651 w 672"/>
                <a:gd name="T73" fmla="*/ 464 h 757"/>
                <a:gd name="T74" fmla="*/ 662 w 672"/>
                <a:gd name="T75" fmla="*/ 431 h 757"/>
                <a:gd name="T76" fmla="*/ 668 w 672"/>
                <a:gd name="T77" fmla="*/ 396 h 757"/>
                <a:gd name="T78" fmla="*/ 672 w 672"/>
                <a:gd name="T79" fmla="*/ 356 h 757"/>
                <a:gd name="T80" fmla="*/ 672 w 672"/>
                <a:gd name="T81" fmla="*/ 336 h 757"/>
                <a:gd name="T82" fmla="*/ 670 w 672"/>
                <a:gd name="T83" fmla="*/ 301 h 757"/>
                <a:gd name="T84" fmla="*/ 665 w 672"/>
                <a:gd name="T85" fmla="*/ 267 h 757"/>
                <a:gd name="T86" fmla="*/ 657 w 672"/>
                <a:gd name="T87" fmla="*/ 235 h 757"/>
                <a:gd name="T88" fmla="*/ 646 w 672"/>
                <a:gd name="T89" fmla="*/ 205 h 757"/>
                <a:gd name="T90" fmla="*/ 632 w 672"/>
                <a:gd name="T91" fmla="*/ 175 h 757"/>
                <a:gd name="T92" fmla="*/ 614 w 672"/>
                <a:gd name="T93" fmla="*/ 147 h 757"/>
                <a:gd name="T94" fmla="*/ 596 w 672"/>
                <a:gd name="T95" fmla="*/ 121 h 757"/>
                <a:gd name="T96" fmla="*/ 574 w 672"/>
                <a:gd name="T97" fmla="*/ 98 h 757"/>
                <a:gd name="T98" fmla="*/ 550 w 672"/>
                <a:gd name="T99" fmla="*/ 76 h 757"/>
                <a:gd name="T100" fmla="*/ 524 w 672"/>
                <a:gd name="T101" fmla="*/ 56 h 757"/>
                <a:gd name="T102" fmla="*/ 496 w 672"/>
                <a:gd name="T103" fmla="*/ 40 h 757"/>
                <a:gd name="T104" fmla="*/ 467 w 672"/>
                <a:gd name="T105" fmla="*/ 25 h 757"/>
                <a:gd name="T106" fmla="*/ 436 w 672"/>
                <a:gd name="T107" fmla="*/ 15 h 757"/>
                <a:gd name="T108" fmla="*/ 404 w 672"/>
                <a:gd name="T109" fmla="*/ 5 h 757"/>
                <a:gd name="T110" fmla="*/ 371 w 672"/>
                <a:gd name="T111" fmla="*/ 1 h 757"/>
                <a:gd name="T112" fmla="*/ 336 w 672"/>
                <a:gd name="T113" fmla="*/ 0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72" h="757">
                  <a:moveTo>
                    <a:pt x="336" y="0"/>
                  </a:moveTo>
                  <a:lnTo>
                    <a:pt x="336" y="0"/>
                  </a:lnTo>
                  <a:lnTo>
                    <a:pt x="319" y="0"/>
                  </a:lnTo>
                  <a:lnTo>
                    <a:pt x="302" y="1"/>
                  </a:lnTo>
                  <a:lnTo>
                    <a:pt x="285" y="3"/>
                  </a:lnTo>
                  <a:lnTo>
                    <a:pt x="268" y="5"/>
                  </a:lnTo>
                  <a:lnTo>
                    <a:pt x="252" y="10"/>
                  </a:lnTo>
                  <a:lnTo>
                    <a:pt x="237" y="15"/>
                  </a:lnTo>
                  <a:lnTo>
                    <a:pt x="221" y="19"/>
                  </a:lnTo>
                  <a:lnTo>
                    <a:pt x="206" y="25"/>
                  </a:lnTo>
                  <a:lnTo>
                    <a:pt x="190" y="32"/>
                  </a:lnTo>
                  <a:lnTo>
                    <a:pt x="177" y="40"/>
                  </a:lnTo>
                  <a:lnTo>
                    <a:pt x="163" y="48"/>
                  </a:lnTo>
                  <a:lnTo>
                    <a:pt x="149" y="56"/>
                  </a:lnTo>
                  <a:lnTo>
                    <a:pt x="135" y="66"/>
                  </a:lnTo>
                  <a:lnTo>
                    <a:pt x="122" y="76"/>
                  </a:lnTo>
                  <a:lnTo>
                    <a:pt x="111" y="86"/>
                  </a:lnTo>
                  <a:lnTo>
                    <a:pt x="99" y="98"/>
                  </a:lnTo>
                  <a:lnTo>
                    <a:pt x="87" y="110"/>
                  </a:lnTo>
                  <a:lnTo>
                    <a:pt x="77" y="121"/>
                  </a:lnTo>
                  <a:lnTo>
                    <a:pt x="68" y="134"/>
                  </a:lnTo>
                  <a:lnTo>
                    <a:pt x="57" y="147"/>
                  </a:lnTo>
                  <a:lnTo>
                    <a:pt x="49" y="161"/>
                  </a:lnTo>
                  <a:lnTo>
                    <a:pt x="41" y="175"/>
                  </a:lnTo>
                  <a:lnTo>
                    <a:pt x="33" y="190"/>
                  </a:lnTo>
                  <a:lnTo>
                    <a:pt x="27" y="205"/>
                  </a:lnTo>
                  <a:lnTo>
                    <a:pt x="20" y="220"/>
                  </a:lnTo>
                  <a:lnTo>
                    <a:pt x="16" y="235"/>
                  </a:lnTo>
                  <a:lnTo>
                    <a:pt x="11" y="251"/>
                  </a:lnTo>
                  <a:lnTo>
                    <a:pt x="7" y="267"/>
                  </a:lnTo>
                  <a:lnTo>
                    <a:pt x="4" y="283"/>
                  </a:lnTo>
                  <a:lnTo>
                    <a:pt x="2" y="301"/>
                  </a:lnTo>
                  <a:lnTo>
                    <a:pt x="0" y="318"/>
                  </a:lnTo>
                  <a:lnTo>
                    <a:pt x="0" y="336"/>
                  </a:lnTo>
                  <a:lnTo>
                    <a:pt x="0" y="336"/>
                  </a:lnTo>
                  <a:lnTo>
                    <a:pt x="0" y="356"/>
                  </a:lnTo>
                  <a:lnTo>
                    <a:pt x="2" y="376"/>
                  </a:lnTo>
                  <a:lnTo>
                    <a:pt x="4" y="396"/>
                  </a:lnTo>
                  <a:lnTo>
                    <a:pt x="7" y="413"/>
                  </a:lnTo>
                  <a:lnTo>
                    <a:pt x="11" y="431"/>
                  </a:lnTo>
                  <a:lnTo>
                    <a:pt x="16" y="448"/>
                  </a:lnTo>
                  <a:lnTo>
                    <a:pt x="20" y="464"/>
                  </a:lnTo>
                  <a:lnTo>
                    <a:pt x="26" y="479"/>
                  </a:lnTo>
                  <a:lnTo>
                    <a:pt x="39" y="508"/>
                  </a:lnTo>
                  <a:lnTo>
                    <a:pt x="53" y="535"/>
                  </a:lnTo>
                  <a:lnTo>
                    <a:pt x="68" y="559"/>
                  </a:lnTo>
                  <a:lnTo>
                    <a:pt x="83" y="582"/>
                  </a:lnTo>
                  <a:lnTo>
                    <a:pt x="114" y="626"/>
                  </a:lnTo>
                  <a:lnTo>
                    <a:pt x="128" y="647"/>
                  </a:lnTo>
                  <a:lnTo>
                    <a:pt x="139" y="668"/>
                  </a:lnTo>
                  <a:lnTo>
                    <a:pt x="151" y="689"/>
                  </a:lnTo>
                  <a:lnTo>
                    <a:pt x="155" y="699"/>
                  </a:lnTo>
                  <a:lnTo>
                    <a:pt x="159" y="711"/>
                  </a:lnTo>
                  <a:lnTo>
                    <a:pt x="161" y="723"/>
                  </a:lnTo>
                  <a:lnTo>
                    <a:pt x="164" y="733"/>
                  </a:lnTo>
                  <a:lnTo>
                    <a:pt x="165" y="746"/>
                  </a:lnTo>
                  <a:lnTo>
                    <a:pt x="166" y="757"/>
                  </a:lnTo>
                  <a:lnTo>
                    <a:pt x="507" y="757"/>
                  </a:lnTo>
                  <a:lnTo>
                    <a:pt x="507" y="757"/>
                  </a:lnTo>
                  <a:lnTo>
                    <a:pt x="508" y="746"/>
                  </a:lnTo>
                  <a:lnTo>
                    <a:pt x="509" y="733"/>
                  </a:lnTo>
                  <a:lnTo>
                    <a:pt x="511" y="723"/>
                  </a:lnTo>
                  <a:lnTo>
                    <a:pt x="514" y="711"/>
                  </a:lnTo>
                  <a:lnTo>
                    <a:pt x="517" y="699"/>
                  </a:lnTo>
                  <a:lnTo>
                    <a:pt x="522" y="689"/>
                  </a:lnTo>
                  <a:lnTo>
                    <a:pt x="532" y="668"/>
                  </a:lnTo>
                  <a:lnTo>
                    <a:pt x="545" y="647"/>
                  </a:lnTo>
                  <a:lnTo>
                    <a:pt x="559" y="626"/>
                  </a:lnTo>
                  <a:lnTo>
                    <a:pt x="590" y="582"/>
                  </a:lnTo>
                  <a:lnTo>
                    <a:pt x="605" y="559"/>
                  </a:lnTo>
                  <a:lnTo>
                    <a:pt x="620" y="535"/>
                  </a:lnTo>
                  <a:lnTo>
                    <a:pt x="634" y="508"/>
                  </a:lnTo>
                  <a:lnTo>
                    <a:pt x="647" y="479"/>
                  </a:lnTo>
                  <a:lnTo>
                    <a:pt x="651" y="464"/>
                  </a:lnTo>
                  <a:lnTo>
                    <a:pt x="657" y="448"/>
                  </a:lnTo>
                  <a:lnTo>
                    <a:pt x="662" y="431"/>
                  </a:lnTo>
                  <a:lnTo>
                    <a:pt x="665" y="413"/>
                  </a:lnTo>
                  <a:lnTo>
                    <a:pt x="668" y="396"/>
                  </a:lnTo>
                  <a:lnTo>
                    <a:pt x="670" y="376"/>
                  </a:lnTo>
                  <a:lnTo>
                    <a:pt x="672" y="356"/>
                  </a:lnTo>
                  <a:lnTo>
                    <a:pt x="672" y="336"/>
                  </a:lnTo>
                  <a:lnTo>
                    <a:pt x="672" y="336"/>
                  </a:lnTo>
                  <a:lnTo>
                    <a:pt x="672" y="318"/>
                  </a:lnTo>
                  <a:lnTo>
                    <a:pt x="670" y="301"/>
                  </a:lnTo>
                  <a:lnTo>
                    <a:pt x="669" y="283"/>
                  </a:lnTo>
                  <a:lnTo>
                    <a:pt x="665" y="267"/>
                  </a:lnTo>
                  <a:lnTo>
                    <a:pt x="662" y="251"/>
                  </a:lnTo>
                  <a:lnTo>
                    <a:pt x="657" y="235"/>
                  </a:lnTo>
                  <a:lnTo>
                    <a:pt x="651" y="220"/>
                  </a:lnTo>
                  <a:lnTo>
                    <a:pt x="646" y="205"/>
                  </a:lnTo>
                  <a:lnTo>
                    <a:pt x="639" y="190"/>
                  </a:lnTo>
                  <a:lnTo>
                    <a:pt x="632" y="175"/>
                  </a:lnTo>
                  <a:lnTo>
                    <a:pt x="624" y="161"/>
                  </a:lnTo>
                  <a:lnTo>
                    <a:pt x="614" y="147"/>
                  </a:lnTo>
                  <a:lnTo>
                    <a:pt x="605" y="134"/>
                  </a:lnTo>
                  <a:lnTo>
                    <a:pt x="596" y="121"/>
                  </a:lnTo>
                  <a:lnTo>
                    <a:pt x="585" y="110"/>
                  </a:lnTo>
                  <a:lnTo>
                    <a:pt x="574" y="98"/>
                  </a:lnTo>
                  <a:lnTo>
                    <a:pt x="562" y="86"/>
                  </a:lnTo>
                  <a:lnTo>
                    <a:pt x="550" y="76"/>
                  </a:lnTo>
                  <a:lnTo>
                    <a:pt x="537" y="66"/>
                  </a:lnTo>
                  <a:lnTo>
                    <a:pt x="524" y="56"/>
                  </a:lnTo>
                  <a:lnTo>
                    <a:pt x="510" y="48"/>
                  </a:lnTo>
                  <a:lnTo>
                    <a:pt x="496" y="40"/>
                  </a:lnTo>
                  <a:lnTo>
                    <a:pt x="482" y="32"/>
                  </a:lnTo>
                  <a:lnTo>
                    <a:pt x="467" y="25"/>
                  </a:lnTo>
                  <a:lnTo>
                    <a:pt x="452" y="19"/>
                  </a:lnTo>
                  <a:lnTo>
                    <a:pt x="436" y="15"/>
                  </a:lnTo>
                  <a:lnTo>
                    <a:pt x="420" y="10"/>
                  </a:lnTo>
                  <a:lnTo>
                    <a:pt x="404" y="5"/>
                  </a:lnTo>
                  <a:lnTo>
                    <a:pt x="387" y="3"/>
                  </a:lnTo>
                  <a:lnTo>
                    <a:pt x="371" y="1"/>
                  </a:lnTo>
                  <a:lnTo>
                    <a:pt x="354" y="0"/>
                  </a:lnTo>
                  <a:lnTo>
                    <a:pt x="336" y="0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9" name="Freeform 129"/>
            <p:cNvSpPr>
              <a:spLocks noEditPoints="1"/>
            </p:cNvSpPr>
            <p:nvPr/>
          </p:nvSpPr>
          <p:spPr bwMode="auto">
            <a:xfrm>
              <a:off x="5635509" y="3167635"/>
              <a:ext cx="532278" cy="596093"/>
            </a:xfrm>
            <a:custGeom>
              <a:avLst/>
              <a:gdLst>
                <a:gd name="T0" fmla="*/ 166 w 736"/>
                <a:gd name="T1" fmla="*/ 790 h 823"/>
                <a:gd name="T2" fmla="*/ 148 w 736"/>
                <a:gd name="T3" fmla="*/ 724 h 823"/>
                <a:gd name="T4" fmla="*/ 105 w 736"/>
                <a:gd name="T5" fmla="*/ 658 h 823"/>
                <a:gd name="T6" fmla="*/ 44 w 736"/>
                <a:gd name="T7" fmla="*/ 557 h 823"/>
                <a:gd name="T8" fmla="*/ 15 w 736"/>
                <a:gd name="T9" fmla="*/ 484 h 823"/>
                <a:gd name="T10" fmla="*/ 1 w 736"/>
                <a:gd name="T11" fmla="*/ 394 h 823"/>
                <a:gd name="T12" fmla="*/ 2 w 736"/>
                <a:gd name="T13" fmla="*/ 330 h 823"/>
                <a:gd name="T14" fmla="*/ 17 w 736"/>
                <a:gd name="T15" fmla="*/ 258 h 823"/>
                <a:gd name="T16" fmla="*/ 45 w 736"/>
                <a:gd name="T17" fmla="*/ 192 h 823"/>
                <a:gd name="T18" fmla="*/ 85 w 736"/>
                <a:gd name="T19" fmla="*/ 135 h 823"/>
                <a:gd name="T20" fmla="*/ 134 w 736"/>
                <a:gd name="T21" fmla="*/ 85 h 823"/>
                <a:gd name="T22" fmla="*/ 193 w 736"/>
                <a:gd name="T23" fmla="*/ 44 h 823"/>
                <a:gd name="T24" fmla="*/ 260 w 736"/>
                <a:gd name="T25" fmla="*/ 16 h 823"/>
                <a:gd name="T26" fmla="*/ 331 w 736"/>
                <a:gd name="T27" fmla="*/ 2 h 823"/>
                <a:gd name="T28" fmla="*/ 387 w 736"/>
                <a:gd name="T29" fmla="*/ 1 h 823"/>
                <a:gd name="T30" fmla="*/ 460 w 736"/>
                <a:gd name="T31" fmla="*/ 12 h 823"/>
                <a:gd name="T32" fmla="*/ 527 w 736"/>
                <a:gd name="T33" fmla="*/ 36 h 823"/>
                <a:gd name="T34" fmla="*/ 588 w 736"/>
                <a:gd name="T35" fmla="*/ 73 h 823"/>
                <a:gd name="T36" fmla="*/ 641 w 736"/>
                <a:gd name="T37" fmla="*/ 121 h 823"/>
                <a:gd name="T38" fmla="*/ 682 w 736"/>
                <a:gd name="T39" fmla="*/ 177 h 823"/>
                <a:gd name="T40" fmla="*/ 714 w 736"/>
                <a:gd name="T41" fmla="*/ 242 h 823"/>
                <a:gd name="T42" fmla="*/ 732 w 736"/>
                <a:gd name="T43" fmla="*/ 312 h 823"/>
                <a:gd name="T44" fmla="*/ 736 w 736"/>
                <a:gd name="T45" fmla="*/ 369 h 823"/>
                <a:gd name="T46" fmla="*/ 726 w 736"/>
                <a:gd name="T47" fmla="*/ 464 h 823"/>
                <a:gd name="T48" fmla="*/ 701 w 736"/>
                <a:gd name="T49" fmla="*/ 541 h 823"/>
                <a:gd name="T50" fmla="*/ 649 w 736"/>
                <a:gd name="T51" fmla="*/ 632 h 823"/>
                <a:gd name="T52" fmla="*/ 597 w 736"/>
                <a:gd name="T53" fmla="*/ 708 h 823"/>
                <a:gd name="T54" fmla="*/ 572 w 736"/>
                <a:gd name="T55" fmla="*/ 773 h 823"/>
                <a:gd name="T56" fmla="*/ 510 w 736"/>
                <a:gd name="T57" fmla="*/ 759 h 823"/>
                <a:gd name="T58" fmla="*/ 527 w 736"/>
                <a:gd name="T59" fmla="*/ 705 h 823"/>
                <a:gd name="T60" fmla="*/ 579 w 736"/>
                <a:gd name="T61" fmla="*/ 621 h 823"/>
                <a:gd name="T62" fmla="*/ 629 w 736"/>
                <a:gd name="T63" fmla="*/ 545 h 823"/>
                <a:gd name="T64" fmla="*/ 655 w 736"/>
                <a:gd name="T65" fmla="*/ 483 h 823"/>
                <a:gd name="T66" fmla="*/ 671 w 736"/>
                <a:gd name="T67" fmla="*/ 410 h 823"/>
                <a:gd name="T68" fmla="*/ 672 w 736"/>
                <a:gd name="T69" fmla="*/ 352 h 823"/>
                <a:gd name="T70" fmla="*/ 663 w 736"/>
                <a:gd name="T71" fmla="*/ 292 h 823"/>
                <a:gd name="T72" fmla="*/ 643 w 736"/>
                <a:gd name="T73" fmla="*/ 236 h 823"/>
                <a:gd name="T74" fmla="*/ 612 w 736"/>
                <a:gd name="T75" fmla="*/ 187 h 823"/>
                <a:gd name="T76" fmla="*/ 572 w 736"/>
                <a:gd name="T77" fmla="*/ 143 h 823"/>
                <a:gd name="T78" fmla="*/ 526 w 736"/>
                <a:gd name="T79" fmla="*/ 108 h 823"/>
                <a:gd name="T80" fmla="*/ 473 w 736"/>
                <a:gd name="T81" fmla="*/ 82 h 823"/>
                <a:gd name="T82" fmla="*/ 415 w 736"/>
                <a:gd name="T83" fmla="*/ 67 h 823"/>
                <a:gd name="T84" fmla="*/ 368 w 736"/>
                <a:gd name="T85" fmla="*/ 64 h 823"/>
                <a:gd name="T86" fmla="*/ 307 w 736"/>
                <a:gd name="T87" fmla="*/ 70 h 823"/>
                <a:gd name="T88" fmla="*/ 250 w 736"/>
                <a:gd name="T89" fmla="*/ 88 h 823"/>
                <a:gd name="T90" fmla="*/ 198 w 736"/>
                <a:gd name="T91" fmla="*/ 116 h 823"/>
                <a:gd name="T92" fmla="*/ 153 w 736"/>
                <a:gd name="T93" fmla="*/ 153 h 823"/>
                <a:gd name="T94" fmla="*/ 116 w 736"/>
                <a:gd name="T95" fmla="*/ 198 h 823"/>
                <a:gd name="T96" fmla="*/ 88 w 736"/>
                <a:gd name="T97" fmla="*/ 249 h 823"/>
                <a:gd name="T98" fmla="*/ 71 w 736"/>
                <a:gd name="T99" fmla="*/ 307 h 823"/>
                <a:gd name="T100" fmla="*/ 64 w 736"/>
                <a:gd name="T101" fmla="*/ 369 h 823"/>
                <a:gd name="T102" fmla="*/ 68 w 736"/>
                <a:gd name="T103" fmla="*/ 430 h 823"/>
                <a:gd name="T104" fmla="*/ 87 w 736"/>
                <a:gd name="T105" fmla="*/ 499 h 823"/>
                <a:gd name="T106" fmla="*/ 124 w 736"/>
                <a:gd name="T107" fmla="*/ 571 h 823"/>
                <a:gd name="T108" fmla="*/ 181 w 736"/>
                <a:gd name="T109" fmla="*/ 654 h 823"/>
                <a:gd name="T110" fmla="*/ 217 w 736"/>
                <a:gd name="T111" fmla="*/ 722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36" h="823">
                  <a:moveTo>
                    <a:pt x="571" y="823"/>
                  </a:moveTo>
                  <a:lnTo>
                    <a:pt x="166" y="823"/>
                  </a:lnTo>
                  <a:lnTo>
                    <a:pt x="166" y="790"/>
                  </a:lnTo>
                  <a:lnTo>
                    <a:pt x="166" y="790"/>
                  </a:lnTo>
                  <a:lnTo>
                    <a:pt x="165" y="773"/>
                  </a:lnTo>
                  <a:lnTo>
                    <a:pt x="161" y="757"/>
                  </a:lnTo>
                  <a:lnTo>
                    <a:pt x="156" y="740"/>
                  </a:lnTo>
                  <a:lnTo>
                    <a:pt x="148" y="724"/>
                  </a:lnTo>
                  <a:lnTo>
                    <a:pt x="140" y="708"/>
                  </a:lnTo>
                  <a:lnTo>
                    <a:pt x="130" y="692"/>
                  </a:lnTo>
                  <a:lnTo>
                    <a:pt x="105" y="658"/>
                  </a:lnTo>
                  <a:lnTo>
                    <a:pt x="105" y="658"/>
                  </a:lnTo>
                  <a:lnTo>
                    <a:pt x="88" y="632"/>
                  </a:lnTo>
                  <a:lnTo>
                    <a:pt x="70" y="604"/>
                  </a:lnTo>
                  <a:lnTo>
                    <a:pt x="52" y="574"/>
                  </a:lnTo>
                  <a:lnTo>
                    <a:pt x="44" y="557"/>
                  </a:lnTo>
                  <a:lnTo>
                    <a:pt x="36" y="541"/>
                  </a:lnTo>
                  <a:lnTo>
                    <a:pt x="28" y="523"/>
                  </a:lnTo>
                  <a:lnTo>
                    <a:pt x="22" y="504"/>
                  </a:lnTo>
                  <a:lnTo>
                    <a:pt x="15" y="484"/>
                  </a:lnTo>
                  <a:lnTo>
                    <a:pt x="10" y="464"/>
                  </a:lnTo>
                  <a:lnTo>
                    <a:pt x="6" y="442"/>
                  </a:lnTo>
                  <a:lnTo>
                    <a:pt x="4" y="418"/>
                  </a:lnTo>
                  <a:lnTo>
                    <a:pt x="1" y="394"/>
                  </a:lnTo>
                  <a:lnTo>
                    <a:pt x="0" y="369"/>
                  </a:lnTo>
                  <a:lnTo>
                    <a:pt x="0" y="369"/>
                  </a:lnTo>
                  <a:lnTo>
                    <a:pt x="1" y="349"/>
                  </a:lnTo>
                  <a:lnTo>
                    <a:pt x="2" y="330"/>
                  </a:lnTo>
                  <a:lnTo>
                    <a:pt x="5" y="312"/>
                  </a:lnTo>
                  <a:lnTo>
                    <a:pt x="8" y="294"/>
                  </a:lnTo>
                  <a:lnTo>
                    <a:pt x="12" y="276"/>
                  </a:lnTo>
                  <a:lnTo>
                    <a:pt x="17" y="258"/>
                  </a:lnTo>
                  <a:lnTo>
                    <a:pt x="23" y="242"/>
                  </a:lnTo>
                  <a:lnTo>
                    <a:pt x="29" y="225"/>
                  </a:lnTo>
                  <a:lnTo>
                    <a:pt x="37" y="209"/>
                  </a:lnTo>
                  <a:lnTo>
                    <a:pt x="45" y="192"/>
                  </a:lnTo>
                  <a:lnTo>
                    <a:pt x="53" y="177"/>
                  </a:lnTo>
                  <a:lnTo>
                    <a:pt x="64" y="162"/>
                  </a:lnTo>
                  <a:lnTo>
                    <a:pt x="74" y="148"/>
                  </a:lnTo>
                  <a:lnTo>
                    <a:pt x="85" y="135"/>
                  </a:lnTo>
                  <a:lnTo>
                    <a:pt x="96" y="121"/>
                  </a:lnTo>
                  <a:lnTo>
                    <a:pt x="109" y="108"/>
                  </a:lnTo>
                  <a:lnTo>
                    <a:pt x="122" y="96"/>
                  </a:lnTo>
                  <a:lnTo>
                    <a:pt x="134" y="85"/>
                  </a:lnTo>
                  <a:lnTo>
                    <a:pt x="148" y="73"/>
                  </a:lnTo>
                  <a:lnTo>
                    <a:pt x="163" y="63"/>
                  </a:lnTo>
                  <a:lnTo>
                    <a:pt x="177" y="53"/>
                  </a:lnTo>
                  <a:lnTo>
                    <a:pt x="193" y="44"/>
                  </a:lnTo>
                  <a:lnTo>
                    <a:pt x="209" y="36"/>
                  </a:lnTo>
                  <a:lnTo>
                    <a:pt x="225" y="29"/>
                  </a:lnTo>
                  <a:lnTo>
                    <a:pt x="242" y="22"/>
                  </a:lnTo>
                  <a:lnTo>
                    <a:pt x="260" y="16"/>
                  </a:lnTo>
                  <a:lnTo>
                    <a:pt x="277" y="12"/>
                  </a:lnTo>
                  <a:lnTo>
                    <a:pt x="294" y="8"/>
                  </a:lnTo>
                  <a:lnTo>
                    <a:pt x="313" y="5"/>
                  </a:lnTo>
                  <a:lnTo>
                    <a:pt x="331" y="2"/>
                  </a:lnTo>
                  <a:lnTo>
                    <a:pt x="350" y="1"/>
                  </a:lnTo>
                  <a:lnTo>
                    <a:pt x="368" y="0"/>
                  </a:lnTo>
                  <a:lnTo>
                    <a:pt x="368" y="0"/>
                  </a:lnTo>
                  <a:lnTo>
                    <a:pt x="387" y="1"/>
                  </a:lnTo>
                  <a:lnTo>
                    <a:pt x="405" y="2"/>
                  </a:lnTo>
                  <a:lnTo>
                    <a:pt x="424" y="5"/>
                  </a:lnTo>
                  <a:lnTo>
                    <a:pt x="443" y="8"/>
                  </a:lnTo>
                  <a:lnTo>
                    <a:pt x="460" y="12"/>
                  </a:lnTo>
                  <a:lnTo>
                    <a:pt x="477" y="16"/>
                  </a:lnTo>
                  <a:lnTo>
                    <a:pt x="495" y="22"/>
                  </a:lnTo>
                  <a:lnTo>
                    <a:pt x="511" y="29"/>
                  </a:lnTo>
                  <a:lnTo>
                    <a:pt x="527" y="36"/>
                  </a:lnTo>
                  <a:lnTo>
                    <a:pt x="543" y="44"/>
                  </a:lnTo>
                  <a:lnTo>
                    <a:pt x="558" y="53"/>
                  </a:lnTo>
                  <a:lnTo>
                    <a:pt x="573" y="63"/>
                  </a:lnTo>
                  <a:lnTo>
                    <a:pt x="588" y="73"/>
                  </a:lnTo>
                  <a:lnTo>
                    <a:pt x="602" y="85"/>
                  </a:lnTo>
                  <a:lnTo>
                    <a:pt x="615" y="96"/>
                  </a:lnTo>
                  <a:lnTo>
                    <a:pt x="628" y="108"/>
                  </a:lnTo>
                  <a:lnTo>
                    <a:pt x="641" y="121"/>
                  </a:lnTo>
                  <a:lnTo>
                    <a:pt x="652" y="135"/>
                  </a:lnTo>
                  <a:lnTo>
                    <a:pt x="663" y="148"/>
                  </a:lnTo>
                  <a:lnTo>
                    <a:pt x="673" y="162"/>
                  </a:lnTo>
                  <a:lnTo>
                    <a:pt x="682" y="177"/>
                  </a:lnTo>
                  <a:lnTo>
                    <a:pt x="692" y="192"/>
                  </a:lnTo>
                  <a:lnTo>
                    <a:pt x="700" y="209"/>
                  </a:lnTo>
                  <a:lnTo>
                    <a:pt x="707" y="225"/>
                  </a:lnTo>
                  <a:lnTo>
                    <a:pt x="714" y="242"/>
                  </a:lnTo>
                  <a:lnTo>
                    <a:pt x="719" y="258"/>
                  </a:lnTo>
                  <a:lnTo>
                    <a:pt x="724" y="276"/>
                  </a:lnTo>
                  <a:lnTo>
                    <a:pt x="729" y="294"/>
                  </a:lnTo>
                  <a:lnTo>
                    <a:pt x="732" y="312"/>
                  </a:lnTo>
                  <a:lnTo>
                    <a:pt x="734" y="330"/>
                  </a:lnTo>
                  <a:lnTo>
                    <a:pt x="736" y="349"/>
                  </a:lnTo>
                  <a:lnTo>
                    <a:pt x="736" y="369"/>
                  </a:lnTo>
                  <a:lnTo>
                    <a:pt x="736" y="369"/>
                  </a:lnTo>
                  <a:lnTo>
                    <a:pt x="736" y="394"/>
                  </a:lnTo>
                  <a:lnTo>
                    <a:pt x="733" y="418"/>
                  </a:lnTo>
                  <a:lnTo>
                    <a:pt x="731" y="442"/>
                  </a:lnTo>
                  <a:lnTo>
                    <a:pt x="726" y="464"/>
                  </a:lnTo>
                  <a:lnTo>
                    <a:pt x="722" y="484"/>
                  </a:lnTo>
                  <a:lnTo>
                    <a:pt x="715" y="504"/>
                  </a:lnTo>
                  <a:lnTo>
                    <a:pt x="709" y="523"/>
                  </a:lnTo>
                  <a:lnTo>
                    <a:pt x="701" y="541"/>
                  </a:lnTo>
                  <a:lnTo>
                    <a:pt x="693" y="557"/>
                  </a:lnTo>
                  <a:lnTo>
                    <a:pt x="685" y="574"/>
                  </a:lnTo>
                  <a:lnTo>
                    <a:pt x="667" y="604"/>
                  </a:lnTo>
                  <a:lnTo>
                    <a:pt x="649" y="632"/>
                  </a:lnTo>
                  <a:lnTo>
                    <a:pt x="630" y="658"/>
                  </a:lnTo>
                  <a:lnTo>
                    <a:pt x="630" y="658"/>
                  </a:lnTo>
                  <a:lnTo>
                    <a:pt x="607" y="692"/>
                  </a:lnTo>
                  <a:lnTo>
                    <a:pt x="597" y="708"/>
                  </a:lnTo>
                  <a:lnTo>
                    <a:pt x="588" y="724"/>
                  </a:lnTo>
                  <a:lnTo>
                    <a:pt x="580" y="740"/>
                  </a:lnTo>
                  <a:lnTo>
                    <a:pt x="576" y="757"/>
                  </a:lnTo>
                  <a:lnTo>
                    <a:pt x="572" y="773"/>
                  </a:lnTo>
                  <a:lnTo>
                    <a:pt x="571" y="790"/>
                  </a:lnTo>
                  <a:lnTo>
                    <a:pt x="571" y="823"/>
                  </a:lnTo>
                  <a:close/>
                  <a:moveTo>
                    <a:pt x="227" y="759"/>
                  </a:moveTo>
                  <a:lnTo>
                    <a:pt x="510" y="759"/>
                  </a:lnTo>
                  <a:lnTo>
                    <a:pt x="510" y="759"/>
                  </a:lnTo>
                  <a:lnTo>
                    <a:pt x="514" y="739"/>
                  </a:lnTo>
                  <a:lnTo>
                    <a:pt x="520" y="722"/>
                  </a:lnTo>
                  <a:lnTo>
                    <a:pt x="527" y="705"/>
                  </a:lnTo>
                  <a:lnTo>
                    <a:pt x="536" y="687"/>
                  </a:lnTo>
                  <a:lnTo>
                    <a:pt x="546" y="670"/>
                  </a:lnTo>
                  <a:lnTo>
                    <a:pt x="556" y="654"/>
                  </a:lnTo>
                  <a:lnTo>
                    <a:pt x="579" y="621"/>
                  </a:lnTo>
                  <a:lnTo>
                    <a:pt x="579" y="621"/>
                  </a:lnTo>
                  <a:lnTo>
                    <a:pt x="595" y="597"/>
                  </a:lnTo>
                  <a:lnTo>
                    <a:pt x="613" y="571"/>
                  </a:lnTo>
                  <a:lnTo>
                    <a:pt x="629" y="545"/>
                  </a:lnTo>
                  <a:lnTo>
                    <a:pt x="636" y="530"/>
                  </a:lnTo>
                  <a:lnTo>
                    <a:pt x="643" y="516"/>
                  </a:lnTo>
                  <a:lnTo>
                    <a:pt x="649" y="499"/>
                  </a:lnTo>
                  <a:lnTo>
                    <a:pt x="655" y="483"/>
                  </a:lnTo>
                  <a:lnTo>
                    <a:pt x="660" y="467"/>
                  </a:lnTo>
                  <a:lnTo>
                    <a:pt x="664" y="450"/>
                  </a:lnTo>
                  <a:lnTo>
                    <a:pt x="667" y="430"/>
                  </a:lnTo>
                  <a:lnTo>
                    <a:pt x="671" y="410"/>
                  </a:lnTo>
                  <a:lnTo>
                    <a:pt x="672" y="391"/>
                  </a:lnTo>
                  <a:lnTo>
                    <a:pt x="672" y="369"/>
                  </a:lnTo>
                  <a:lnTo>
                    <a:pt x="672" y="369"/>
                  </a:lnTo>
                  <a:lnTo>
                    <a:pt x="672" y="352"/>
                  </a:lnTo>
                  <a:lnTo>
                    <a:pt x="671" y="337"/>
                  </a:lnTo>
                  <a:lnTo>
                    <a:pt x="668" y="322"/>
                  </a:lnTo>
                  <a:lnTo>
                    <a:pt x="666" y="307"/>
                  </a:lnTo>
                  <a:lnTo>
                    <a:pt x="663" y="292"/>
                  </a:lnTo>
                  <a:lnTo>
                    <a:pt x="659" y="278"/>
                  </a:lnTo>
                  <a:lnTo>
                    <a:pt x="655" y="263"/>
                  </a:lnTo>
                  <a:lnTo>
                    <a:pt x="649" y="249"/>
                  </a:lnTo>
                  <a:lnTo>
                    <a:pt x="643" y="236"/>
                  </a:lnTo>
                  <a:lnTo>
                    <a:pt x="636" y="224"/>
                  </a:lnTo>
                  <a:lnTo>
                    <a:pt x="628" y="211"/>
                  </a:lnTo>
                  <a:lnTo>
                    <a:pt x="621" y="198"/>
                  </a:lnTo>
                  <a:lnTo>
                    <a:pt x="612" y="187"/>
                  </a:lnTo>
                  <a:lnTo>
                    <a:pt x="602" y="175"/>
                  </a:lnTo>
                  <a:lnTo>
                    <a:pt x="593" y="163"/>
                  </a:lnTo>
                  <a:lnTo>
                    <a:pt x="583" y="153"/>
                  </a:lnTo>
                  <a:lnTo>
                    <a:pt x="572" y="143"/>
                  </a:lnTo>
                  <a:lnTo>
                    <a:pt x="562" y="133"/>
                  </a:lnTo>
                  <a:lnTo>
                    <a:pt x="550" y="124"/>
                  </a:lnTo>
                  <a:lnTo>
                    <a:pt x="539" y="116"/>
                  </a:lnTo>
                  <a:lnTo>
                    <a:pt x="526" y="108"/>
                  </a:lnTo>
                  <a:lnTo>
                    <a:pt x="513" y="101"/>
                  </a:lnTo>
                  <a:lnTo>
                    <a:pt x="500" y="94"/>
                  </a:lnTo>
                  <a:lnTo>
                    <a:pt x="487" y="88"/>
                  </a:lnTo>
                  <a:lnTo>
                    <a:pt x="473" y="82"/>
                  </a:lnTo>
                  <a:lnTo>
                    <a:pt x="459" y="78"/>
                  </a:lnTo>
                  <a:lnTo>
                    <a:pt x="444" y="73"/>
                  </a:lnTo>
                  <a:lnTo>
                    <a:pt x="430" y="70"/>
                  </a:lnTo>
                  <a:lnTo>
                    <a:pt x="415" y="67"/>
                  </a:lnTo>
                  <a:lnTo>
                    <a:pt x="400" y="65"/>
                  </a:lnTo>
                  <a:lnTo>
                    <a:pt x="383" y="64"/>
                  </a:lnTo>
                  <a:lnTo>
                    <a:pt x="368" y="64"/>
                  </a:lnTo>
                  <a:lnTo>
                    <a:pt x="368" y="64"/>
                  </a:lnTo>
                  <a:lnTo>
                    <a:pt x="352" y="64"/>
                  </a:lnTo>
                  <a:lnTo>
                    <a:pt x="337" y="65"/>
                  </a:lnTo>
                  <a:lnTo>
                    <a:pt x="322" y="67"/>
                  </a:lnTo>
                  <a:lnTo>
                    <a:pt x="307" y="70"/>
                  </a:lnTo>
                  <a:lnTo>
                    <a:pt x="292" y="73"/>
                  </a:lnTo>
                  <a:lnTo>
                    <a:pt x="278" y="78"/>
                  </a:lnTo>
                  <a:lnTo>
                    <a:pt x="264" y="82"/>
                  </a:lnTo>
                  <a:lnTo>
                    <a:pt x="250" y="88"/>
                  </a:lnTo>
                  <a:lnTo>
                    <a:pt x="236" y="94"/>
                  </a:lnTo>
                  <a:lnTo>
                    <a:pt x="224" y="101"/>
                  </a:lnTo>
                  <a:lnTo>
                    <a:pt x="211" y="108"/>
                  </a:lnTo>
                  <a:lnTo>
                    <a:pt x="198" y="116"/>
                  </a:lnTo>
                  <a:lnTo>
                    <a:pt x="187" y="124"/>
                  </a:lnTo>
                  <a:lnTo>
                    <a:pt x="175" y="133"/>
                  </a:lnTo>
                  <a:lnTo>
                    <a:pt x="163" y="143"/>
                  </a:lnTo>
                  <a:lnTo>
                    <a:pt x="153" y="153"/>
                  </a:lnTo>
                  <a:lnTo>
                    <a:pt x="144" y="163"/>
                  </a:lnTo>
                  <a:lnTo>
                    <a:pt x="133" y="175"/>
                  </a:lnTo>
                  <a:lnTo>
                    <a:pt x="125" y="187"/>
                  </a:lnTo>
                  <a:lnTo>
                    <a:pt x="116" y="198"/>
                  </a:lnTo>
                  <a:lnTo>
                    <a:pt x="108" y="211"/>
                  </a:lnTo>
                  <a:lnTo>
                    <a:pt x="101" y="224"/>
                  </a:lnTo>
                  <a:lnTo>
                    <a:pt x="94" y="236"/>
                  </a:lnTo>
                  <a:lnTo>
                    <a:pt x="88" y="249"/>
                  </a:lnTo>
                  <a:lnTo>
                    <a:pt x="82" y="263"/>
                  </a:lnTo>
                  <a:lnTo>
                    <a:pt x="78" y="278"/>
                  </a:lnTo>
                  <a:lnTo>
                    <a:pt x="74" y="292"/>
                  </a:lnTo>
                  <a:lnTo>
                    <a:pt x="71" y="307"/>
                  </a:lnTo>
                  <a:lnTo>
                    <a:pt x="67" y="322"/>
                  </a:lnTo>
                  <a:lnTo>
                    <a:pt x="66" y="337"/>
                  </a:lnTo>
                  <a:lnTo>
                    <a:pt x="65" y="352"/>
                  </a:lnTo>
                  <a:lnTo>
                    <a:pt x="64" y="369"/>
                  </a:lnTo>
                  <a:lnTo>
                    <a:pt x="64" y="369"/>
                  </a:lnTo>
                  <a:lnTo>
                    <a:pt x="65" y="391"/>
                  </a:lnTo>
                  <a:lnTo>
                    <a:pt x="66" y="410"/>
                  </a:lnTo>
                  <a:lnTo>
                    <a:pt x="68" y="430"/>
                  </a:lnTo>
                  <a:lnTo>
                    <a:pt x="72" y="450"/>
                  </a:lnTo>
                  <a:lnTo>
                    <a:pt x="76" y="467"/>
                  </a:lnTo>
                  <a:lnTo>
                    <a:pt x="81" y="483"/>
                  </a:lnTo>
                  <a:lnTo>
                    <a:pt x="87" y="499"/>
                  </a:lnTo>
                  <a:lnTo>
                    <a:pt x="94" y="516"/>
                  </a:lnTo>
                  <a:lnTo>
                    <a:pt x="101" y="530"/>
                  </a:lnTo>
                  <a:lnTo>
                    <a:pt x="108" y="545"/>
                  </a:lnTo>
                  <a:lnTo>
                    <a:pt x="124" y="571"/>
                  </a:lnTo>
                  <a:lnTo>
                    <a:pt x="140" y="597"/>
                  </a:lnTo>
                  <a:lnTo>
                    <a:pt x="158" y="621"/>
                  </a:lnTo>
                  <a:lnTo>
                    <a:pt x="158" y="621"/>
                  </a:lnTo>
                  <a:lnTo>
                    <a:pt x="181" y="654"/>
                  </a:lnTo>
                  <a:lnTo>
                    <a:pt x="191" y="670"/>
                  </a:lnTo>
                  <a:lnTo>
                    <a:pt x="200" y="687"/>
                  </a:lnTo>
                  <a:lnTo>
                    <a:pt x="210" y="705"/>
                  </a:lnTo>
                  <a:lnTo>
                    <a:pt x="217" y="722"/>
                  </a:lnTo>
                  <a:lnTo>
                    <a:pt x="222" y="739"/>
                  </a:lnTo>
                  <a:lnTo>
                    <a:pt x="227" y="759"/>
                  </a:lnTo>
                  <a:lnTo>
                    <a:pt x="227" y="759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0" name="Freeform 130"/>
            <p:cNvSpPr>
              <a:spLocks/>
            </p:cNvSpPr>
            <p:nvPr/>
          </p:nvSpPr>
          <p:spPr bwMode="auto">
            <a:xfrm>
              <a:off x="5844359" y="3486711"/>
              <a:ext cx="114578" cy="253811"/>
            </a:xfrm>
            <a:custGeom>
              <a:avLst/>
              <a:gdLst>
                <a:gd name="T0" fmla="*/ 78 w 157"/>
                <a:gd name="T1" fmla="*/ 0 h 350"/>
                <a:gd name="T2" fmla="*/ 78 w 157"/>
                <a:gd name="T3" fmla="*/ 0 h 350"/>
                <a:gd name="T4" fmla="*/ 62 w 157"/>
                <a:gd name="T5" fmla="*/ 2 h 350"/>
                <a:gd name="T6" fmla="*/ 48 w 157"/>
                <a:gd name="T7" fmla="*/ 3 h 350"/>
                <a:gd name="T8" fmla="*/ 34 w 157"/>
                <a:gd name="T9" fmla="*/ 6 h 350"/>
                <a:gd name="T10" fmla="*/ 23 w 157"/>
                <a:gd name="T11" fmla="*/ 10 h 350"/>
                <a:gd name="T12" fmla="*/ 14 w 157"/>
                <a:gd name="T13" fmla="*/ 15 h 350"/>
                <a:gd name="T14" fmla="*/ 5 w 157"/>
                <a:gd name="T15" fmla="*/ 20 h 350"/>
                <a:gd name="T16" fmla="*/ 1 w 157"/>
                <a:gd name="T17" fmla="*/ 27 h 350"/>
                <a:gd name="T18" fmla="*/ 0 w 157"/>
                <a:gd name="T19" fmla="*/ 31 h 350"/>
                <a:gd name="T20" fmla="*/ 0 w 157"/>
                <a:gd name="T21" fmla="*/ 34 h 350"/>
                <a:gd name="T22" fmla="*/ 49 w 157"/>
                <a:gd name="T23" fmla="*/ 350 h 350"/>
                <a:gd name="T24" fmla="*/ 107 w 157"/>
                <a:gd name="T25" fmla="*/ 350 h 350"/>
                <a:gd name="T26" fmla="*/ 157 w 157"/>
                <a:gd name="T27" fmla="*/ 34 h 350"/>
                <a:gd name="T28" fmla="*/ 157 w 157"/>
                <a:gd name="T29" fmla="*/ 34 h 350"/>
                <a:gd name="T30" fmla="*/ 156 w 157"/>
                <a:gd name="T31" fmla="*/ 31 h 350"/>
                <a:gd name="T32" fmla="*/ 155 w 157"/>
                <a:gd name="T33" fmla="*/ 27 h 350"/>
                <a:gd name="T34" fmla="*/ 150 w 157"/>
                <a:gd name="T35" fmla="*/ 20 h 350"/>
                <a:gd name="T36" fmla="*/ 143 w 157"/>
                <a:gd name="T37" fmla="*/ 15 h 350"/>
                <a:gd name="T38" fmla="*/ 134 w 157"/>
                <a:gd name="T39" fmla="*/ 10 h 350"/>
                <a:gd name="T40" fmla="*/ 122 w 157"/>
                <a:gd name="T41" fmla="*/ 6 h 350"/>
                <a:gd name="T42" fmla="*/ 109 w 157"/>
                <a:gd name="T43" fmla="*/ 3 h 350"/>
                <a:gd name="T44" fmla="*/ 95 w 157"/>
                <a:gd name="T45" fmla="*/ 2 h 350"/>
                <a:gd name="T46" fmla="*/ 78 w 157"/>
                <a:gd name="T47" fmla="*/ 0 h 350"/>
                <a:gd name="T48" fmla="*/ 78 w 157"/>
                <a:gd name="T49" fmla="*/ 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7" h="350">
                  <a:moveTo>
                    <a:pt x="78" y="0"/>
                  </a:moveTo>
                  <a:lnTo>
                    <a:pt x="78" y="0"/>
                  </a:lnTo>
                  <a:lnTo>
                    <a:pt x="62" y="2"/>
                  </a:lnTo>
                  <a:lnTo>
                    <a:pt x="48" y="3"/>
                  </a:lnTo>
                  <a:lnTo>
                    <a:pt x="34" y="6"/>
                  </a:lnTo>
                  <a:lnTo>
                    <a:pt x="23" y="10"/>
                  </a:lnTo>
                  <a:lnTo>
                    <a:pt x="14" y="15"/>
                  </a:lnTo>
                  <a:lnTo>
                    <a:pt x="5" y="20"/>
                  </a:lnTo>
                  <a:lnTo>
                    <a:pt x="1" y="27"/>
                  </a:lnTo>
                  <a:lnTo>
                    <a:pt x="0" y="31"/>
                  </a:lnTo>
                  <a:lnTo>
                    <a:pt x="0" y="34"/>
                  </a:lnTo>
                  <a:lnTo>
                    <a:pt x="49" y="350"/>
                  </a:lnTo>
                  <a:lnTo>
                    <a:pt x="107" y="350"/>
                  </a:lnTo>
                  <a:lnTo>
                    <a:pt x="157" y="34"/>
                  </a:lnTo>
                  <a:lnTo>
                    <a:pt x="157" y="34"/>
                  </a:lnTo>
                  <a:lnTo>
                    <a:pt x="156" y="31"/>
                  </a:lnTo>
                  <a:lnTo>
                    <a:pt x="155" y="27"/>
                  </a:lnTo>
                  <a:lnTo>
                    <a:pt x="150" y="20"/>
                  </a:lnTo>
                  <a:lnTo>
                    <a:pt x="143" y="15"/>
                  </a:lnTo>
                  <a:lnTo>
                    <a:pt x="134" y="10"/>
                  </a:lnTo>
                  <a:lnTo>
                    <a:pt x="122" y="6"/>
                  </a:lnTo>
                  <a:lnTo>
                    <a:pt x="109" y="3"/>
                  </a:lnTo>
                  <a:lnTo>
                    <a:pt x="95" y="2"/>
                  </a:lnTo>
                  <a:lnTo>
                    <a:pt x="78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b="0" cap="none" spc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71" name="Freeform 131"/>
            <p:cNvSpPr>
              <a:spLocks noEditPoints="1"/>
            </p:cNvSpPr>
            <p:nvPr/>
          </p:nvSpPr>
          <p:spPr bwMode="auto">
            <a:xfrm>
              <a:off x="5822603" y="3462054"/>
              <a:ext cx="159538" cy="301672"/>
            </a:xfrm>
            <a:custGeom>
              <a:avLst/>
              <a:gdLst>
                <a:gd name="T0" fmla="*/ 166 w 220"/>
                <a:gd name="T1" fmla="*/ 415 h 415"/>
                <a:gd name="T2" fmla="*/ 54 w 220"/>
                <a:gd name="T3" fmla="*/ 415 h 415"/>
                <a:gd name="T4" fmla="*/ 0 w 220"/>
                <a:gd name="T5" fmla="*/ 66 h 415"/>
                <a:gd name="T6" fmla="*/ 0 w 220"/>
                <a:gd name="T7" fmla="*/ 66 h 415"/>
                <a:gd name="T8" fmla="*/ 0 w 220"/>
                <a:gd name="T9" fmla="*/ 58 h 415"/>
                <a:gd name="T10" fmla="*/ 2 w 220"/>
                <a:gd name="T11" fmla="*/ 52 h 415"/>
                <a:gd name="T12" fmla="*/ 5 w 220"/>
                <a:gd name="T13" fmla="*/ 45 h 415"/>
                <a:gd name="T14" fmla="*/ 8 w 220"/>
                <a:gd name="T15" fmla="*/ 39 h 415"/>
                <a:gd name="T16" fmla="*/ 12 w 220"/>
                <a:gd name="T17" fmla="*/ 34 h 415"/>
                <a:gd name="T18" fmla="*/ 18 w 220"/>
                <a:gd name="T19" fmla="*/ 28 h 415"/>
                <a:gd name="T20" fmla="*/ 24 w 220"/>
                <a:gd name="T21" fmla="*/ 23 h 415"/>
                <a:gd name="T22" fmla="*/ 30 w 220"/>
                <a:gd name="T23" fmla="*/ 18 h 415"/>
                <a:gd name="T24" fmla="*/ 39 w 220"/>
                <a:gd name="T25" fmla="*/ 15 h 415"/>
                <a:gd name="T26" fmla="*/ 47 w 220"/>
                <a:gd name="T27" fmla="*/ 12 h 415"/>
                <a:gd name="T28" fmla="*/ 65 w 220"/>
                <a:gd name="T29" fmla="*/ 6 h 415"/>
                <a:gd name="T30" fmla="*/ 87 w 220"/>
                <a:gd name="T31" fmla="*/ 2 h 415"/>
                <a:gd name="T32" fmla="*/ 110 w 220"/>
                <a:gd name="T33" fmla="*/ 0 h 415"/>
                <a:gd name="T34" fmla="*/ 110 w 220"/>
                <a:gd name="T35" fmla="*/ 0 h 415"/>
                <a:gd name="T36" fmla="*/ 134 w 220"/>
                <a:gd name="T37" fmla="*/ 2 h 415"/>
                <a:gd name="T38" fmla="*/ 156 w 220"/>
                <a:gd name="T39" fmla="*/ 6 h 415"/>
                <a:gd name="T40" fmla="*/ 174 w 220"/>
                <a:gd name="T41" fmla="*/ 12 h 415"/>
                <a:gd name="T42" fmla="*/ 182 w 220"/>
                <a:gd name="T43" fmla="*/ 15 h 415"/>
                <a:gd name="T44" fmla="*/ 190 w 220"/>
                <a:gd name="T45" fmla="*/ 18 h 415"/>
                <a:gd name="T46" fmla="*/ 197 w 220"/>
                <a:gd name="T47" fmla="*/ 23 h 415"/>
                <a:gd name="T48" fmla="*/ 203 w 220"/>
                <a:gd name="T49" fmla="*/ 28 h 415"/>
                <a:gd name="T50" fmla="*/ 208 w 220"/>
                <a:gd name="T51" fmla="*/ 34 h 415"/>
                <a:gd name="T52" fmla="*/ 212 w 220"/>
                <a:gd name="T53" fmla="*/ 39 h 415"/>
                <a:gd name="T54" fmla="*/ 216 w 220"/>
                <a:gd name="T55" fmla="*/ 45 h 415"/>
                <a:gd name="T56" fmla="*/ 218 w 220"/>
                <a:gd name="T57" fmla="*/ 52 h 415"/>
                <a:gd name="T58" fmla="*/ 220 w 220"/>
                <a:gd name="T59" fmla="*/ 58 h 415"/>
                <a:gd name="T60" fmla="*/ 220 w 220"/>
                <a:gd name="T61" fmla="*/ 66 h 415"/>
                <a:gd name="T62" fmla="*/ 220 w 220"/>
                <a:gd name="T63" fmla="*/ 71 h 415"/>
                <a:gd name="T64" fmla="*/ 166 w 220"/>
                <a:gd name="T65" fmla="*/ 415 h 415"/>
                <a:gd name="T66" fmla="*/ 108 w 220"/>
                <a:gd name="T67" fmla="*/ 351 h 415"/>
                <a:gd name="T68" fmla="*/ 112 w 220"/>
                <a:gd name="T69" fmla="*/ 351 h 415"/>
                <a:gd name="T70" fmla="*/ 156 w 220"/>
                <a:gd name="T71" fmla="*/ 72 h 415"/>
                <a:gd name="T72" fmla="*/ 156 w 220"/>
                <a:gd name="T73" fmla="*/ 72 h 415"/>
                <a:gd name="T74" fmla="*/ 149 w 220"/>
                <a:gd name="T75" fmla="*/ 69 h 415"/>
                <a:gd name="T76" fmla="*/ 138 w 220"/>
                <a:gd name="T77" fmla="*/ 67 h 415"/>
                <a:gd name="T78" fmla="*/ 125 w 220"/>
                <a:gd name="T79" fmla="*/ 65 h 415"/>
                <a:gd name="T80" fmla="*/ 110 w 220"/>
                <a:gd name="T81" fmla="*/ 64 h 415"/>
                <a:gd name="T82" fmla="*/ 110 w 220"/>
                <a:gd name="T83" fmla="*/ 64 h 415"/>
                <a:gd name="T84" fmla="*/ 95 w 220"/>
                <a:gd name="T85" fmla="*/ 65 h 415"/>
                <a:gd name="T86" fmla="*/ 83 w 220"/>
                <a:gd name="T87" fmla="*/ 67 h 415"/>
                <a:gd name="T88" fmla="*/ 72 w 220"/>
                <a:gd name="T89" fmla="*/ 69 h 415"/>
                <a:gd name="T90" fmla="*/ 65 w 220"/>
                <a:gd name="T91" fmla="*/ 72 h 415"/>
                <a:gd name="T92" fmla="*/ 108 w 220"/>
                <a:gd name="T93" fmla="*/ 351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0" h="415">
                  <a:moveTo>
                    <a:pt x="166" y="415"/>
                  </a:moveTo>
                  <a:lnTo>
                    <a:pt x="54" y="415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58"/>
                  </a:lnTo>
                  <a:lnTo>
                    <a:pt x="2" y="52"/>
                  </a:lnTo>
                  <a:lnTo>
                    <a:pt x="5" y="45"/>
                  </a:lnTo>
                  <a:lnTo>
                    <a:pt x="8" y="39"/>
                  </a:lnTo>
                  <a:lnTo>
                    <a:pt x="12" y="34"/>
                  </a:lnTo>
                  <a:lnTo>
                    <a:pt x="18" y="28"/>
                  </a:lnTo>
                  <a:lnTo>
                    <a:pt x="24" y="23"/>
                  </a:lnTo>
                  <a:lnTo>
                    <a:pt x="30" y="18"/>
                  </a:lnTo>
                  <a:lnTo>
                    <a:pt x="39" y="15"/>
                  </a:lnTo>
                  <a:lnTo>
                    <a:pt x="47" y="12"/>
                  </a:lnTo>
                  <a:lnTo>
                    <a:pt x="65" y="6"/>
                  </a:lnTo>
                  <a:lnTo>
                    <a:pt x="87" y="2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134" y="2"/>
                  </a:lnTo>
                  <a:lnTo>
                    <a:pt x="156" y="6"/>
                  </a:lnTo>
                  <a:lnTo>
                    <a:pt x="174" y="12"/>
                  </a:lnTo>
                  <a:lnTo>
                    <a:pt x="182" y="15"/>
                  </a:lnTo>
                  <a:lnTo>
                    <a:pt x="190" y="18"/>
                  </a:lnTo>
                  <a:lnTo>
                    <a:pt x="197" y="23"/>
                  </a:lnTo>
                  <a:lnTo>
                    <a:pt x="203" y="28"/>
                  </a:lnTo>
                  <a:lnTo>
                    <a:pt x="208" y="34"/>
                  </a:lnTo>
                  <a:lnTo>
                    <a:pt x="212" y="39"/>
                  </a:lnTo>
                  <a:lnTo>
                    <a:pt x="216" y="45"/>
                  </a:lnTo>
                  <a:lnTo>
                    <a:pt x="218" y="52"/>
                  </a:lnTo>
                  <a:lnTo>
                    <a:pt x="220" y="58"/>
                  </a:lnTo>
                  <a:lnTo>
                    <a:pt x="220" y="66"/>
                  </a:lnTo>
                  <a:lnTo>
                    <a:pt x="220" y="71"/>
                  </a:lnTo>
                  <a:lnTo>
                    <a:pt x="166" y="415"/>
                  </a:lnTo>
                  <a:close/>
                  <a:moveTo>
                    <a:pt x="108" y="351"/>
                  </a:moveTo>
                  <a:lnTo>
                    <a:pt x="112" y="351"/>
                  </a:lnTo>
                  <a:lnTo>
                    <a:pt x="156" y="72"/>
                  </a:lnTo>
                  <a:lnTo>
                    <a:pt x="156" y="72"/>
                  </a:lnTo>
                  <a:lnTo>
                    <a:pt x="149" y="69"/>
                  </a:lnTo>
                  <a:lnTo>
                    <a:pt x="138" y="67"/>
                  </a:lnTo>
                  <a:lnTo>
                    <a:pt x="125" y="65"/>
                  </a:lnTo>
                  <a:lnTo>
                    <a:pt x="110" y="64"/>
                  </a:lnTo>
                  <a:lnTo>
                    <a:pt x="110" y="64"/>
                  </a:lnTo>
                  <a:lnTo>
                    <a:pt x="95" y="65"/>
                  </a:lnTo>
                  <a:lnTo>
                    <a:pt x="83" y="67"/>
                  </a:lnTo>
                  <a:lnTo>
                    <a:pt x="72" y="69"/>
                  </a:lnTo>
                  <a:lnTo>
                    <a:pt x="65" y="72"/>
                  </a:lnTo>
                  <a:lnTo>
                    <a:pt x="108" y="351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grpSp>
          <p:nvGrpSpPr>
            <p:cNvPr id="3" name="그룹 171"/>
            <p:cNvGrpSpPr/>
            <p:nvPr/>
          </p:nvGrpSpPr>
          <p:grpSpPr>
            <a:xfrm>
              <a:off x="5036516" y="1871025"/>
              <a:ext cx="967742" cy="95380"/>
              <a:chOff x="6742113" y="1924993"/>
              <a:chExt cx="1059257" cy="104400"/>
            </a:xfrm>
            <a:solidFill>
              <a:schemeClr val="tx1"/>
            </a:solidFill>
          </p:grpSpPr>
          <p:sp>
            <p:nvSpPr>
              <p:cNvPr id="173" name="모서리가 둥근 직사각형 172"/>
              <p:cNvSpPr/>
              <p:nvPr/>
            </p:nvSpPr>
            <p:spPr>
              <a:xfrm>
                <a:off x="6742113" y="1924993"/>
                <a:ext cx="50400" cy="1044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4" name="모서리가 둥근 직사각형 173"/>
              <p:cNvSpPr/>
              <p:nvPr/>
            </p:nvSpPr>
            <p:spPr>
              <a:xfrm>
                <a:off x="6854208" y="1924993"/>
                <a:ext cx="50400" cy="1044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5" name="모서리가 둥근 직사각형 174"/>
              <p:cNvSpPr/>
              <p:nvPr/>
            </p:nvSpPr>
            <p:spPr>
              <a:xfrm>
                <a:off x="7750970" y="1924993"/>
                <a:ext cx="50400" cy="1044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6" name="모서리가 둥근 직사각형 175"/>
              <p:cNvSpPr/>
              <p:nvPr/>
            </p:nvSpPr>
            <p:spPr>
              <a:xfrm>
                <a:off x="6966303" y="1924993"/>
                <a:ext cx="50400" cy="1044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7" name="모서리가 둥근 직사각형 176"/>
              <p:cNvSpPr/>
              <p:nvPr/>
            </p:nvSpPr>
            <p:spPr>
              <a:xfrm>
                <a:off x="7078398" y="1924993"/>
                <a:ext cx="50400" cy="1044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8" name="모서리가 둥근 직사각형 177"/>
              <p:cNvSpPr/>
              <p:nvPr/>
            </p:nvSpPr>
            <p:spPr>
              <a:xfrm>
                <a:off x="7190493" y="1924993"/>
                <a:ext cx="50400" cy="1044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9" name="모서리가 둥근 직사각형 178"/>
              <p:cNvSpPr/>
              <p:nvPr/>
            </p:nvSpPr>
            <p:spPr>
              <a:xfrm>
                <a:off x="7302588" y="1924993"/>
                <a:ext cx="50400" cy="1044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0" name="모서리가 둥근 직사각형 179"/>
              <p:cNvSpPr/>
              <p:nvPr/>
            </p:nvSpPr>
            <p:spPr>
              <a:xfrm>
                <a:off x="7414683" y="1924993"/>
                <a:ext cx="50400" cy="1044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1" name="모서리가 둥근 직사각형 180"/>
              <p:cNvSpPr/>
              <p:nvPr/>
            </p:nvSpPr>
            <p:spPr>
              <a:xfrm>
                <a:off x="7526778" y="1924993"/>
                <a:ext cx="50400" cy="1044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2" name="모서리가 둥근 직사각형 181"/>
              <p:cNvSpPr/>
              <p:nvPr/>
            </p:nvSpPr>
            <p:spPr>
              <a:xfrm>
                <a:off x="7638873" y="1924993"/>
                <a:ext cx="50400" cy="1044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pic>
          <p:nvPicPr>
            <p:cNvPr id="172" name="그림 171" descr="로고영문-중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86182" y="2928934"/>
              <a:ext cx="1384618" cy="315062"/>
            </a:xfrm>
            <a:prstGeom prst="rect">
              <a:avLst/>
            </a:prstGeom>
          </p:spPr>
        </p:pic>
      </p:grpSp>
      <p:sp>
        <p:nvSpPr>
          <p:cNvPr id="185" name="모서리가 둥근 직사각형 184"/>
          <p:cNvSpPr/>
          <p:nvPr/>
        </p:nvSpPr>
        <p:spPr>
          <a:xfrm>
            <a:off x="3286116" y="5286388"/>
            <a:ext cx="4929222" cy="64294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5000" b="1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sym typeface="Wingdings"/>
              </a:rPr>
              <a:t></a:t>
            </a:r>
            <a:r>
              <a:rPr lang="ko-KR" altLang="en-US" sz="5000" b="1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sym typeface="Wingdings"/>
              </a:rPr>
              <a:t>무선조종기</a:t>
            </a:r>
            <a:r>
              <a:rPr lang="en-US" altLang="ko-KR" sz="5000" b="1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sym typeface="Wingdings"/>
              </a:rPr>
              <a:t></a:t>
            </a:r>
            <a:endParaRPr lang="ko-KR" altLang="en-US" sz="5000" b="1" dirty="0">
              <a:solidFill>
                <a:srgbClr val="C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grpSp>
        <p:nvGrpSpPr>
          <p:cNvPr id="228" name="그룹 227"/>
          <p:cNvGrpSpPr/>
          <p:nvPr/>
        </p:nvGrpSpPr>
        <p:grpSpPr>
          <a:xfrm>
            <a:off x="7929586" y="4786322"/>
            <a:ext cx="369869" cy="294369"/>
            <a:chOff x="7713510" y="598221"/>
            <a:chExt cx="460281" cy="366326"/>
          </a:xfrm>
        </p:grpSpPr>
        <p:sp>
          <p:nvSpPr>
            <p:cNvPr id="201" name="Freeform 82"/>
            <p:cNvSpPr>
              <a:spLocks/>
            </p:cNvSpPr>
            <p:nvPr/>
          </p:nvSpPr>
          <p:spPr bwMode="auto">
            <a:xfrm>
              <a:off x="7995379" y="734406"/>
              <a:ext cx="88677" cy="89734"/>
            </a:xfrm>
            <a:custGeom>
              <a:avLst/>
              <a:gdLst>
                <a:gd name="T0" fmla="*/ 38 w 254"/>
                <a:gd name="T1" fmla="*/ 217 h 255"/>
                <a:gd name="T2" fmla="*/ 21 w 254"/>
                <a:gd name="T3" fmla="*/ 198 h 255"/>
                <a:gd name="T4" fmla="*/ 9 w 254"/>
                <a:gd name="T5" fmla="*/ 175 h 255"/>
                <a:gd name="T6" fmla="*/ 2 w 254"/>
                <a:gd name="T7" fmla="*/ 151 h 255"/>
                <a:gd name="T8" fmla="*/ 0 w 254"/>
                <a:gd name="T9" fmla="*/ 128 h 255"/>
                <a:gd name="T10" fmla="*/ 2 w 254"/>
                <a:gd name="T11" fmla="*/ 103 h 255"/>
                <a:gd name="T12" fmla="*/ 9 w 254"/>
                <a:gd name="T13" fmla="*/ 79 h 255"/>
                <a:gd name="T14" fmla="*/ 21 w 254"/>
                <a:gd name="T15" fmla="*/ 57 h 255"/>
                <a:gd name="T16" fmla="*/ 38 w 254"/>
                <a:gd name="T17" fmla="*/ 37 h 255"/>
                <a:gd name="T18" fmla="*/ 47 w 254"/>
                <a:gd name="T19" fmla="*/ 29 h 255"/>
                <a:gd name="T20" fmla="*/ 69 w 254"/>
                <a:gd name="T21" fmla="*/ 15 h 255"/>
                <a:gd name="T22" fmla="*/ 91 w 254"/>
                <a:gd name="T23" fmla="*/ 5 h 255"/>
                <a:gd name="T24" fmla="*/ 115 w 254"/>
                <a:gd name="T25" fmla="*/ 0 h 255"/>
                <a:gd name="T26" fmla="*/ 140 w 254"/>
                <a:gd name="T27" fmla="*/ 0 h 255"/>
                <a:gd name="T28" fmla="*/ 164 w 254"/>
                <a:gd name="T29" fmla="*/ 5 h 255"/>
                <a:gd name="T30" fmla="*/ 186 w 254"/>
                <a:gd name="T31" fmla="*/ 15 h 255"/>
                <a:gd name="T32" fmla="*/ 208 w 254"/>
                <a:gd name="T33" fmla="*/ 29 h 255"/>
                <a:gd name="T34" fmla="*/ 217 w 254"/>
                <a:gd name="T35" fmla="*/ 37 h 255"/>
                <a:gd name="T36" fmla="*/ 234 w 254"/>
                <a:gd name="T37" fmla="*/ 57 h 255"/>
                <a:gd name="T38" fmla="*/ 246 w 254"/>
                <a:gd name="T39" fmla="*/ 79 h 255"/>
                <a:gd name="T40" fmla="*/ 251 w 254"/>
                <a:gd name="T41" fmla="*/ 103 h 255"/>
                <a:gd name="T42" fmla="*/ 254 w 254"/>
                <a:gd name="T43" fmla="*/ 128 h 255"/>
                <a:gd name="T44" fmla="*/ 251 w 254"/>
                <a:gd name="T45" fmla="*/ 151 h 255"/>
                <a:gd name="T46" fmla="*/ 246 w 254"/>
                <a:gd name="T47" fmla="*/ 175 h 255"/>
                <a:gd name="T48" fmla="*/ 234 w 254"/>
                <a:gd name="T49" fmla="*/ 198 h 255"/>
                <a:gd name="T50" fmla="*/ 217 w 254"/>
                <a:gd name="T51" fmla="*/ 217 h 255"/>
                <a:gd name="T52" fmla="*/ 208 w 254"/>
                <a:gd name="T53" fmla="*/ 226 h 255"/>
                <a:gd name="T54" fmla="*/ 186 w 254"/>
                <a:gd name="T55" fmla="*/ 239 h 255"/>
                <a:gd name="T56" fmla="*/ 164 w 254"/>
                <a:gd name="T57" fmla="*/ 249 h 255"/>
                <a:gd name="T58" fmla="*/ 140 w 254"/>
                <a:gd name="T59" fmla="*/ 253 h 255"/>
                <a:gd name="T60" fmla="*/ 115 w 254"/>
                <a:gd name="T61" fmla="*/ 253 h 255"/>
                <a:gd name="T62" fmla="*/ 91 w 254"/>
                <a:gd name="T63" fmla="*/ 249 h 255"/>
                <a:gd name="T64" fmla="*/ 69 w 254"/>
                <a:gd name="T65" fmla="*/ 239 h 255"/>
                <a:gd name="T66" fmla="*/ 47 w 254"/>
                <a:gd name="T67" fmla="*/ 226 h 255"/>
                <a:gd name="T68" fmla="*/ 38 w 254"/>
                <a:gd name="T69" fmla="*/ 217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4" h="255">
                  <a:moveTo>
                    <a:pt x="38" y="217"/>
                  </a:moveTo>
                  <a:lnTo>
                    <a:pt x="38" y="217"/>
                  </a:lnTo>
                  <a:lnTo>
                    <a:pt x="28" y="207"/>
                  </a:lnTo>
                  <a:lnTo>
                    <a:pt x="21" y="198"/>
                  </a:lnTo>
                  <a:lnTo>
                    <a:pt x="14" y="186"/>
                  </a:lnTo>
                  <a:lnTo>
                    <a:pt x="9" y="175"/>
                  </a:lnTo>
                  <a:lnTo>
                    <a:pt x="6" y="163"/>
                  </a:lnTo>
                  <a:lnTo>
                    <a:pt x="2" y="151"/>
                  </a:lnTo>
                  <a:lnTo>
                    <a:pt x="1" y="139"/>
                  </a:lnTo>
                  <a:lnTo>
                    <a:pt x="0" y="128"/>
                  </a:lnTo>
                  <a:lnTo>
                    <a:pt x="1" y="114"/>
                  </a:lnTo>
                  <a:lnTo>
                    <a:pt x="2" y="103"/>
                  </a:lnTo>
                  <a:lnTo>
                    <a:pt x="6" y="91"/>
                  </a:lnTo>
                  <a:lnTo>
                    <a:pt x="9" y="79"/>
                  </a:lnTo>
                  <a:lnTo>
                    <a:pt x="14" y="68"/>
                  </a:lnTo>
                  <a:lnTo>
                    <a:pt x="21" y="57"/>
                  </a:lnTo>
                  <a:lnTo>
                    <a:pt x="28" y="47"/>
                  </a:lnTo>
                  <a:lnTo>
                    <a:pt x="38" y="37"/>
                  </a:lnTo>
                  <a:lnTo>
                    <a:pt x="38" y="37"/>
                  </a:lnTo>
                  <a:lnTo>
                    <a:pt x="47" y="29"/>
                  </a:lnTo>
                  <a:lnTo>
                    <a:pt x="57" y="21"/>
                  </a:lnTo>
                  <a:lnTo>
                    <a:pt x="69" y="15"/>
                  </a:lnTo>
                  <a:lnTo>
                    <a:pt x="79" y="9"/>
                  </a:lnTo>
                  <a:lnTo>
                    <a:pt x="91" y="5"/>
                  </a:lnTo>
                  <a:lnTo>
                    <a:pt x="103" y="2"/>
                  </a:lnTo>
                  <a:lnTo>
                    <a:pt x="115" y="0"/>
                  </a:lnTo>
                  <a:lnTo>
                    <a:pt x="127" y="0"/>
                  </a:lnTo>
                  <a:lnTo>
                    <a:pt x="140" y="0"/>
                  </a:lnTo>
                  <a:lnTo>
                    <a:pt x="152" y="2"/>
                  </a:lnTo>
                  <a:lnTo>
                    <a:pt x="164" y="5"/>
                  </a:lnTo>
                  <a:lnTo>
                    <a:pt x="176" y="9"/>
                  </a:lnTo>
                  <a:lnTo>
                    <a:pt x="186" y="15"/>
                  </a:lnTo>
                  <a:lnTo>
                    <a:pt x="197" y="21"/>
                  </a:lnTo>
                  <a:lnTo>
                    <a:pt x="208" y="29"/>
                  </a:lnTo>
                  <a:lnTo>
                    <a:pt x="217" y="37"/>
                  </a:lnTo>
                  <a:lnTo>
                    <a:pt x="217" y="37"/>
                  </a:lnTo>
                  <a:lnTo>
                    <a:pt x="225" y="47"/>
                  </a:lnTo>
                  <a:lnTo>
                    <a:pt x="234" y="57"/>
                  </a:lnTo>
                  <a:lnTo>
                    <a:pt x="240" y="68"/>
                  </a:lnTo>
                  <a:lnTo>
                    <a:pt x="246" y="79"/>
                  </a:lnTo>
                  <a:lnTo>
                    <a:pt x="249" y="91"/>
                  </a:lnTo>
                  <a:lnTo>
                    <a:pt x="251" y="103"/>
                  </a:lnTo>
                  <a:lnTo>
                    <a:pt x="254" y="114"/>
                  </a:lnTo>
                  <a:lnTo>
                    <a:pt x="254" y="128"/>
                  </a:lnTo>
                  <a:lnTo>
                    <a:pt x="254" y="139"/>
                  </a:lnTo>
                  <a:lnTo>
                    <a:pt x="251" y="151"/>
                  </a:lnTo>
                  <a:lnTo>
                    <a:pt x="249" y="163"/>
                  </a:lnTo>
                  <a:lnTo>
                    <a:pt x="246" y="175"/>
                  </a:lnTo>
                  <a:lnTo>
                    <a:pt x="240" y="186"/>
                  </a:lnTo>
                  <a:lnTo>
                    <a:pt x="234" y="198"/>
                  </a:lnTo>
                  <a:lnTo>
                    <a:pt x="225" y="207"/>
                  </a:lnTo>
                  <a:lnTo>
                    <a:pt x="217" y="217"/>
                  </a:lnTo>
                  <a:lnTo>
                    <a:pt x="217" y="217"/>
                  </a:lnTo>
                  <a:lnTo>
                    <a:pt x="208" y="226"/>
                  </a:lnTo>
                  <a:lnTo>
                    <a:pt x="197" y="233"/>
                  </a:lnTo>
                  <a:lnTo>
                    <a:pt x="186" y="239"/>
                  </a:lnTo>
                  <a:lnTo>
                    <a:pt x="176" y="245"/>
                  </a:lnTo>
                  <a:lnTo>
                    <a:pt x="164" y="249"/>
                  </a:lnTo>
                  <a:lnTo>
                    <a:pt x="152" y="252"/>
                  </a:lnTo>
                  <a:lnTo>
                    <a:pt x="140" y="253"/>
                  </a:lnTo>
                  <a:lnTo>
                    <a:pt x="127" y="255"/>
                  </a:lnTo>
                  <a:lnTo>
                    <a:pt x="115" y="253"/>
                  </a:lnTo>
                  <a:lnTo>
                    <a:pt x="103" y="252"/>
                  </a:lnTo>
                  <a:lnTo>
                    <a:pt x="91" y="249"/>
                  </a:lnTo>
                  <a:lnTo>
                    <a:pt x="79" y="245"/>
                  </a:lnTo>
                  <a:lnTo>
                    <a:pt x="69" y="239"/>
                  </a:lnTo>
                  <a:lnTo>
                    <a:pt x="57" y="233"/>
                  </a:lnTo>
                  <a:lnTo>
                    <a:pt x="47" y="226"/>
                  </a:lnTo>
                  <a:lnTo>
                    <a:pt x="38" y="217"/>
                  </a:lnTo>
                  <a:lnTo>
                    <a:pt x="38" y="217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02" name="Freeform 83"/>
            <p:cNvSpPr>
              <a:spLocks noEditPoints="1"/>
            </p:cNvSpPr>
            <p:nvPr/>
          </p:nvSpPr>
          <p:spPr bwMode="auto">
            <a:xfrm>
              <a:off x="7985878" y="725960"/>
              <a:ext cx="107681" cy="106625"/>
            </a:xfrm>
            <a:custGeom>
              <a:avLst/>
              <a:gdLst>
                <a:gd name="T0" fmla="*/ 138 w 304"/>
                <a:gd name="T1" fmla="*/ 302 h 303"/>
                <a:gd name="T2" fmla="*/ 94 w 304"/>
                <a:gd name="T3" fmla="*/ 292 h 303"/>
                <a:gd name="T4" fmla="*/ 56 w 304"/>
                <a:gd name="T5" fmla="*/ 269 h 303"/>
                <a:gd name="T6" fmla="*/ 34 w 304"/>
                <a:gd name="T7" fmla="*/ 248 h 303"/>
                <a:gd name="T8" fmla="*/ 12 w 304"/>
                <a:gd name="T9" fmla="*/ 210 h 303"/>
                <a:gd name="T10" fmla="*/ 1 w 304"/>
                <a:gd name="T11" fmla="*/ 166 h 303"/>
                <a:gd name="T12" fmla="*/ 1 w 304"/>
                <a:gd name="T13" fmla="*/ 136 h 303"/>
                <a:gd name="T14" fmla="*/ 12 w 304"/>
                <a:gd name="T15" fmla="*/ 93 h 303"/>
                <a:gd name="T16" fmla="*/ 34 w 304"/>
                <a:gd name="T17" fmla="*/ 54 h 303"/>
                <a:gd name="T18" fmla="*/ 56 w 304"/>
                <a:gd name="T19" fmla="*/ 33 h 303"/>
                <a:gd name="T20" fmla="*/ 94 w 304"/>
                <a:gd name="T21" fmla="*/ 10 h 303"/>
                <a:gd name="T22" fmla="*/ 138 w 304"/>
                <a:gd name="T23" fmla="*/ 0 h 303"/>
                <a:gd name="T24" fmla="*/ 167 w 304"/>
                <a:gd name="T25" fmla="*/ 0 h 303"/>
                <a:gd name="T26" fmla="*/ 210 w 304"/>
                <a:gd name="T27" fmla="*/ 10 h 303"/>
                <a:gd name="T28" fmla="*/ 248 w 304"/>
                <a:gd name="T29" fmla="*/ 33 h 303"/>
                <a:gd name="T30" fmla="*/ 271 w 304"/>
                <a:gd name="T31" fmla="*/ 55 h 303"/>
                <a:gd name="T32" fmla="*/ 293 w 304"/>
                <a:gd name="T33" fmla="*/ 93 h 303"/>
                <a:gd name="T34" fmla="*/ 304 w 304"/>
                <a:gd name="T35" fmla="*/ 136 h 303"/>
                <a:gd name="T36" fmla="*/ 301 w 304"/>
                <a:gd name="T37" fmla="*/ 180 h 303"/>
                <a:gd name="T38" fmla="*/ 287 w 304"/>
                <a:gd name="T39" fmla="*/ 222 h 303"/>
                <a:gd name="T40" fmla="*/ 260 w 304"/>
                <a:gd name="T41" fmla="*/ 258 h 303"/>
                <a:gd name="T42" fmla="*/ 236 w 304"/>
                <a:gd name="T43" fmla="*/ 277 h 303"/>
                <a:gd name="T44" fmla="*/ 197 w 304"/>
                <a:gd name="T45" fmla="*/ 296 h 303"/>
                <a:gd name="T46" fmla="*/ 152 w 304"/>
                <a:gd name="T47" fmla="*/ 303 h 303"/>
                <a:gd name="T48" fmla="*/ 152 w 304"/>
                <a:gd name="T49" fmla="*/ 49 h 303"/>
                <a:gd name="T50" fmla="*/ 122 w 304"/>
                <a:gd name="T51" fmla="*/ 53 h 303"/>
                <a:gd name="T52" fmla="*/ 96 w 304"/>
                <a:gd name="T53" fmla="*/ 66 h 303"/>
                <a:gd name="T54" fmla="*/ 79 w 304"/>
                <a:gd name="T55" fmla="*/ 79 h 303"/>
                <a:gd name="T56" fmla="*/ 62 w 304"/>
                <a:gd name="T57" fmla="*/ 103 h 303"/>
                <a:gd name="T58" fmla="*/ 52 w 304"/>
                <a:gd name="T59" fmla="*/ 131 h 303"/>
                <a:gd name="T60" fmla="*/ 50 w 304"/>
                <a:gd name="T61" fmla="*/ 152 h 303"/>
                <a:gd name="T62" fmla="*/ 54 w 304"/>
                <a:gd name="T63" fmla="*/ 181 h 303"/>
                <a:gd name="T64" fmla="*/ 68 w 304"/>
                <a:gd name="T65" fmla="*/ 207 h 303"/>
                <a:gd name="T66" fmla="*/ 79 w 304"/>
                <a:gd name="T67" fmla="*/ 223 h 303"/>
                <a:gd name="T68" fmla="*/ 104 w 304"/>
                <a:gd name="T69" fmla="*/ 242 h 303"/>
                <a:gd name="T70" fmla="*/ 132 w 304"/>
                <a:gd name="T71" fmla="*/ 251 h 303"/>
                <a:gd name="T72" fmla="*/ 152 w 304"/>
                <a:gd name="T73" fmla="*/ 254 h 303"/>
                <a:gd name="T74" fmla="*/ 182 w 304"/>
                <a:gd name="T75" fmla="*/ 249 h 303"/>
                <a:gd name="T76" fmla="*/ 209 w 304"/>
                <a:gd name="T77" fmla="*/ 236 h 303"/>
                <a:gd name="T78" fmla="*/ 224 w 304"/>
                <a:gd name="T79" fmla="*/ 224 h 303"/>
                <a:gd name="T80" fmla="*/ 243 w 304"/>
                <a:gd name="T81" fmla="*/ 199 h 303"/>
                <a:gd name="T82" fmla="*/ 253 w 304"/>
                <a:gd name="T83" fmla="*/ 171 h 303"/>
                <a:gd name="T84" fmla="*/ 254 w 304"/>
                <a:gd name="T85" fmla="*/ 141 h 303"/>
                <a:gd name="T86" fmla="*/ 247 w 304"/>
                <a:gd name="T87" fmla="*/ 112 h 303"/>
                <a:gd name="T88" fmla="*/ 231 w 304"/>
                <a:gd name="T89" fmla="*/ 86 h 303"/>
                <a:gd name="T90" fmla="*/ 217 w 304"/>
                <a:gd name="T91" fmla="*/ 72 h 303"/>
                <a:gd name="T92" fmla="*/ 191 w 304"/>
                <a:gd name="T93" fmla="*/ 57 h 303"/>
                <a:gd name="T94" fmla="*/ 163 w 304"/>
                <a:gd name="T95" fmla="*/ 49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04" h="303">
                  <a:moveTo>
                    <a:pt x="152" y="303"/>
                  </a:moveTo>
                  <a:lnTo>
                    <a:pt x="152" y="303"/>
                  </a:lnTo>
                  <a:lnTo>
                    <a:pt x="138" y="302"/>
                  </a:lnTo>
                  <a:lnTo>
                    <a:pt x="122" y="300"/>
                  </a:lnTo>
                  <a:lnTo>
                    <a:pt x="108" y="296"/>
                  </a:lnTo>
                  <a:lnTo>
                    <a:pt x="94" y="292"/>
                  </a:lnTo>
                  <a:lnTo>
                    <a:pt x="81" y="286"/>
                  </a:lnTo>
                  <a:lnTo>
                    <a:pt x="68" y="277"/>
                  </a:lnTo>
                  <a:lnTo>
                    <a:pt x="56" y="269"/>
                  </a:lnTo>
                  <a:lnTo>
                    <a:pt x="45" y="258"/>
                  </a:lnTo>
                  <a:lnTo>
                    <a:pt x="45" y="258"/>
                  </a:lnTo>
                  <a:lnTo>
                    <a:pt x="34" y="248"/>
                  </a:lnTo>
                  <a:lnTo>
                    <a:pt x="26" y="236"/>
                  </a:lnTo>
                  <a:lnTo>
                    <a:pt x="18" y="223"/>
                  </a:lnTo>
                  <a:lnTo>
                    <a:pt x="12" y="210"/>
                  </a:lnTo>
                  <a:lnTo>
                    <a:pt x="7" y="195"/>
                  </a:lnTo>
                  <a:lnTo>
                    <a:pt x="3" y="181"/>
                  </a:lnTo>
                  <a:lnTo>
                    <a:pt x="1" y="166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1" y="136"/>
                  </a:lnTo>
                  <a:lnTo>
                    <a:pt x="3" y="121"/>
                  </a:lnTo>
                  <a:lnTo>
                    <a:pt x="7" y="106"/>
                  </a:lnTo>
                  <a:lnTo>
                    <a:pt x="12" y="93"/>
                  </a:lnTo>
                  <a:lnTo>
                    <a:pt x="18" y="79"/>
                  </a:lnTo>
                  <a:lnTo>
                    <a:pt x="26" y="67"/>
                  </a:lnTo>
                  <a:lnTo>
                    <a:pt x="34" y="54"/>
                  </a:lnTo>
                  <a:lnTo>
                    <a:pt x="45" y="43"/>
                  </a:lnTo>
                  <a:lnTo>
                    <a:pt x="45" y="43"/>
                  </a:lnTo>
                  <a:lnTo>
                    <a:pt x="56" y="33"/>
                  </a:lnTo>
                  <a:lnTo>
                    <a:pt x="68" y="24"/>
                  </a:lnTo>
                  <a:lnTo>
                    <a:pt x="81" y="17"/>
                  </a:lnTo>
                  <a:lnTo>
                    <a:pt x="94" y="10"/>
                  </a:lnTo>
                  <a:lnTo>
                    <a:pt x="108" y="5"/>
                  </a:lnTo>
                  <a:lnTo>
                    <a:pt x="122" y="2"/>
                  </a:lnTo>
                  <a:lnTo>
                    <a:pt x="138" y="0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67" y="0"/>
                  </a:lnTo>
                  <a:lnTo>
                    <a:pt x="183" y="2"/>
                  </a:lnTo>
                  <a:lnTo>
                    <a:pt x="197" y="5"/>
                  </a:lnTo>
                  <a:lnTo>
                    <a:pt x="210" y="10"/>
                  </a:lnTo>
                  <a:lnTo>
                    <a:pt x="224" y="17"/>
                  </a:lnTo>
                  <a:lnTo>
                    <a:pt x="236" y="24"/>
                  </a:lnTo>
                  <a:lnTo>
                    <a:pt x="248" y="33"/>
                  </a:lnTo>
                  <a:lnTo>
                    <a:pt x="260" y="43"/>
                  </a:lnTo>
                  <a:lnTo>
                    <a:pt x="260" y="43"/>
                  </a:lnTo>
                  <a:lnTo>
                    <a:pt x="271" y="55"/>
                  </a:lnTo>
                  <a:lnTo>
                    <a:pt x="279" y="67"/>
                  </a:lnTo>
                  <a:lnTo>
                    <a:pt x="287" y="80"/>
                  </a:lnTo>
                  <a:lnTo>
                    <a:pt x="293" y="93"/>
                  </a:lnTo>
                  <a:lnTo>
                    <a:pt x="298" y="108"/>
                  </a:lnTo>
                  <a:lnTo>
                    <a:pt x="301" y="122"/>
                  </a:lnTo>
                  <a:lnTo>
                    <a:pt x="304" y="136"/>
                  </a:lnTo>
                  <a:lnTo>
                    <a:pt x="304" y="152"/>
                  </a:lnTo>
                  <a:lnTo>
                    <a:pt x="304" y="166"/>
                  </a:lnTo>
                  <a:lnTo>
                    <a:pt x="301" y="180"/>
                  </a:lnTo>
                  <a:lnTo>
                    <a:pt x="298" y="194"/>
                  </a:lnTo>
                  <a:lnTo>
                    <a:pt x="293" y="209"/>
                  </a:lnTo>
                  <a:lnTo>
                    <a:pt x="287" y="222"/>
                  </a:lnTo>
                  <a:lnTo>
                    <a:pt x="279" y="235"/>
                  </a:lnTo>
                  <a:lnTo>
                    <a:pt x="271" y="247"/>
                  </a:lnTo>
                  <a:lnTo>
                    <a:pt x="260" y="258"/>
                  </a:lnTo>
                  <a:lnTo>
                    <a:pt x="260" y="258"/>
                  </a:lnTo>
                  <a:lnTo>
                    <a:pt x="248" y="269"/>
                  </a:lnTo>
                  <a:lnTo>
                    <a:pt x="236" y="277"/>
                  </a:lnTo>
                  <a:lnTo>
                    <a:pt x="224" y="286"/>
                  </a:lnTo>
                  <a:lnTo>
                    <a:pt x="210" y="292"/>
                  </a:lnTo>
                  <a:lnTo>
                    <a:pt x="197" y="296"/>
                  </a:lnTo>
                  <a:lnTo>
                    <a:pt x="183" y="300"/>
                  </a:lnTo>
                  <a:lnTo>
                    <a:pt x="167" y="302"/>
                  </a:lnTo>
                  <a:lnTo>
                    <a:pt x="152" y="303"/>
                  </a:lnTo>
                  <a:lnTo>
                    <a:pt x="152" y="303"/>
                  </a:lnTo>
                  <a:close/>
                  <a:moveTo>
                    <a:pt x="152" y="49"/>
                  </a:moveTo>
                  <a:lnTo>
                    <a:pt x="152" y="49"/>
                  </a:lnTo>
                  <a:lnTo>
                    <a:pt x="142" y="49"/>
                  </a:lnTo>
                  <a:lnTo>
                    <a:pt x="132" y="51"/>
                  </a:lnTo>
                  <a:lnTo>
                    <a:pt x="122" y="53"/>
                  </a:lnTo>
                  <a:lnTo>
                    <a:pt x="113" y="57"/>
                  </a:lnTo>
                  <a:lnTo>
                    <a:pt x="104" y="61"/>
                  </a:lnTo>
                  <a:lnTo>
                    <a:pt x="96" y="66"/>
                  </a:lnTo>
                  <a:lnTo>
                    <a:pt x="88" y="72"/>
                  </a:lnTo>
                  <a:lnTo>
                    <a:pt x="79" y="79"/>
                  </a:lnTo>
                  <a:lnTo>
                    <a:pt x="79" y="79"/>
                  </a:lnTo>
                  <a:lnTo>
                    <a:pt x="73" y="86"/>
                  </a:lnTo>
                  <a:lnTo>
                    <a:pt x="68" y="95"/>
                  </a:lnTo>
                  <a:lnTo>
                    <a:pt x="62" y="103"/>
                  </a:lnTo>
                  <a:lnTo>
                    <a:pt x="58" y="112"/>
                  </a:lnTo>
                  <a:lnTo>
                    <a:pt x="54" y="122"/>
                  </a:lnTo>
                  <a:lnTo>
                    <a:pt x="52" y="131"/>
                  </a:lnTo>
                  <a:lnTo>
                    <a:pt x="51" y="141"/>
                  </a:lnTo>
                  <a:lnTo>
                    <a:pt x="50" y="152"/>
                  </a:lnTo>
                  <a:lnTo>
                    <a:pt x="50" y="152"/>
                  </a:lnTo>
                  <a:lnTo>
                    <a:pt x="51" y="161"/>
                  </a:lnTo>
                  <a:lnTo>
                    <a:pt x="52" y="172"/>
                  </a:lnTo>
                  <a:lnTo>
                    <a:pt x="54" y="181"/>
                  </a:lnTo>
                  <a:lnTo>
                    <a:pt x="58" y="191"/>
                  </a:lnTo>
                  <a:lnTo>
                    <a:pt x="62" y="199"/>
                  </a:lnTo>
                  <a:lnTo>
                    <a:pt x="68" y="207"/>
                  </a:lnTo>
                  <a:lnTo>
                    <a:pt x="73" y="216"/>
                  </a:lnTo>
                  <a:lnTo>
                    <a:pt x="79" y="223"/>
                  </a:lnTo>
                  <a:lnTo>
                    <a:pt x="79" y="223"/>
                  </a:lnTo>
                  <a:lnTo>
                    <a:pt x="88" y="230"/>
                  </a:lnTo>
                  <a:lnTo>
                    <a:pt x="96" y="236"/>
                  </a:lnTo>
                  <a:lnTo>
                    <a:pt x="104" y="242"/>
                  </a:lnTo>
                  <a:lnTo>
                    <a:pt x="113" y="245"/>
                  </a:lnTo>
                  <a:lnTo>
                    <a:pt x="122" y="249"/>
                  </a:lnTo>
                  <a:lnTo>
                    <a:pt x="132" y="251"/>
                  </a:lnTo>
                  <a:lnTo>
                    <a:pt x="142" y="252"/>
                  </a:lnTo>
                  <a:lnTo>
                    <a:pt x="152" y="254"/>
                  </a:lnTo>
                  <a:lnTo>
                    <a:pt x="152" y="254"/>
                  </a:lnTo>
                  <a:lnTo>
                    <a:pt x="163" y="252"/>
                  </a:lnTo>
                  <a:lnTo>
                    <a:pt x="172" y="251"/>
                  </a:lnTo>
                  <a:lnTo>
                    <a:pt x="182" y="249"/>
                  </a:lnTo>
                  <a:lnTo>
                    <a:pt x="191" y="245"/>
                  </a:lnTo>
                  <a:lnTo>
                    <a:pt x="201" y="242"/>
                  </a:lnTo>
                  <a:lnTo>
                    <a:pt x="209" y="236"/>
                  </a:lnTo>
                  <a:lnTo>
                    <a:pt x="217" y="230"/>
                  </a:lnTo>
                  <a:lnTo>
                    <a:pt x="224" y="224"/>
                  </a:lnTo>
                  <a:lnTo>
                    <a:pt x="224" y="224"/>
                  </a:lnTo>
                  <a:lnTo>
                    <a:pt x="231" y="216"/>
                  </a:lnTo>
                  <a:lnTo>
                    <a:pt x="237" y="207"/>
                  </a:lnTo>
                  <a:lnTo>
                    <a:pt x="243" y="199"/>
                  </a:lnTo>
                  <a:lnTo>
                    <a:pt x="247" y="190"/>
                  </a:lnTo>
                  <a:lnTo>
                    <a:pt x="250" y="180"/>
                  </a:lnTo>
                  <a:lnTo>
                    <a:pt x="253" y="171"/>
                  </a:lnTo>
                  <a:lnTo>
                    <a:pt x="254" y="161"/>
                  </a:lnTo>
                  <a:lnTo>
                    <a:pt x="254" y="152"/>
                  </a:lnTo>
                  <a:lnTo>
                    <a:pt x="254" y="141"/>
                  </a:lnTo>
                  <a:lnTo>
                    <a:pt x="253" y="131"/>
                  </a:lnTo>
                  <a:lnTo>
                    <a:pt x="250" y="122"/>
                  </a:lnTo>
                  <a:lnTo>
                    <a:pt x="247" y="112"/>
                  </a:lnTo>
                  <a:lnTo>
                    <a:pt x="243" y="104"/>
                  </a:lnTo>
                  <a:lnTo>
                    <a:pt x="237" y="95"/>
                  </a:lnTo>
                  <a:lnTo>
                    <a:pt x="231" y="86"/>
                  </a:lnTo>
                  <a:lnTo>
                    <a:pt x="224" y="79"/>
                  </a:lnTo>
                  <a:lnTo>
                    <a:pt x="224" y="79"/>
                  </a:lnTo>
                  <a:lnTo>
                    <a:pt x="217" y="72"/>
                  </a:lnTo>
                  <a:lnTo>
                    <a:pt x="209" y="66"/>
                  </a:lnTo>
                  <a:lnTo>
                    <a:pt x="201" y="61"/>
                  </a:lnTo>
                  <a:lnTo>
                    <a:pt x="191" y="57"/>
                  </a:lnTo>
                  <a:lnTo>
                    <a:pt x="182" y="53"/>
                  </a:lnTo>
                  <a:lnTo>
                    <a:pt x="172" y="51"/>
                  </a:lnTo>
                  <a:lnTo>
                    <a:pt x="163" y="49"/>
                  </a:lnTo>
                  <a:lnTo>
                    <a:pt x="152" y="49"/>
                  </a:lnTo>
                  <a:lnTo>
                    <a:pt x="152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03" name="Freeform 84"/>
            <p:cNvSpPr>
              <a:spLocks/>
            </p:cNvSpPr>
            <p:nvPr/>
          </p:nvSpPr>
          <p:spPr bwMode="auto">
            <a:xfrm>
              <a:off x="7721956" y="680565"/>
              <a:ext cx="89734" cy="89734"/>
            </a:xfrm>
            <a:custGeom>
              <a:avLst/>
              <a:gdLst>
                <a:gd name="T0" fmla="*/ 36 w 254"/>
                <a:gd name="T1" fmla="*/ 218 h 255"/>
                <a:gd name="T2" fmla="*/ 21 w 254"/>
                <a:gd name="T3" fmla="*/ 198 h 255"/>
                <a:gd name="T4" fmla="*/ 9 w 254"/>
                <a:gd name="T5" fmla="*/ 175 h 255"/>
                <a:gd name="T6" fmla="*/ 2 w 254"/>
                <a:gd name="T7" fmla="*/ 151 h 255"/>
                <a:gd name="T8" fmla="*/ 0 w 254"/>
                <a:gd name="T9" fmla="*/ 128 h 255"/>
                <a:gd name="T10" fmla="*/ 2 w 254"/>
                <a:gd name="T11" fmla="*/ 104 h 255"/>
                <a:gd name="T12" fmla="*/ 9 w 254"/>
                <a:gd name="T13" fmla="*/ 80 h 255"/>
                <a:gd name="T14" fmla="*/ 21 w 254"/>
                <a:gd name="T15" fmla="*/ 57 h 255"/>
                <a:gd name="T16" fmla="*/ 36 w 254"/>
                <a:gd name="T17" fmla="*/ 37 h 255"/>
                <a:gd name="T18" fmla="*/ 47 w 254"/>
                <a:gd name="T19" fmla="*/ 29 h 255"/>
                <a:gd name="T20" fmla="*/ 67 w 254"/>
                <a:gd name="T21" fmla="*/ 15 h 255"/>
                <a:gd name="T22" fmla="*/ 91 w 254"/>
                <a:gd name="T23" fmla="*/ 5 h 255"/>
                <a:gd name="T24" fmla="*/ 115 w 254"/>
                <a:gd name="T25" fmla="*/ 0 h 255"/>
                <a:gd name="T26" fmla="*/ 139 w 254"/>
                <a:gd name="T27" fmla="*/ 0 h 255"/>
                <a:gd name="T28" fmla="*/ 163 w 254"/>
                <a:gd name="T29" fmla="*/ 5 h 255"/>
                <a:gd name="T30" fmla="*/ 186 w 254"/>
                <a:gd name="T31" fmla="*/ 15 h 255"/>
                <a:gd name="T32" fmla="*/ 207 w 254"/>
                <a:gd name="T33" fmla="*/ 29 h 255"/>
                <a:gd name="T34" fmla="*/ 217 w 254"/>
                <a:gd name="T35" fmla="*/ 37 h 255"/>
                <a:gd name="T36" fmla="*/ 233 w 254"/>
                <a:gd name="T37" fmla="*/ 57 h 255"/>
                <a:gd name="T38" fmla="*/ 244 w 254"/>
                <a:gd name="T39" fmla="*/ 80 h 255"/>
                <a:gd name="T40" fmla="*/ 251 w 254"/>
                <a:gd name="T41" fmla="*/ 104 h 255"/>
                <a:gd name="T42" fmla="*/ 254 w 254"/>
                <a:gd name="T43" fmla="*/ 128 h 255"/>
                <a:gd name="T44" fmla="*/ 251 w 254"/>
                <a:gd name="T45" fmla="*/ 151 h 255"/>
                <a:gd name="T46" fmla="*/ 244 w 254"/>
                <a:gd name="T47" fmla="*/ 175 h 255"/>
                <a:gd name="T48" fmla="*/ 233 w 254"/>
                <a:gd name="T49" fmla="*/ 198 h 255"/>
                <a:gd name="T50" fmla="*/ 217 w 254"/>
                <a:gd name="T51" fmla="*/ 218 h 255"/>
                <a:gd name="T52" fmla="*/ 207 w 254"/>
                <a:gd name="T53" fmla="*/ 226 h 255"/>
                <a:gd name="T54" fmla="*/ 186 w 254"/>
                <a:gd name="T55" fmla="*/ 240 h 255"/>
                <a:gd name="T56" fmla="*/ 163 w 254"/>
                <a:gd name="T57" fmla="*/ 250 h 255"/>
                <a:gd name="T58" fmla="*/ 139 w 254"/>
                <a:gd name="T59" fmla="*/ 255 h 255"/>
                <a:gd name="T60" fmla="*/ 115 w 254"/>
                <a:gd name="T61" fmla="*/ 255 h 255"/>
                <a:gd name="T62" fmla="*/ 91 w 254"/>
                <a:gd name="T63" fmla="*/ 250 h 255"/>
                <a:gd name="T64" fmla="*/ 67 w 254"/>
                <a:gd name="T65" fmla="*/ 240 h 255"/>
                <a:gd name="T66" fmla="*/ 47 w 254"/>
                <a:gd name="T67" fmla="*/ 226 h 255"/>
                <a:gd name="T68" fmla="*/ 36 w 254"/>
                <a:gd name="T69" fmla="*/ 218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4" h="255">
                  <a:moveTo>
                    <a:pt x="36" y="218"/>
                  </a:moveTo>
                  <a:lnTo>
                    <a:pt x="36" y="218"/>
                  </a:lnTo>
                  <a:lnTo>
                    <a:pt x="28" y="208"/>
                  </a:lnTo>
                  <a:lnTo>
                    <a:pt x="21" y="198"/>
                  </a:lnTo>
                  <a:lnTo>
                    <a:pt x="14" y="187"/>
                  </a:lnTo>
                  <a:lnTo>
                    <a:pt x="9" y="175"/>
                  </a:lnTo>
                  <a:lnTo>
                    <a:pt x="6" y="164"/>
                  </a:lnTo>
                  <a:lnTo>
                    <a:pt x="2" y="151"/>
                  </a:lnTo>
                  <a:lnTo>
                    <a:pt x="1" y="139"/>
                  </a:lnTo>
                  <a:lnTo>
                    <a:pt x="0" y="128"/>
                  </a:lnTo>
                  <a:lnTo>
                    <a:pt x="1" y="116"/>
                  </a:lnTo>
                  <a:lnTo>
                    <a:pt x="2" y="104"/>
                  </a:lnTo>
                  <a:lnTo>
                    <a:pt x="4" y="92"/>
                  </a:lnTo>
                  <a:lnTo>
                    <a:pt x="9" y="80"/>
                  </a:lnTo>
                  <a:lnTo>
                    <a:pt x="14" y="68"/>
                  </a:lnTo>
                  <a:lnTo>
                    <a:pt x="21" y="57"/>
                  </a:lnTo>
                  <a:lnTo>
                    <a:pt x="28" y="47"/>
                  </a:lnTo>
                  <a:lnTo>
                    <a:pt x="36" y="37"/>
                  </a:lnTo>
                  <a:lnTo>
                    <a:pt x="36" y="37"/>
                  </a:lnTo>
                  <a:lnTo>
                    <a:pt x="47" y="29"/>
                  </a:lnTo>
                  <a:lnTo>
                    <a:pt x="57" y="22"/>
                  </a:lnTo>
                  <a:lnTo>
                    <a:pt x="67" y="15"/>
                  </a:lnTo>
                  <a:lnTo>
                    <a:pt x="79" y="10"/>
                  </a:lnTo>
                  <a:lnTo>
                    <a:pt x="91" y="5"/>
                  </a:lnTo>
                  <a:lnTo>
                    <a:pt x="103" y="3"/>
                  </a:lnTo>
                  <a:lnTo>
                    <a:pt x="115" y="0"/>
                  </a:lnTo>
                  <a:lnTo>
                    <a:pt x="127" y="0"/>
                  </a:lnTo>
                  <a:lnTo>
                    <a:pt x="139" y="0"/>
                  </a:lnTo>
                  <a:lnTo>
                    <a:pt x="152" y="3"/>
                  </a:lnTo>
                  <a:lnTo>
                    <a:pt x="163" y="5"/>
                  </a:lnTo>
                  <a:lnTo>
                    <a:pt x="174" y="10"/>
                  </a:lnTo>
                  <a:lnTo>
                    <a:pt x="186" y="15"/>
                  </a:lnTo>
                  <a:lnTo>
                    <a:pt x="197" y="22"/>
                  </a:lnTo>
                  <a:lnTo>
                    <a:pt x="207" y="29"/>
                  </a:lnTo>
                  <a:lnTo>
                    <a:pt x="217" y="37"/>
                  </a:lnTo>
                  <a:lnTo>
                    <a:pt x="217" y="37"/>
                  </a:lnTo>
                  <a:lnTo>
                    <a:pt x="225" y="47"/>
                  </a:lnTo>
                  <a:lnTo>
                    <a:pt x="233" y="57"/>
                  </a:lnTo>
                  <a:lnTo>
                    <a:pt x="239" y="68"/>
                  </a:lnTo>
                  <a:lnTo>
                    <a:pt x="244" y="80"/>
                  </a:lnTo>
                  <a:lnTo>
                    <a:pt x="249" y="92"/>
                  </a:lnTo>
                  <a:lnTo>
                    <a:pt x="251" y="104"/>
                  </a:lnTo>
                  <a:lnTo>
                    <a:pt x="254" y="116"/>
                  </a:lnTo>
                  <a:lnTo>
                    <a:pt x="254" y="128"/>
                  </a:lnTo>
                  <a:lnTo>
                    <a:pt x="254" y="139"/>
                  </a:lnTo>
                  <a:lnTo>
                    <a:pt x="251" y="151"/>
                  </a:lnTo>
                  <a:lnTo>
                    <a:pt x="249" y="164"/>
                  </a:lnTo>
                  <a:lnTo>
                    <a:pt x="244" y="175"/>
                  </a:lnTo>
                  <a:lnTo>
                    <a:pt x="239" y="187"/>
                  </a:lnTo>
                  <a:lnTo>
                    <a:pt x="233" y="198"/>
                  </a:lnTo>
                  <a:lnTo>
                    <a:pt x="225" y="208"/>
                  </a:lnTo>
                  <a:lnTo>
                    <a:pt x="217" y="218"/>
                  </a:lnTo>
                  <a:lnTo>
                    <a:pt x="217" y="218"/>
                  </a:lnTo>
                  <a:lnTo>
                    <a:pt x="207" y="226"/>
                  </a:lnTo>
                  <a:lnTo>
                    <a:pt x="197" y="233"/>
                  </a:lnTo>
                  <a:lnTo>
                    <a:pt x="186" y="240"/>
                  </a:lnTo>
                  <a:lnTo>
                    <a:pt x="175" y="245"/>
                  </a:lnTo>
                  <a:lnTo>
                    <a:pt x="163" y="250"/>
                  </a:lnTo>
                  <a:lnTo>
                    <a:pt x="152" y="252"/>
                  </a:lnTo>
                  <a:lnTo>
                    <a:pt x="139" y="255"/>
                  </a:lnTo>
                  <a:lnTo>
                    <a:pt x="127" y="255"/>
                  </a:lnTo>
                  <a:lnTo>
                    <a:pt x="115" y="255"/>
                  </a:lnTo>
                  <a:lnTo>
                    <a:pt x="103" y="252"/>
                  </a:lnTo>
                  <a:lnTo>
                    <a:pt x="91" y="250"/>
                  </a:lnTo>
                  <a:lnTo>
                    <a:pt x="79" y="245"/>
                  </a:lnTo>
                  <a:lnTo>
                    <a:pt x="67" y="240"/>
                  </a:lnTo>
                  <a:lnTo>
                    <a:pt x="57" y="233"/>
                  </a:lnTo>
                  <a:lnTo>
                    <a:pt x="47" y="226"/>
                  </a:lnTo>
                  <a:lnTo>
                    <a:pt x="36" y="218"/>
                  </a:lnTo>
                  <a:lnTo>
                    <a:pt x="36" y="218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04" name="Freeform 85"/>
            <p:cNvSpPr>
              <a:spLocks noEditPoints="1"/>
            </p:cNvSpPr>
            <p:nvPr/>
          </p:nvSpPr>
          <p:spPr bwMode="auto">
            <a:xfrm>
              <a:off x="7713510" y="672120"/>
              <a:ext cx="106625" cy="107681"/>
            </a:xfrm>
            <a:custGeom>
              <a:avLst/>
              <a:gdLst>
                <a:gd name="T0" fmla="*/ 136 w 304"/>
                <a:gd name="T1" fmla="*/ 304 h 304"/>
                <a:gd name="T2" fmla="*/ 93 w 304"/>
                <a:gd name="T3" fmla="*/ 292 h 304"/>
                <a:gd name="T4" fmla="*/ 55 w 304"/>
                <a:gd name="T5" fmla="*/ 269 h 304"/>
                <a:gd name="T6" fmla="*/ 34 w 304"/>
                <a:gd name="T7" fmla="*/ 248 h 304"/>
                <a:gd name="T8" fmla="*/ 12 w 304"/>
                <a:gd name="T9" fmla="*/ 210 h 304"/>
                <a:gd name="T10" fmla="*/ 1 w 304"/>
                <a:gd name="T11" fmla="*/ 167 h 304"/>
                <a:gd name="T12" fmla="*/ 1 w 304"/>
                <a:gd name="T13" fmla="*/ 136 h 304"/>
                <a:gd name="T14" fmla="*/ 12 w 304"/>
                <a:gd name="T15" fmla="*/ 93 h 304"/>
                <a:gd name="T16" fmla="*/ 34 w 304"/>
                <a:gd name="T17" fmla="*/ 55 h 304"/>
                <a:gd name="T18" fmla="*/ 55 w 304"/>
                <a:gd name="T19" fmla="*/ 34 h 304"/>
                <a:gd name="T20" fmla="*/ 93 w 304"/>
                <a:gd name="T21" fmla="*/ 11 h 304"/>
                <a:gd name="T22" fmla="*/ 136 w 304"/>
                <a:gd name="T23" fmla="*/ 1 h 304"/>
                <a:gd name="T24" fmla="*/ 167 w 304"/>
                <a:gd name="T25" fmla="*/ 1 h 304"/>
                <a:gd name="T26" fmla="*/ 210 w 304"/>
                <a:gd name="T27" fmla="*/ 11 h 304"/>
                <a:gd name="T28" fmla="*/ 248 w 304"/>
                <a:gd name="T29" fmla="*/ 34 h 304"/>
                <a:gd name="T30" fmla="*/ 270 w 304"/>
                <a:gd name="T31" fmla="*/ 55 h 304"/>
                <a:gd name="T32" fmla="*/ 293 w 304"/>
                <a:gd name="T33" fmla="*/ 95 h 304"/>
                <a:gd name="T34" fmla="*/ 304 w 304"/>
                <a:gd name="T35" fmla="*/ 137 h 304"/>
                <a:gd name="T36" fmla="*/ 301 w 304"/>
                <a:gd name="T37" fmla="*/ 181 h 304"/>
                <a:gd name="T38" fmla="*/ 287 w 304"/>
                <a:gd name="T39" fmla="*/ 223 h 304"/>
                <a:gd name="T40" fmla="*/ 260 w 304"/>
                <a:gd name="T41" fmla="*/ 260 h 304"/>
                <a:gd name="T42" fmla="*/ 236 w 304"/>
                <a:gd name="T43" fmla="*/ 279 h 304"/>
                <a:gd name="T44" fmla="*/ 197 w 304"/>
                <a:gd name="T45" fmla="*/ 298 h 304"/>
                <a:gd name="T46" fmla="*/ 152 w 304"/>
                <a:gd name="T47" fmla="*/ 304 h 304"/>
                <a:gd name="T48" fmla="*/ 152 w 304"/>
                <a:gd name="T49" fmla="*/ 49 h 304"/>
                <a:gd name="T50" fmla="*/ 122 w 304"/>
                <a:gd name="T51" fmla="*/ 54 h 304"/>
                <a:gd name="T52" fmla="*/ 95 w 304"/>
                <a:gd name="T53" fmla="*/ 66 h 304"/>
                <a:gd name="T54" fmla="*/ 79 w 304"/>
                <a:gd name="T55" fmla="*/ 79 h 304"/>
                <a:gd name="T56" fmla="*/ 61 w 304"/>
                <a:gd name="T57" fmla="*/ 103 h 304"/>
                <a:gd name="T58" fmla="*/ 52 w 304"/>
                <a:gd name="T59" fmla="*/ 131 h 304"/>
                <a:gd name="T60" fmla="*/ 50 w 304"/>
                <a:gd name="T61" fmla="*/ 152 h 304"/>
                <a:gd name="T62" fmla="*/ 54 w 304"/>
                <a:gd name="T63" fmla="*/ 181 h 304"/>
                <a:gd name="T64" fmla="*/ 67 w 304"/>
                <a:gd name="T65" fmla="*/ 209 h 304"/>
                <a:gd name="T66" fmla="*/ 79 w 304"/>
                <a:gd name="T67" fmla="*/ 224 h 304"/>
                <a:gd name="T68" fmla="*/ 104 w 304"/>
                <a:gd name="T69" fmla="*/ 242 h 304"/>
                <a:gd name="T70" fmla="*/ 131 w 304"/>
                <a:gd name="T71" fmla="*/ 251 h 304"/>
                <a:gd name="T72" fmla="*/ 152 w 304"/>
                <a:gd name="T73" fmla="*/ 254 h 304"/>
                <a:gd name="T74" fmla="*/ 181 w 304"/>
                <a:gd name="T75" fmla="*/ 249 h 304"/>
                <a:gd name="T76" fmla="*/ 209 w 304"/>
                <a:gd name="T77" fmla="*/ 237 h 304"/>
                <a:gd name="T78" fmla="*/ 224 w 304"/>
                <a:gd name="T79" fmla="*/ 224 h 304"/>
                <a:gd name="T80" fmla="*/ 242 w 304"/>
                <a:gd name="T81" fmla="*/ 199 h 304"/>
                <a:gd name="T82" fmla="*/ 253 w 304"/>
                <a:gd name="T83" fmla="*/ 171 h 304"/>
                <a:gd name="T84" fmla="*/ 254 w 304"/>
                <a:gd name="T85" fmla="*/ 142 h 304"/>
                <a:gd name="T86" fmla="*/ 247 w 304"/>
                <a:gd name="T87" fmla="*/ 114 h 304"/>
                <a:gd name="T88" fmla="*/ 231 w 304"/>
                <a:gd name="T89" fmla="*/ 87 h 304"/>
                <a:gd name="T90" fmla="*/ 217 w 304"/>
                <a:gd name="T91" fmla="*/ 72 h 304"/>
                <a:gd name="T92" fmla="*/ 191 w 304"/>
                <a:gd name="T93" fmla="*/ 57 h 304"/>
                <a:gd name="T94" fmla="*/ 162 w 304"/>
                <a:gd name="T95" fmla="*/ 49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04" h="304">
                  <a:moveTo>
                    <a:pt x="152" y="304"/>
                  </a:moveTo>
                  <a:lnTo>
                    <a:pt x="152" y="304"/>
                  </a:lnTo>
                  <a:lnTo>
                    <a:pt x="136" y="304"/>
                  </a:lnTo>
                  <a:lnTo>
                    <a:pt x="122" y="301"/>
                  </a:lnTo>
                  <a:lnTo>
                    <a:pt x="108" y="298"/>
                  </a:lnTo>
                  <a:lnTo>
                    <a:pt x="93" y="292"/>
                  </a:lnTo>
                  <a:lnTo>
                    <a:pt x="80" y="286"/>
                  </a:lnTo>
                  <a:lnTo>
                    <a:pt x="67" y="279"/>
                  </a:lnTo>
                  <a:lnTo>
                    <a:pt x="55" y="269"/>
                  </a:lnTo>
                  <a:lnTo>
                    <a:pt x="45" y="260"/>
                  </a:lnTo>
                  <a:lnTo>
                    <a:pt x="45" y="260"/>
                  </a:lnTo>
                  <a:lnTo>
                    <a:pt x="34" y="248"/>
                  </a:lnTo>
                  <a:lnTo>
                    <a:pt x="26" y="236"/>
                  </a:lnTo>
                  <a:lnTo>
                    <a:pt x="18" y="223"/>
                  </a:lnTo>
                  <a:lnTo>
                    <a:pt x="12" y="210"/>
                  </a:lnTo>
                  <a:lnTo>
                    <a:pt x="7" y="195"/>
                  </a:lnTo>
                  <a:lnTo>
                    <a:pt x="3" y="181"/>
                  </a:lnTo>
                  <a:lnTo>
                    <a:pt x="1" y="167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1" y="136"/>
                  </a:lnTo>
                  <a:lnTo>
                    <a:pt x="3" y="122"/>
                  </a:lnTo>
                  <a:lnTo>
                    <a:pt x="7" y="108"/>
                  </a:lnTo>
                  <a:lnTo>
                    <a:pt x="12" y="93"/>
                  </a:lnTo>
                  <a:lnTo>
                    <a:pt x="18" y="80"/>
                  </a:lnTo>
                  <a:lnTo>
                    <a:pt x="26" y="67"/>
                  </a:lnTo>
                  <a:lnTo>
                    <a:pt x="34" y="55"/>
                  </a:lnTo>
                  <a:lnTo>
                    <a:pt x="45" y="43"/>
                  </a:lnTo>
                  <a:lnTo>
                    <a:pt x="45" y="43"/>
                  </a:lnTo>
                  <a:lnTo>
                    <a:pt x="55" y="34"/>
                  </a:lnTo>
                  <a:lnTo>
                    <a:pt x="67" y="24"/>
                  </a:lnTo>
                  <a:lnTo>
                    <a:pt x="80" y="17"/>
                  </a:lnTo>
                  <a:lnTo>
                    <a:pt x="93" y="11"/>
                  </a:lnTo>
                  <a:lnTo>
                    <a:pt x="108" y="5"/>
                  </a:lnTo>
                  <a:lnTo>
                    <a:pt x="122" y="2"/>
                  </a:lnTo>
                  <a:lnTo>
                    <a:pt x="136" y="1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67" y="1"/>
                  </a:lnTo>
                  <a:lnTo>
                    <a:pt x="181" y="2"/>
                  </a:lnTo>
                  <a:lnTo>
                    <a:pt x="197" y="5"/>
                  </a:lnTo>
                  <a:lnTo>
                    <a:pt x="210" y="11"/>
                  </a:lnTo>
                  <a:lnTo>
                    <a:pt x="224" y="17"/>
                  </a:lnTo>
                  <a:lnTo>
                    <a:pt x="236" y="24"/>
                  </a:lnTo>
                  <a:lnTo>
                    <a:pt x="248" y="34"/>
                  </a:lnTo>
                  <a:lnTo>
                    <a:pt x="260" y="43"/>
                  </a:lnTo>
                  <a:lnTo>
                    <a:pt x="260" y="43"/>
                  </a:lnTo>
                  <a:lnTo>
                    <a:pt x="270" y="55"/>
                  </a:lnTo>
                  <a:lnTo>
                    <a:pt x="279" y="68"/>
                  </a:lnTo>
                  <a:lnTo>
                    <a:pt x="287" y="80"/>
                  </a:lnTo>
                  <a:lnTo>
                    <a:pt x="293" y="95"/>
                  </a:lnTo>
                  <a:lnTo>
                    <a:pt x="298" y="109"/>
                  </a:lnTo>
                  <a:lnTo>
                    <a:pt x="301" y="123"/>
                  </a:lnTo>
                  <a:lnTo>
                    <a:pt x="304" y="137"/>
                  </a:lnTo>
                  <a:lnTo>
                    <a:pt x="304" y="152"/>
                  </a:lnTo>
                  <a:lnTo>
                    <a:pt x="304" y="166"/>
                  </a:lnTo>
                  <a:lnTo>
                    <a:pt x="301" y="181"/>
                  </a:lnTo>
                  <a:lnTo>
                    <a:pt x="298" y="195"/>
                  </a:lnTo>
                  <a:lnTo>
                    <a:pt x="293" y="209"/>
                  </a:lnTo>
                  <a:lnTo>
                    <a:pt x="287" y="223"/>
                  </a:lnTo>
                  <a:lnTo>
                    <a:pt x="279" y="236"/>
                  </a:lnTo>
                  <a:lnTo>
                    <a:pt x="270" y="248"/>
                  </a:lnTo>
                  <a:lnTo>
                    <a:pt x="260" y="260"/>
                  </a:lnTo>
                  <a:lnTo>
                    <a:pt x="260" y="260"/>
                  </a:lnTo>
                  <a:lnTo>
                    <a:pt x="248" y="269"/>
                  </a:lnTo>
                  <a:lnTo>
                    <a:pt x="236" y="279"/>
                  </a:lnTo>
                  <a:lnTo>
                    <a:pt x="224" y="286"/>
                  </a:lnTo>
                  <a:lnTo>
                    <a:pt x="210" y="292"/>
                  </a:lnTo>
                  <a:lnTo>
                    <a:pt x="197" y="298"/>
                  </a:lnTo>
                  <a:lnTo>
                    <a:pt x="181" y="301"/>
                  </a:lnTo>
                  <a:lnTo>
                    <a:pt x="167" y="304"/>
                  </a:lnTo>
                  <a:lnTo>
                    <a:pt x="152" y="304"/>
                  </a:lnTo>
                  <a:lnTo>
                    <a:pt x="152" y="304"/>
                  </a:lnTo>
                  <a:close/>
                  <a:moveTo>
                    <a:pt x="152" y="49"/>
                  </a:moveTo>
                  <a:lnTo>
                    <a:pt x="152" y="49"/>
                  </a:lnTo>
                  <a:lnTo>
                    <a:pt x="142" y="49"/>
                  </a:lnTo>
                  <a:lnTo>
                    <a:pt x="131" y="52"/>
                  </a:lnTo>
                  <a:lnTo>
                    <a:pt x="122" y="54"/>
                  </a:lnTo>
                  <a:lnTo>
                    <a:pt x="112" y="57"/>
                  </a:lnTo>
                  <a:lnTo>
                    <a:pt x="104" y="61"/>
                  </a:lnTo>
                  <a:lnTo>
                    <a:pt x="95" y="66"/>
                  </a:lnTo>
                  <a:lnTo>
                    <a:pt x="88" y="72"/>
                  </a:lnTo>
                  <a:lnTo>
                    <a:pt x="79" y="79"/>
                  </a:lnTo>
                  <a:lnTo>
                    <a:pt x="79" y="79"/>
                  </a:lnTo>
                  <a:lnTo>
                    <a:pt x="73" y="86"/>
                  </a:lnTo>
                  <a:lnTo>
                    <a:pt x="67" y="95"/>
                  </a:lnTo>
                  <a:lnTo>
                    <a:pt x="61" y="103"/>
                  </a:lnTo>
                  <a:lnTo>
                    <a:pt x="58" y="112"/>
                  </a:lnTo>
                  <a:lnTo>
                    <a:pt x="54" y="122"/>
                  </a:lnTo>
                  <a:lnTo>
                    <a:pt x="52" y="131"/>
                  </a:lnTo>
                  <a:lnTo>
                    <a:pt x="51" y="141"/>
                  </a:lnTo>
                  <a:lnTo>
                    <a:pt x="50" y="152"/>
                  </a:lnTo>
                  <a:lnTo>
                    <a:pt x="50" y="152"/>
                  </a:lnTo>
                  <a:lnTo>
                    <a:pt x="51" y="162"/>
                  </a:lnTo>
                  <a:lnTo>
                    <a:pt x="52" y="172"/>
                  </a:lnTo>
                  <a:lnTo>
                    <a:pt x="54" y="181"/>
                  </a:lnTo>
                  <a:lnTo>
                    <a:pt x="58" y="191"/>
                  </a:lnTo>
                  <a:lnTo>
                    <a:pt x="61" y="200"/>
                  </a:lnTo>
                  <a:lnTo>
                    <a:pt x="67" y="209"/>
                  </a:lnTo>
                  <a:lnTo>
                    <a:pt x="73" y="217"/>
                  </a:lnTo>
                  <a:lnTo>
                    <a:pt x="79" y="224"/>
                  </a:lnTo>
                  <a:lnTo>
                    <a:pt x="79" y="224"/>
                  </a:lnTo>
                  <a:lnTo>
                    <a:pt x="88" y="231"/>
                  </a:lnTo>
                  <a:lnTo>
                    <a:pt x="95" y="237"/>
                  </a:lnTo>
                  <a:lnTo>
                    <a:pt x="104" y="242"/>
                  </a:lnTo>
                  <a:lnTo>
                    <a:pt x="112" y="247"/>
                  </a:lnTo>
                  <a:lnTo>
                    <a:pt x="122" y="249"/>
                  </a:lnTo>
                  <a:lnTo>
                    <a:pt x="131" y="251"/>
                  </a:lnTo>
                  <a:lnTo>
                    <a:pt x="142" y="254"/>
                  </a:lnTo>
                  <a:lnTo>
                    <a:pt x="152" y="254"/>
                  </a:lnTo>
                  <a:lnTo>
                    <a:pt x="152" y="254"/>
                  </a:lnTo>
                  <a:lnTo>
                    <a:pt x="162" y="254"/>
                  </a:lnTo>
                  <a:lnTo>
                    <a:pt x="172" y="251"/>
                  </a:lnTo>
                  <a:lnTo>
                    <a:pt x="181" y="249"/>
                  </a:lnTo>
                  <a:lnTo>
                    <a:pt x="191" y="247"/>
                  </a:lnTo>
                  <a:lnTo>
                    <a:pt x="200" y="242"/>
                  </a:lnTo>
                  <a:lnTo>
                    <a:pt x="209" y="237"/>
                  </a:lnTo>
                  <a:lnTo>
                    <a:pt x="217" y="231"/>
                  </a:lnTo>
                  <a:lnTo>
                    <a:pt x="224" y="224"/>
                  </a:lnTo>
                  <a:lnTo>
                    <a:pt x="224" y="224"/>
                  </a:lnTo>
                  <a:lnTo>
                    <a:pt x="231" y="216"/>
                  </a:lnTo>
                  <a:lnTo>
                    <a:pt x="237" y="207"/>
                  </a:lnTo>
                  <a:lnTo>
                    <a:pt x="242" y="199"/>
                  </a:lnTo>
                  <a:lnTo>
                    <a:pt x="247" y="190"/>
                  </a:lnTo>
                  <a:lnTo>
                    <a:pt x="250" y="181"/>
                  </a:lnTo>
                  <a:lnTo>
                    <a:pt x="253" y="171"/>
                  </a:lnTo>
                  <a:lnTo>
                    <a:pt x="254" y="161"/>
                  </a:lnTo>
                  <a:lnTo>
                    <a:pt x="254" y="152"/>
                  </a:lnTo>
                  <a:lnTo>
                    <a:pt x="254" y="142"/>
                  </a:lnTo>
                  <a:lnTo>
                    <a:pt x="253" y="133"/>
                  </a:lnTo>
                  <a:lnTo>
                    <a:pt x="250" y="123"/>
                  </a:lnTo>
                  <a:lnTo>
                    <a:pt x="247" y="114"/>
                  </a:lnTo>
                  <a:lnTo>
                    <a:pt x="242" y="104"/>
                  </a:lnTo>
                  <a:lnTo>
                    <a:pt x="237" y="96"/>
                  </a:lnTo>
                  <a:lnTo>
                    <a:pt x="231" y="87"/>
                  </a:lnTo>
                  <a:lnTo>
                    <a:pt x="224" y="79"/>
                  </a:lnTo>
                  <a:lnTo>
                    <a:pt x="224" y="79"/>
                  </a:lnTo>
                  <a:lnTo>
                    <a:pt x="217" y="72"/>
                  </a:lnTo>
                  <a:lnTo>
                    <a:pt x="209" y="66"/>
                  </a:lnTo>
                  <a:lnTo>
                    <a:pt x="200" y="61"/>
                  </a:lnTo>
                  <a:lnTo>
                    <a:pt x="191" y="57"/>
                  </a:lnTo>
                  <a:lnTo>
                    <a:pt x="181" y="54"/>
                  </a:lnTo>
                  <a:lnTo>
                    <a:pt x="172" y="52"/>
                  </a:lnTo>
                  <a:lnTo>
                    <a:pt x="162" y="49"/>
                  </a:lnTo>
                  <a:lnTo>
                    <a:pt x="152" y="49"/>
                  </a:lnTo>
                  <a:lnTo>
                    <a:pt x="152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05" name="Freeform 86"/>
            <p:cNvSpPr>
              <a:spLocks/>
            </p:cNvSpPr>
            <p:nvPr/>
          </p:nvSpPr>
          <p:spPr bwMode="auto">
            <a:xfrm>
              <a:off x="7885587" y="813583"/>
              <a:ext cx="53841" cy="53841"/>
            </a:xfrm>
            <a:custGeom>
              <a:avLst/>
              <a:gdLst>
                <a:gd name="T0" fmla="*/ 22 w 155"/>
                <a:gd name="T1" fmla="*/ 132 h 154"/>
                <a:gd name="T2" fmla="*/ 13 w 155"/>
                <a:gd name="T3" fmla="*/ 120 h 154"/>
                <a:gd name="T4" fmla="*/ 6 w 155"/>
                <a:gd name="T5" fmla="*/ 107 h 154"/>
                <a:gd name="T6" fmla="*/ 1 w 155"/>
                <a:gd name="T7" fmla="*/ 91 h 154"/>
                <a:gd name="T8" fmla="*/ 0 w 155"/>
                <a:gd name="T9" fmla="*/ 77 h 154"/>
                <a:gd name="T10" fmla="*/ 1 w 155"/>
                <a:gd name="T11" fmla="*/ 62 h 154"/>
                <a:gd name="T12" fmla="*/ 6 w 155"/>
                <a:gd name="T13" fmla="*/ 47 h 154"/>
                <a:gd name="T14" fmla="*/ 13 w 155"/>
                <a:gd name="T15" fmla="*/ 34 h 154"/>
                <a:gd name="T16" fmla="*/ 22 w 155"/>
                <a:gd name="T17" fmla="*/ 22 h 154"/>
                <a:gd name="T18" fmla="*/ 28 w 155"/>
                <a:gd name="T19" fmla="*/ 16 h 154"/>
                <a:gd name="T20" fmla="*/ 41 w 155"/>
                <a:gd name="T21" fmla="*/ 8 h 154"/>
                <a:gd name="T22" fmla="*/ 55 w 155"/>
                <a:gd name="T23" fmla="*/ 2 h 154"/>
                <a:gd name="T24" fmla="*/ 70 w 155"/>
                <a:gd name="T25" fmla="*/ 0 h 154"/>
                <a:gd name="T26" fmla="*/ 85 w 155"/>
                <a:gd name="T27" fmla="*/ 0 h 154"/>
                <a:gd name="T28" fmla="*/ 99 w 155"/>
                <a:gd name="T29" fmla="*/ 2 h 154"/>
                <a:gd name="T30" fmla="*/ 114 w 155"/>
                <a:gd name="T31" fmla="*/ 8 h 154"/>
                <a:gd name="T32" fmla="*/ 127 w 155"/>
                <a:gd name="T33" fmla="*/ 16 h 154"/>
                <a:gd name="T34" fmla="*/ 133 w 155"/>
                <a:gd name="T35" fmla="*/ 22 h 154"/>
                <a:gd name="T36" fmla="*/ 142 w 155"/>
                <a:gd name="T37" fmla="*/ 34 h 154"/>
                <a:gd name="T38" fmla="*/ 149 w 155"/>
                <a:gd name="T39" fmla="*/ 47 h 154"/>
                <a:gd name="T40" fmla="*/ 154 w 155"/>
                <a:gd name="T41" fmla="*/ 63 h 154"/>
                <a:gd name="T42" fmla="*/ 155 w 155"/>
                <a:gd name="T43" fmla="*/ 77 h 154"/>
                <a:gd name="T44" fmla="*/ 154 w 155"/>
                <a:gd name="T45" fmla="*/ 91 h 154"/>
                <a:gd name="T46" fmla="*/ 149 w 155"/>
                <a:gd name="T47" fmla="*/ 107 h 154"/>
                <a:gd name="T48" fmla="*/ 142 w 155"/>
                <a:gd name="T49" fmla="*/ 120 h 154"/>
                <a:gd name="T50" fmla="*/ 133 w 155"/>
                <a:gd name="T51" fmla="*/ 132 h 154"/>
                <a:gd name="T52" fmla="*/ 127 w 155"/>
                <a:gd name="T53" fmla="*/ 138 h 154"/>
                <a:gd name="T54" fmla="*/ 114 w 155"/>
                <a:gd name="T55" fmla="*/ 146 h 154"/>
                <a:gd name="T56" fmla="*/ 99 w 155"/>
                <a:gd name="T57" fmla="*/ 152 h 154"/>
                <a:gd name="T58" fmla="*/ 85 w 155"/>
                <a:gd name="T59" fmla="*/ 154 h 154"/>
                <a:gd name="T60" fmla="*/ 70 w 155"/>
                <a:gd name="T61" fmla="*/ 154 h 154"/>
                <a:gd name="T62" fmla="*/ 55 w 155"/>
                <a:gd name="T63" fmla="*/ 152 h 154"/>
                <a:gd name="T64" fmla="*/ 41 w 155"/>
                <a:gd name="T65" fmla="*/ 146 h 154"/>
                <a:gd name="T66" fmla="*/ 28 w 155"/>
                <a:gd name="T67" fmla="*/ 138 h 154"/>
                <a:gd name="T68" fmla="*/ 22 w 155"/>
                <a:gd name="T69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5" h="154">
                  <a:moveTo>
                    <a:pt x="22" y="132"/>
                  </a:moveTo>
                  <a:lnTo>
                    <a:pt x="22" y="132"/>
                  </a:lnTo>
                  <a:lnTo>
                    <a:pt x="17" y="126"/>
                  </a:lnTo>
                  <a:lnTo>
                    <a:pt x="13" y="120"/>
                  </a:lnTo>
                  <a:lnTo>
                    <a:pt x="9" y="113"/>
                  </a:lnTo>
                  <a:lnTo>
                    <a:pt x="6" y="107"/>
                  </a:lnTo>
                  <a:lnTo>
                    <a:pt x="3" y="100"/>
                  </a:lnTo>
                  <a:lnTo>
                    <a:pt x="1" y="91"/>
                  </a:lnTo>
                  <a:lnTo>
                    <a:pt x="0" y="84"/>
                  </a:lnTo>
                  <a:lnTo>
                    <a:pt x="0" y="77"/>
                  </a:lnTo>
                  <a:lnTo>
                    <a:pt x="0" y="70"/>
                  </a:lnTo>
                  <a:lnTo>
                    <a:pt x="1" y="62"/>
                  </a:lnTo>
                  <a:lnTo>
                    <a:pt x="3" y="54"/>
                  </a:lnTo>
                  <a:lnTo>
                    <a:pt x="6" y="47"/>
                  </a:lnTo>
                  <a:lnTo>
                    <a:pt x="9" y="41"/>
                  </a:lnTo>
                  <a:lnTo>
                    <a:pt x="13" y="34"/>
                  </a:lnTo>
                  <a:lnTo>
                    <a:pt x="17" y="28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8" y="16"/>
                  </a:lnTo>
                  <a:lnTo>
                    <a:pt x="34" y="12"/>
                  </a:lnTo>
                  <a:lnTo>
                    <a:pt x="41" y="8"/>
                  </a:lnTo>
                  <a:lnTo>
                    <a:pt x="48" y="5"/>
                  </a:lnTo>
                  <a:lnTo>
                    <a:pt x="55" y="2"/>
                  </a:lnTo>
                  <a:lnTo>
                    <a:pt x="63" y="1"/>
                  </a:lnTo>
                  <a:lnTo>
                    <a:pt x="70" y="0"/>
                  </a:lnTo>
                  <a:lnTo>
                    <a:pt x="77" y="0"/>
                  </a:lnTo>
                  <a:lnTo>
                    <a:pt x="85" y="0"/>
                  </a:lnTo>
                  <a:lnTo>
                    <a:pt x="92" y="1"/>
                  </a:lnTo>
                  <a:lnTo>
                    <a:pt x="99" y="2"/>
                  </a:lnTo>
                  <a:lnTo>
                    <a:pt x="106" y="5"/>
                  </a:lnTo>
                  <a:lnTo>
                    <a:pt x="114" y="8"/>
                  </a:lnTo>
                  <a:lnTo>
                    <a:pt x="120" y="12"/>
                  </a:lnTo>
                  <a:lnTo>
                    <a:pt x="127" y="16"/>
                  </a:lnTo>
                  <a:lnTo>
                    <a:pt x="133" y="22"/>
                  </a:lnTo>
                  <a:lnTo>
                    <a:pt x="133" y="22"/>
                  </a:lnTo>
                  <a:lnTo>
                    <a:pt x="137" y="28"/>
                  </a:lnTo>
                  <a:lnTo>
                    <a:pt x="142" y="34"/>
                  </a:lnTo>
                  <a:lnTo>
                    <a:pt x="146" y="41"/>
                  </a:lnTo>
                  <a:lnTo>
                    <a:pt x="149" y="47"/>
                  </a:lnTo>
                  <a:lnTo>
                    <a:pt x="152" y="54"/>
                  </a:lnTo>
                  <a:lnTo>
                    <a:pt x="154" y="63"/>
                  </a:lnTo>
                  <a:lnTo>
                    <a:pt x="154" y="70"/>
                  </a:lnTo>
                  <a:lnTo>
                    <a:pt x="155" y="77"/>
                  </a:lnTo>
                  <a:lnTo>
                    <a:pt x="154" y="84"/>
                  </a:lnTo>
                  <a:lnTo>
                    <a:pt x="154" y="91"/>
                  </a:lnTo>
                  <a:lnTo>
                    <a:pt x="152" y="100"/>
                  </a:lnTo>
                  <a:lnTo>
                    <a:pt x="149" y="107"/>
                  </a:lnTo>
                  <a:lnTo>
                    <a:pt x="146" y="113"/>
                  </a:lnTo>
                  <a:lnTo>
                    <a:pt x="142" y="120"/>
                  </a:lnTo>
                  <a:lnTo>
                    <a:pt x="137" y="126"/>
                  </a:lnTo>
                  <a:lnTo>
                    <a:pt x="133" y="132"/>
                  </a:lnTo>
                  <a:lnTo>
                    <a:pt x="133" y="132"/>
                  </a:lnTo>
                  <a:lnTo>
                    <a:pt x="127" y="138"/>
                  </a:lnTo>
                  <a:lnTo>
                    <a:pt x="120" y="142"/>
                  </a:lnTo>
                  <a:lnTo>
                    <a:pt x="114" y="146"/>
                  </a:lnTo>
                  <a:lnTo>
                    <a:pt x="106" y="149"/>
                  </a:lnTo>
                  <a:lnTo>
                    <a:pt x="99" y="152"/>
                  </a:lnTo>
                  <a:lnTo>
                    <a:pt x="92" y="153"/>
                  </a:lnTo>
                  <a:lnTo>
                    <a:pt x="85" y="154"/>
                  </a:lnTo>
                  <a:lnTo>
                    <a:pt x="77" y="154"/>
                  </a:lnTo>
                  <a:lnTo>
                    <a:pt x="70" y="154"/>
                  </a:lnTo>
                  <a:lnTo>
                    <a:pt x="63" y="153"/>
                  </a:lnTo>
                  <a:lnTo>
                    <a:pt x="55" y="152"/>
                  </a:lnTo>
                  <a:lnTo>
                    <a:pt x="48" y="149"/>
                  </a:lnTo>
                  <a:lnTo>
                    <a:pt x="41" y="146"/>
                  </a:lnTo>
                  <a:lnTo>
                    <a:pt x="34" y="142"/>
                  </a:lnTo>
                  <a:lnTo>
                    <a:pt x="28" y="138"/>
                  </a:lnTo>
                  <a:lnTo>
                    <a:pt x="22" y="132"/>
                  </a:lnTo>
                  <a:lnTo>
                    <a:pt x="22" y="132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06" name="Freeform 87"/>
            <p:cNvSpPr>
              <a:spLocks noEditPoints="1"/>
            </p:cNvSpPr>
            <p:nvPr/>
          </p:nvSpPr>
          <p:spPr bwMode="auto">
            <a:xfrm>
              <a:off x="7876086" y="805137"/>
              <a:ext cx="72843" cy="71787"/>
            </a:xfrm>
            <a:custGeom>
              <a:avLst/>
              <a:gdLst>
                <a:gd name="T0" fmla="*/ 102 w 205"/>
                <a:gd name="T1" fmla="*/ 204 h 204"/>
                <a:gd name="T2" fmla="*/ 82 w 205"/>
                <a:gd name="T3" fmla="*/ 203 h 204"/>
                <a:gd name="T4" fmla="*/ 63 w 205"/>
                <a:gd name="T5" fmla="*/ 197 h 204"/>
                <a:gd name="T6" fmla="*/ 46 w 205"/>
                <a:gd name="T7" fmla="*/ 188 h 204"/>
                <a:gd name="T8" fmla="*/ 29 w 205"/>
                <a:gd name="T9" fmla="*/ 174 h 204"/>
                <a:gd name="T10" fmla="*/ 23 w 205"/>
                <a:gd name="T11" fmla="*/ 167 h 204"/>
                <a:gd name="T12" fmla="*/ 12 w 205"/>
                <a:gd name="T13" fmla="*/ 151 h 204"/>
                <a:gd name="T14" fmla="*/ 4 w 205"/>
                <a:gd name="T15" fmla="*/ 132 h 204"/>
                <a:gd name="T16" fmla="*/ 0 w 205"/>
                <a:gd name="T17" fmla="*/ 113 h 204"/>
                <a:gd name="T18" fmla="*/ 0 w 205"/>
                <a:gd name="T19" fmla="*/ 102 h 204"/>
                <a:gd name="T20" fmla="*/ 2 w 205"/>
                <a:gd name="T21" fmla="*/ 82 h 204"/>
                <a:gd name="T22" fmla="*/ 8 w 205"/>
                <a:gd name="T23" fmla="*/ 63 h 204"/>
                <a:gd name="T24" fmla="*/ 17 w 205"/>
                <a:gd name="T25" fmla="*/ 45 h 204"/>
                <a:gd name="T26" fmla="*/ 29 w 205"/>
                <a:gd name="T27" fmla="*/ 30 h 204"/>
                <a:gd name="T28" fmla="*/ 38 w 205"/>
                <a:gd name="T29" fmla="*/ 23 h 204"/>
                <a:gd name="T30" fmla="*/ 54 w 205"/>
                <a:gd name="T31" fmla="*/ 12 h 204"/>
                <a:gd name="T32" fmla="*/ 72 w 205"/>
                <a:gd name="T33" fmla="*/ 4 h 204"/>
                <a:gd name="T34" fmla="*/ 92 w 205"/>
                <a:gd name="T35" fmla="*/ 0 h 204"/>
                <a:gd name="T36" fmla="*/ 102 w 205"/>
                <a:gd name="T37" fmla="*/ 0 h 204"/>
                <a:gd name="T38" fmla="*/ 122 w 205"/>
                <a:gd name="T39" fmla="*/ 1 h 204"/>
                <a:gd name="T40" fmla="*/ 141 w 205"/>
                <a:gd name="T41" fmla="*/ 7 h 204"/>
                <a:gd name="T42" fmla="*/ 159 w 205"/>
                <a:gd name="T43" fmla="*/ 17 h 204"/>
                <a:gd name="T44" fmla="*/ 174 w 205"/>
                <a:gd name="T45" fmla="*/ 30 h 204"/>
                <a:gd name="T46" fmla="*/ 181 w 205"/>
                <a:gd name="T47" fmla="*/ 37 h 204"/>
                <a:gd name="T48" fmla="*/ 193 w 205"/>
                <a:gd name="T49" fmla="*/ 55 h 204"/>
                <a:gd name="T50" fmla="*/ 200 w 205"/>
                <a:gd name="T51" fmla="*/ 72 h 204"/>
                <a:gd name="T52" fmla="*/ 204 w 205"/>
                <a:gd name="T53" fmla="*/ 93 h 204"/>
                <a:gd name="T54" fmla="*/ 204 w 205"/>
                <a:gd name="T55" fmla="*/ 112 h 204"/>
                <a:gd name="T56" fmla="*/ 200 w 205"/>
                <a:gd name="T57" fmla="*/ 132 h 204"/>
                <a:gd name="T58" fmla="*/ 193 w 205"/>
                <a:gd name="T59" fmla="*/ 150 h 204"/>
                <a:gd name="T60" fmla="*/ 181 w 205"/>
                <a:gd name="T61" fmla="*/ 166 h 204"/>
                <a:gd name="T62" fmla="*/ 174 w 205"/>
                <a:gd name="T63" fmla="*/ 174 h 204"/>
                <a:gd name="T64" fmla="*/ 159 w 205"/>
                <a:gd name="T65" fmla="*/ 188 h 204"/>
                <a:gd name="T66" fmla="*/ 141 w 205"/>
                <a:gd name="T67" fmla="*/ 197 h 204"/>
                <a:gd name="T68" fmla="*/ 122 w 205"/>
                <a:gd name="T69" fmla="*/ 203 h 204"/>
                <a:gd name="T70" fmla="*/ 102 w 205"/>
                <a:gd name="T71" fmla="*/ 204 h 204"/>
                <a:gd name="T72" fmla="*/ 102 w 205"/>
                <a:gd name="T73" fmla="*/ 50 h 204"/>
                <a:gd name="T74" fmla="*/ 92 w 205"/>
                <a:gd name="T75" fmla="*/ 51 h 204"/>
                <a:gd name="T76" fmla="*/ 73 w 205"/>
                <a:gd name="T77" fmla="*/ 58 h 204"/>
                <a:gd name="T78" fmla="*/ 65 w 205"/>
                <a:gd name="T79" fmla="*/ 65 h 204"/>
                <a:gd name="T80" fmla="*/ 53 w 205"/>
                <a:gd name="T81" fmla="*/ 82 h 204"/>
                <a:gd name="T82" fmla="*/ 50 w 205"/>
                <a:gd name="T83" fmla="*/ 102 h 204"/>
                <a:gd name="T84" fmla="*/ 51 w 205"/>
                <a:gd name="T85" fmla="*/ 113 h 204"/>
                <a:gd name="T86" fmla="*/ 59 w 205"/>
                <a:gd name="T87" fmla="*/ 132 h 204"/>
                <a:gd name="T88" fmla="*/ 65 w 205"/>
                <a:gd name="T89" fmla="*/ 139 h 204"/>
                <a:gd name="T90" fmla="*/ 82 w 205"/>
                <a:gd name="T91" fmla="*/ 151 h 204"/>
                <a:gd name="T92" fmla="*/ 102 w 205"/>
                <a:gd name="T93" fmla="*/ 154 h 204"/>
                <a:gd name="T94" fmla="*/ 112 w 205"/>
                <a:gd name="T95" fmla="*/ 153 h 204"/>
                <a:gd name="T96" fmla="*/ 131 w 205"/>
                <a:gd name="T97" fmla="*/ 146 h 204"/>
                <a:gd name="T98" fmla="*/ 140 w 205"/>
                <a:gd name="T99" fmla="*/ 139 h 204"/>
                <a:gd name="T100" fmla="*/ 150 w 205"/>
                <a:gd name="T101" fmla="*/ 122 h 204"/>
                <a:gd name="T102" fmla="*/ 155 w 205"/>
                <a:gd name="T103" fmla="*/ 102 h 204"/>
                <a:gd name="T104" fmla="*/ 150 w 205"/>
                <a:gd name="T105" fmla="*/ 82 h 204"/>
                <a:gd name="T106" fmla="*/ 140 w 205"/>
                <a:gd name="T107" fmla="*/ 65 h 204"/>
                <a:gd name="T108" fmla="*/ 131 w 205"/>
                <a:gd name="T109" fmla="*/ 58 h 204"/>
                <a:gd name="T110" fmla="*/ 112 w 205"/>
                <a:gd name="T111" fmla="*/ 51 h 204"/>
                <a:gd name="T112" fmla="*/ 102 w 205"/>
                <a:gd name="T113" fmla="*/ 5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5" h="204">
                  <a:moveTo>
                    <a:pt x="102" y="204"/>
                  </a:moveTo>
                  <a:lnTo>
                    <a:pt x="102" y="204"/>
                  </a:lnTo>
                  <a:lnTo>
                    <a:pt x="92" y="204"/>
                  </a:lnTo>
                  <a:lnTo>
                    <a:pt x="82" y="203"/>
                  </a:lnTo>
                  <a:lnTo>
                    <a:pt x="72" y="201"/>
                  </a:lnTo>
                  <a:lnTo>
                    <a:pt x="63" y="197"/>
                  </a:lnTo>
                  <a:lnTo>
                    <a:pt x="54" y="192"/>
                  </a:lnTo>
                  <a:lnTo>
                    <a:pt x="46" y="188"/>
                  </a:lnTo>
                  <a:lnTo>
                    <a:pt x="38" y="182"/>
                  </a:lnTo>
                  <a:lnTo>
                    <a:pt x="29" y="174"/>
                  </a:lnTo>
                  <a:lnTo>
                    <a:pt x="29" y="174"/>
                  </a:lnTo>
                  <a:lnTo>
                    <a:pt x="23" y="167"/>
                  </a:lnTo>
                  <a:lnTo>
                    <a:pt x="17" y="159"/>
                  </a:lnTo>
                  <a:lnTo>
                    <a:pt x="12" y="151"/>
                  </a:lnTo>
                  <a:lnTo>
                    <a:pt x="8" y="141"/>
                  </a:lnTo>
                  <a:lnTo>
                    <a:pt x="4" y="132"/>
                  </a:lnTo>
                  <a:lnTo>
                    <a:pt x="2" y="122"/>
                  </a:lnTo>
                  <a:lnTo>
                    <a:pt x="0" y="113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0" y="91"/>
                  </a:lnTo>
                  <a:lnTo>
                    <a:pt x="2" y="82"/>
                  </a:lnTo>
                  <a:lnTo>
                    <a:pt x="4" y="72"/>
                  </a:lnTo>
                  <a:lnTo>
                    <a:pt x="8" y="63"/>
                  </a:lnTo>
                  <a:lnTo>
                    <a:pt x="12" y="53"/>
                  </a:lnTo>
                  <a:lnTo>
                    <a:pt x="17" y="45"/>
                  </a:lnTo>
                  <a:lnTo>
                    <a:pt x="23" y="37"/>
                  </a:lnTo>
                  <a:lnTo>
                    <a:pt x="29" y="30"/>
                  </a:lnTo>
                  <a:lnTo>
                    <a:pt x="29" y="30"/>
                  </a:lnTo>
                  <a:lnTo>
                    <a:pt x="38" y="23"/>
                  </a:lnTo>
                  <a:lnTo>
                    <a:pt x="46" y="17"/>
                  </a:lnTo>
                  <a:lnTo>
                    <a:pt x="54" y="12"/>
                  </a:lnTo>
                  <a:lnTo>
                    <a:pt x="63" y="7"/>
                  </a:lnTo>
                  <a:lnTo>
                    <a:pt x="72" y="4"/>
                  </a:lnTo>
                  <a:lnTo>
                    <a:pt x="82" y="1"/>
                  </a:lnTo>
                  <a:lnTo>
                    <a:pt x="92" y="0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112" y="0"/>
                  </a:lnTo>
                  <a:lnTo>
                    <a:pt x="122" y="1"/>
                  </a:lnTo>
                  <a:lnTo>
                    <a:pt x="133" y="4"/>
                  </a:lnTo>
                  <a:lnTo>
                    <a:pt x="141" y="7"/>
                  </a:lnTo>
                  <a:lnTo>
                    <a:pt x="150" y="12"/>
                  </a:lnTo>
                  <a:lnTo>
                    <a:pt x="159" y="17"/>
                  </a:lnTo>
                  <a:lnTo>
                    <a:pt x="167" y="23"/>
                  </a:lnTo>
                  <a:lnTo>
                    <a:pt x="174" y="30"/>
                  </a:lnTo>
                  <a:lnTo>
                    <a:pt x="174" y="30"/>
                  </a:lnTo>
                  <a:lnTo>
                    <a:pt x="181" y="37"/>
                  </a:lnTo>
                  <a:lnTo>
                    <a:pt x="187" y="45"/>
                  </a:lnTo>
                  <a:lnTo>
                    <a:pt x="193" y="55"/>
                  </a:lnTo>
                  <a:lnTo>
                    <a:pt x="197" y="63"/>
                  </a:lnTo>
                  <a:lnTo>
                    <a:pt x="200" y="72"/>
                  </a:lnTo>
                  <a:lnTo>
                    <a:pt x="203" y="82"/>
                  </a:lnTo>
                  <a:lnTo>
                    <a:pt x="204" y="93"/>
                  </a:lnTo>
                  <a:lnTo>
                    <a:pt x="205" y="102"/>
                  </a:lnTo>
                  <a:lnTo>
                    <a:pt x="204" y="112"/>
                  </a:lnTo>
                  <a:lnTo>
                    <a:pt x="203" y="121"/>
                  </a:lnTo>
                  <a:lnTo>
                    <a:pt x="200" y="132"/>
                  </a:lnTo>
                  <a:lnTo>
                    <a:pt x="197" y="140"/>
                  </a:lnTo>
                  <a:lnTo>
                    <a:pt x="193" y="150"/>
                  </a:lnTo>
                  <a:lnTo>
                    <a:pt x="187" y="158"/>
                  </a:lnTo>
                  <a:lnTo>
                    <a:pt x="181" y="166"/>
                  </a:lnTo>
                  <a:lnTo>
                    <a:pt x="174" y="174"/>
                  </a:lnTo>
                  <a:lnTo>
                    <a:pt x="174" y="174"/>
                  </a:lnTo>
                  <a:lnTo>
                    <a:pt x="167" y="182"/>
                  </a:lnTo>
                  <a:lnTo>
                    <a:pt x="159" y="188"/>
                  </a:lnTo>
                  <a:lnTo>
                    <a:pt x="150" y="192"/>
                  </a:lnTo>
                  <a:lnTo>
                    <a:pt x="141" y="197"/>
                  </a:lnTo>
                  <a:lnTo>
                    <a:pt x="133" y="201"/>
                  </a:lnTo>
                  <a:lnTo>
                    <a:pt x="122" y="203"/>
                  </a:lnTo>
                  <a:lnTo>
                    <a:pt x="112" y="204"/>
                  </a:lnTo>
                  <a:lnTo>
                    <a:pt x="102" y="204"/>
                  </a:lnTo>
                  <a:lnTo>
                    <a:pt x="102" y="204"/>
                  </a:lnTo>
                  <a:close/>
                  <a:moveTo>
                    <a:pt x="102" y="50"/>
                  </a:moveTo>
                  <a:lnTo>
                    <a:pt x="102" y="50"/>
                  </a:lnTo>
                  <a:lnTo>
                    <a:pt x="92" y="51"/>
                  </a:lnTo>
                  <a:lnTo>
                    <a:pt x="82" y="53"/>
                  </a:lnTo>
                  <a:lnTo>
                    <a:pt x="73" y="58"/>
                  </a:lnTo>
                  <a:lnTo>
                    <a:pt x="65" y="65"/>
                  </a:lnTo>
                  <a:lnTo>
                    <a:pt x="65" y="65"/>
                  </a:lnTo>
                  <a:lnTo>
                    <a:pt x="59" y="72"/>
                  </a:lnTo>
                  <a:lnTo>
                    <a:pt x="53" y="82"/>
                  </a:lnTo>
                  <a:lnTo>
                    <a:pt x="51" y="91"/>
                  </a:lnTo>
                  <a:lnTo>
                    <a:pt x="50" y="102"/>
                  </a:lnTo>
                  <a:lnTo>
                    <a:pt x="50" y="102"/>
                  </a:lnTo>
                  <a:lnTo>
                    <a:pt x="51" y="113"/>
                  </a:lnTo>
                  <a:lnTo>
                    <a:pt x="53" y="122"/>
                  </a:lnTo>
                  <a:lnTo>
                    <a:pt x="59" y="132"/>
                  </a:lnTo>
                  <a:lnTo>
                    <a:pt x="65" y="139"/>
                  </a:lnTo>
                  <a:lnTo>
                    <a:pt x="65" y="139"/>
                  </a:lnTo>
                  <a:lnTo>
                    <a:pt x="73" y="146"/>
                  </a:lnTo>
                  <a:lnTo>
                    <a:pt x="82" y="151"/>
                  </a:lnTo>
                  <a:lnTo>
                    <a:pt x="92" y="153"/>
                  </a:lnTo>
                  <a:lnTo>
                    <a:pt x="102" y="154"/>
                  </a:lnTo>
                  <a:lnTo>
                    <a:pt x="102" y="154"/>
                  </a:lnTo>
                  <a:lnTo>
                    <a:pt x="112" y="153"/>
                  </a:lnTo>
                  <a:lnTo>
                    <a:pt x="122" y="151"/>
                  </a:lnTo>
                  <a:lnTo>
                    <a:pt x="131" y="146"/>
                  </a:lnTo>
                  <a:lnTo>
                    <a:pt x="140" y="139"/>
                  </a:lnTo>
                  <a:lnTo>
                    <a:pt x="140" y="139"/>
                  </a:lnTo>
                  <a:lnTo>
                    <a:pt x="146" y="131"/>
                  </a:lnTo>
                  <a:lnTo>
                    <a:pt x="150" y="122"/>
                  </a:lnTo>
                  <a:lnTo>
                    <a:pt x="154" y="112"/>
                  </a:lnTo>
                  <a:lnTo>
                    <a:pt x="155" y="102"/>
                  </a:lnTo>
                  <a:lnTo>
                    <a:pt x="154" y="93"/>
                  </a:lnTo>
                  <a:lnTo>
                    <a:pt x="150" y="82"/>
                  </a:lnTo>
                  <a:lnTo>
                    <a:pt x="146" y="74"/>
                  </a:lnTo>
                  <a:lnTo>
                    <a:pt x="140" y="65"/>
                  </a:lnTo>
                  <a:lnTo>
                    <a:pt x="140" y="65"/>
                  </a:lnTo>
                  <a:lnTo>
                    <a:pt x="131" y="58"/>
                  </a:lnTo>
                  <a:lnTo>
                    <a:pt x="122" y="53"/>
                  </a:lnTo>
                  <a:lnTo>
                    <a:pt x="112" y="51"/>
                  </a:lnTo>
                  <a:lnTo>
                    <a:pt x="102" y="50"/>
                  </a:lnTo>
                  <a:lnTo>
                    <a:pt x="102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07" name="Freeform 88"/>
            <p:cNvSpPr>
              <a:spLocks/>
            </p:cNvSpPr>
            <p:nvPr/>
          </p:nvSpPr>
          <p:spPr bwMode="auto">
            <a:xfrm>
              <a:off x="8110450" y="845253"/>
              <a:ext cx="54896" cy="54896"/>
            </a:xfrm>
            <a:custGeom>
              <a:avLst/>
              <a:gdLst>
                <a:gd name="T0" fmla="*/ 22 w 154"/>
                <a:gd name="T1" fmla="*/ 132 h 155"/>
                <a:gd name="T2" fmla="*/ 12 w 154"/>
                <a:gd name="T3" fmla="*/ 120 h 155"/>
                <a:gd name="T4" fmla="*/ 6 w 154"/>
                <a:gd name="T5" fmla="*/ 106 h 155"/>
                <a:gd name="T6" fmla="*/ 1 w 154"/>
                <a:gd name="T7" fmla="*/ 92 h 155"/>
                <a:gd name="T8" fmla="*/ 0 w 154"/>
                <a:gd name="T9" fmla="*/ 77 h 155"/>
                <a:gd name="T10" fmla="*/ 1 w 154"/>
                <a:gd name="T11" fmla="*/ 62 h 155"/>
                <a:gd name="T12" fmla="*/ 6 w 154"/>
                <a:gd name="T13" fmla="*/ 48 h 155"/>
                <a:gd name="T14" fmla="*/ 12 w 154"/>
                <a:gd name="T15" fmla="*/ 35 h 155"/>
                <a:gd name="T16" fmla="*/ 22 w 154"/>
                <a:gd name="T17" fmla="*/ 23 h 155"/>
                <a:gd name="T18" fmla="*/ 28 w 154"/>
                <a:gd name="T19" fmla="*/ 17 h 155"/>
                <a:gd name="T20" fmla="*/ 41 w 154"/>
                <a:gd name="T21" fmla="*/ 9 h 155"/>
                <a:gd name="T22" fmla="*/ 54 w 154"/>
                <a:gd name="T23" fmla="*/ 3 h 155"/>
                <a:gd name="T24" fmla="*/ 70 w 154"/>
                <a:gd name="T25" fmla="*/ 0 h 155"/>
                <a:gd name="T26" fmla="*/ 84 w 154"/>
                <a:gd name="T27" fmla="*/ 0 h 155"/>
                <a:gd name="T28" fmla="*/ 99 w 154"/>
                <a:gd name="T29" fmla="*/ 3 h 155"/>
                <a:gd name="T30" fmla="*/ 112 w 154"/>
                <a:gd name="T31" fmla="*/ 9 h 155"/>
                <a:gd name="T32" fmla="*/ 125 w 154"/>
                <a:gd name="T33" fmla="*/ 17 h 155"/>
                <a:gd name="T34" fmla="*/ 131 w 154"/>
                <a:gd name="T35" fmla="*/ 23 h 155"/>
                <a:gd name="T36" fmla="*/ 142 w 154"/>
                <a:gd name="T37" fmla="*/ 35 h 155"/>
                <a:gd name="T38" fmla="*/ 149 w 154"/>
                <a:gd name="T39" fmla="*/ 48 h 155"/>
                <a:gd name="T40" fmla="*/ 153 w 154"/>
                <a:gd name="T41" fmla="*/ 62 h 155"/>
                <a:gd name="T42" fmla="*/ 154 w 154"/>
                <a:gd name="T43" fmla="*/ 77 h 155"/>
                <a:gd name="T44" fmla="*/ 153 w 154"/>
                <a:gd name="T45" fmla="*/ 92 h 155"/>
                <a:gd name="T46" fmla="*/ 149 w 154"/>
                <a:gd name="T47" fmla="*/ 106 h 155"/>
                <a:gd name="T48" fmla="*/ 142 w 154"/>
                <a:gd name="T49" fmla="*/ 120 h 155"/>
                <a:gd name="T50" fmla="*/ 131 w 154"/>
                <a:gd name="T51" fmla="*/ 132 h 155"/>
                <a:gd name="T52" fmla="*/ 125 w 154"/>
                <a:gd name="T53" fmla="*/ 138 h 155"/>
                <a:gd name="T54" fmla="*/ 112 w 154"/>
                <a:gd name="T55" fmla="*/ 146 h 155"/>
                <a:gd name="T56" fmla="*/ 99 w 154"/>
                <a:gd name="T57" fmla="*/ 151 h 155"/>
                <a:gd name="T58" fmla="*/ 84 w 154"/>
                <a:gd name="T59" fmla="*/ 155 h 155"/>
                <a:gd name="T60" fmla="*/ 70 w 154"/>
                <a:gd name="T61" fmla="*/ 155 h 155"/>
                <a:gd name="T62" fmla="*/ 54 w 154"/>
                <a:gd name="T63" fmla="*/ 151 h 155"/>
                <a:gd name="T64" fmla="*/ 41 w 154"/>
                <a:gd name="T65" fmla="*/ 146 h 155"/>
                <a:gd name="T66" fmla="*/ 28 w 154"/>
                <a:gd name="T67" fmla="*/ 138 h 155"/>
                <a:gd name="T68" fmla="*/ 22 w 154"/>
                <a:gd name="T69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4" h="155">
                  <a:moveTo>
                    <a:pt x="22" y="132"/>
                  </a:moveTo>
                  <a:lnTo>
                    <a:pt x="22" y="132"/>
                  </a:lnTo>
                  <a:lnTo>
                    <a:pt x="16" y="126"/>
                  </a:lnTo>
                  <a:lnTo>
                    <a:pt x="12" y="120"/>
                  </a:lnTo>
                  <a:lnTo>
                    <a:pt x="8" y="113"/>
                  </a:lnTo>
                  <a:lnTo>
                    <a:pt x="6" y="106"/>
                  </a:lnTo>
                  <a:lnTo>
                    <a:pt x="2" y="99"/>
                  </a:lnTo>
                  <a:lnTo>
                    <a:pt x="1" y="92"/>
                  </a:lnTo>
                  <a:lnTo>
                    <a:pt x="0" y="85"/>
                  </a:lnTo>
                  <a:lnTo>
                    <a:pt x="0" y="77"/>
                  </a:lnTo>
                  <a:lnTo>
                    <a:pt x="0" y="70"/>
                  </a:lnTo>
                  <a:lnTo>
                    <a:pt x="1" y="62"/>
                  </a:lnTo>
                  <a:lnTo>
                    <a:pt x="2" y="55"/>
                  </a:lnTo>
                  <a:lnTo>
                    <a:pt x="6" y="48"/>
                  </a:lnTo>
                  <a:lnTo>
                    <a:pt x="8" y="41"/>
                  </a:lnTo>
                  <a:lnTo>
                    <a:pt x="12" y="35"/>
                  </a:lnTo>
                  <a:lnTo>
                    <a:pt x="16" y="29"/>
                  </a:lnTo>
                  <a:lnTo>
                    <a:pt x="22" y="23"/>
                  </a:lnTo>
                  <a:lnTo>
                    <a:pt x="22" y="23"/>
                  </a:lnTo>
                  <a:lnTo>
                    <a:pt x="28" y="17"/>
                  </a:lnTo>
                  <a:lnTo>
                    <a:pt x="34" y="12"/>
                  </a:lnTo>
                  <a:lnTo>
                    <a:pt x="41" y="9"/>
                  </a:lnTo>
                  <a:lnTo>
                    <a:pt x="47" y="5"/>
                  </a:lnTo>
                  <a:lnTo>
                    <a:pt x="54" y="3"/>
                  </a:lnTo>
                  <a:lnTo>
                    <a:pt x="63" y="1"/>
                  </a:lnTo>
                  <a:lnTo>
                    <a:pt x="70" y="0"/>
                  </a:lnTo>
                  <a:lnTo>
                    <a:pt x="77" y="0"/>
                  </a:lnTo>
                  <a:lnTo>
                    <a:pt x="84" y="0"/>
                  </a:lnTo>
                  <a:lnTo>
                    <a:pt x="92" y="1"/>
                  </a:lnTo>
                  <a:lnTo>
                    <a:pt x="99" y="3"/>
                  </a:lnTo>
                  <a:lnTo>
                    <a:pt x="106" y="5"/>
                  </a:lnTo>
                  <a:lnTo>
                    <a:pt x="112" y="9"/>
                  </a:lnTo>
                  <a:lnTo>
                    <a:pt x="120" y="12"/>
                  </a:lnTo>
                  <a:lnTo>
                    <a:pt x="125" y="17"/>
                  </a:lnTo>
                  <a:lnTo>
                    <a:pt x="131" y="23"/>
                  </a:lnTo>
                  <a:lnTo>
                    <a:pt x="131" y="23"/>
                  </a:lnTo>
                  <a:lnTo>
                    <a:pt x="137" y="29"/>
                  </a:lnTo>
                  <a:lnTo>
                    <a:pt x="142" y="35"/>
                  </a:lnTo>
                  <a:lnTo>
                    <a:pt x="146" y="41"/>
                  </a:lnTo>
                  <a:lnTo>
                    <a:pt x="149" y="48"/>
                  </a:lnTo>
                  <a:lnTo>
                    <a:pt x="152" y="55"/>
                  </a:lnTo>
                  <a:lnTo>
                    <a:pt x="153" y="62"/>
                  </a:lnTo>
                  <a:lnTo>
                    <a:pt x="154" y="70"/>
                  </a:lnTo>
                  <a:lnTo>
                    <a:pt x="154" y="77"/>
                  </a:lnTo>
                  <a:lnTo>
                    <a:pt x="154" y="85"/>
                  </a:lnTo>
                  <a:lnTo>
                    <a:pt x="153" y="92"/>
                  </a:lnTo>
                  <a:lnTo>
                    <a:pt x="152" y="99"/>
                  </a:lnTo>
                  <a:lnTo>
                    <a:pt x="149" y="106"/>
                  </a:lnTo>
                  <a:lnTo>
                    <a:pt x="146" y="113"/>
                  </a:lnTo>
                  <a:lnTo>
                    <a:pt x="142" y="120"/>
                  </a:lnTo>
                  <a:lnTo>
                    <a:pt x="137" y="126"/>
                  </a:lnTo>
                  <a:lnTo>
                    <a:pt x="131" y="132"/>
                  </a:lnTo>
                  <a:lnTo>
                    <a:pt x="131" y="132"/>
                  </a:lnTo>
                  <a:lnTo>
                    <a:pt x="125" y="138"/>
                  </a:lnTo>
                  <a:lnTo>
                    <a:pt x="120" y="142"/>
                  </a:lnTo>
                  <a:lnTo>
                    <a:pt x="112" y="146"/>
                  </a:lnTo>
                  <a:lnTo>
                    <a:pt x="106" y="149"/>
                  </a:lnTo>
                  <a:lnTo>
                    <a:pt x="99" y="151"/>
                  </a:lnTo>
                  <a:lnTo>
                    <a:pt x="92" y="153"/>
                  </a:lnTo>
                  <a:lnTo>
                    <a:pt x="84" y="155"/>
                  </a:lnTo>
                  <a:lnTo>
                    <a:pt x="77" y="155"/>
                  </a:lnTo>
                  <a:lnTo>
                    <a:pt x="70" y="155"/>
                  </a:lnTo>
                  <a:lnTo>
                    <a:pt x="63" y="153"/>
                  </a:lnTo>
                  <a:lnTo>
                    <a:pt x="54" y="151"/>
                  </a:lnTo>
                  <a:lnTo>
                    <a:pt x="47" y="149"/>
                  </a:lnTo>
                  <a:lnTo>
                    <a:pt x="41" y="146"/>
                  </a:lnTo>
                  <a:lnTo>
                    <a:pt x="34" y="142"/>
                  </a:lnTo>
                  <a:lnTo>
                    <a:pt x="28" y="138"/>
                  </a:lnTo>
                  <a:lnTo>
                    <a:pt x="22" y="132"/>
                  </a:lnTo>
                  <a:lnTo>
                    <a:pt x="22" y="132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08" name="Freeform 89"/>
            <p:cNvSpPr>
              <a:spLocks noEditPoints="1"/>
            </p:cNvSpPr>
            <p:nvPr/>
          </p:nvSpPr>
          <p:spPr bwMode="auto">
            <a:xfrm>
              <a:off x="8102004" y="836808"/>
              <a:ext cx="71787" cy="71787"/>
            </a:xfrm>
            <a:custGeom>
              <a:avLst/>
              <a:gdLst>
                <a:gd name="T0" fmla="*/ 102 w 204"/>
                <a:gd name="T1" fmla="*/ 205 h 205"/>
                <a:gd name="T2" fmla="*/ 82 w 204"/>
                <a:gd name="T3" fmla="*/ 203 h 205"/>
                <a:gd name="T4" fmla="*/ 63 w 204"/>
                <a:gd name="T5" fmla="*/ 197 h 205"/>
                <a:gd name="T6" fmla="*/ 45 w 204"/>
                <a:gd name="T7" fmla="*/ 188 h 205"/>
                <a:gd name="T8" fmla="*/ 29 w 204"/>
                <a:gd name="T9" fmla="*/ 175 h 205"/>
                <a:gd name="T10" fmla="*/ 22 w 204"/>
                <a:gd name="T11" fmla="*/ 167 h 205"/>
                <a:gd name="T12" fmla="*/ 12 w 204"/>
                <a:gd name="T13" fmla="*/ 150 h 205"/>
                <a:gd name="T14" fmla="*/ 3 w 204"/>
                <a:gd name="T15" fmla="*/ 131 h 205"/>
                <a:gd name="T16" fmla="*/ 0 w 204"/>
                <a:gd name="T17" fmla="*/ 112 h 205"/>
                <a:gd name="T18" fmla="*/ 0 w 204"/>
                <a:gd name="T19" fmla="*/ 93 h 205"/>
                <a:gd name="T20" fmla="*/ 3 w 204"/>
                <a:gd name="T21" fmla="*/ 73 h 205"/>
                <a:gd name="T22" fmla="*/ 12 w 204"/>
                <a:gd name="T23" fmla="*/ 55 h 205"/>
                <a:gd name="T24" fmla="*/ 22 w 204"/>
                <a:gd name="T25" fmla="*/ 37 h 205"/>
                <a:gd name="T26" fmla="*/ 29 w 204"/>
                <a:gd name="T27" fmla="*/ 30 h 205"/>
                <a:gd name="T28" fmla="*/ 45 w 204"/>
                <a:gd name="T29" fmla="*/ 17 h 205"/>
                <a:gd name="T30" fmla="*/ 63 w 204"/>
                <a:gd name="T31" fmla="*/ 7 h 205"/>
                <a:gd name="T32" fmla="*/ 82 w 204"/>
                <a:gd name="T33" fmla="*/ 2 h 205"/>
                <a:gd name="T34" fmla="*/ 102 w 204"/>
                <a:gd name="T35" fmla="*/ 0 h 205"/>
                <a:gd name="T36" fmla="*/ 112 w 204"/>
                <a:gd name="T37" fmla="*/ 0 h 205"/>
                <a:gd name="T38" fmla="*/ 131 w 204"/>
                <a:gd name="T39" fmla="*/ 4 h 205"/>
                <a:gd name="T40" fmla="*/ 150 w 204"/>
                <a:gd name="T41" fmla="*/ 12 h 205"/>
                <a:gd name="T42" fmla="*/ 167 w 204"/>
                <a:gd name="T43" fmla="*/ 23 h 205"/>
                <a:gd name="T44" fmla="*/ 174 w 204"/>
                <a:gd name="T45" fmla="*/ 30 h 205"/>
                <a:gd name="T46" fmla="*/ 187 w 204"/>
                <a:gd name="T47" fmla="*/ 45 h 205"/>
                <a:gd name="T48" fmla="*/ 197 w 204"/>
                <a:gd name="T49" fmla="*/ 63 h 205"/>
                <a:gd name="T50" fmla="*/ 203 w 204"/>
                <a:gd name="T51" fmla="*/ 82 h 205"/>
                <a:gd name="T52" fmla="*/ 204 w 204"/>
                <a:gd name="T53" fmla="*/ 102 h 205"/>
                <a:gd name="T54" fmla="*/ 203 w 204"/>
                <a:gd name="T55" fmla="*/ 121 h 205"/>
                <a:gd name="T56" fmla="*/ 197 w 204"/>
                <a:gd name="T57" fmla="*/ 140 h 205"/>
                <a:gd name="T58" fmla="*/ 187 w 204"/>
                <a:gd name="T59" fmla="*/ 158 h 205"/>
                <a:gd name="T60" fmla="*/ 174 w 204"/>
                <a:gd name="T61" fmla="*/ 175 h 205"/>
                <a:gd name="T62" fmla="*/ 167 w 204"/>
                <a:gd name="T63" fmla="*/ 182 h 205"/>
                <a:gd name="T64" fmla="*/ 150 w 204"/>
                <a:gd name="T65" fmla="*/ 193 h 205"/>
                <a:gd name="T66" fmla="*/ 131 w 204"/>
                <a:gd name="T67" fmla="*/ 200 h 205"/>
                <a:gd name="T68" fmla="*/ 112 w 204"/>
                <a:gd name="T69" fmla="*/ 205 h 205"/>
                <a:gd name="T70" fmla="*/ 102 w 204"/>
                <a:gd name="T71" fmla="*/ 205 h 205"/>
                <a:gd name="T72" fmla="*/ 102 w 204"/>
                <a:gd name="T73" fmla="*/ 50 h 205"/>
                <a:gd name="T74" fmla="*/ 82 w 204"/>
                <a:gd name="T75" fmla="*/ 54 h 205"/>
                <a:gd name="T76" fmla="*/ 65 w 204"/>
                <a:gd name="T77" fmla="*/ 66 h 205"/>
                <a:gd name="T78" fmla="*/ 58 w 204"/>
                <a:gd name="T79" fmla="*/ 73 h 205"/>
                <a:gd name="T80" fmla="*/ 51 w 204"/>
                <a:gd name="T81" fmla="*/ 92 h 205"/>
                <a:gd name="T82" fmla="*/ 51 w 204"/>
                <a:gd name="T83" fmla="*/ 112 h 205"/>
                <a:gd name="T84" fmla="*/ 58 w 204"/>
                <a:gd name="T85" fmla="*/ 131 h 205"/>
                <a:gd name="T86" fmla="*/ 65 w 204"/>
                <a:gd name="T87" fmla="*/ 139 h 205"/>
                <a:gd name="T88" fmla="*/ 82 w 204"/>
                <a:gd name="T89" fmla="*/ 151 h 205"/>
                <a:gd name="T90" fmla="*/ 102 w 204"/>
                <a:gd name="T91" fmla="*/ 155 h 205"/>
                <a:gd name="T92" fmla="*/ 112 w 204"/>
                <a:gd name="T93" fmla="*/ 154 h 205"/>
                <a:gd name="T94" fmla="*/ 131 w 204"/>
                <a:gd name="T95" fmla="*/ 146 h 205"/>
                <a:gd name="T96" fmla="*/ 139 w 204"/>
                <a:gd name="T97" fmla="*/ 139 h 205"/>
                <a:gd name="T98" fmla="*/ 150 w 204"/>
                <a:gd name="T99" fmla="*/ 123 h 205"/>
                <a:gd name="T100" fmla="*/ 154 w 204"/>
                <a:gd name="T101" fmla="*/ 102 h 205"/>
                <a:gd name="T102" fmla="*/ 150 w 204"/>
                <a:gd name="T103" fmla="*/ 82 h 205"/>
                <a:gd name="T104" fmla="*/ 139 w 204"/>
                <a:gd name="T105" fmla="*/ 66 h 205"/>
                <a:gd name="T106" fmla="*/ 131 w 204"/>
                <a:gd name="T107" fmla="*/ 59 h 205"/>
                <a:gd name="T108" fmla="*/ 112 w 204"/>
                <a:gd name="T109" fmla="*/ 50 h 205"/>
                <a:gd name="T110" fmla="*/ 102 w 204"/>
                <a:gd name="T111" fmla="*/ 5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04" h="205">
                  <a:moveTo>
                    <a:pt x="102" y="205"/>
                  </a:moveTo>
                  <a:lnTo>
                    <a:pt x="102" y="205"/>
                  </a:lnTo>
                  <a:lnTo>
                    <a:pt x="91" y="205"/>
                  </a:lnTo>
                  <a:lnTo>
                    <a:pt x="82" y="203"/>
                  </a:lnTo>
                  <a:lnTo>
                    <a:pt x="72" y="200"/>
                  </a:lnTo>
                  <a:lnTo>
                    <a:pt x="63" y="197"/>
                  </a:lnTo>
                  <a:lnTo>
                    <a:pt x="53" y="193"/>
                  </a:lnTo>
                  <a:lnTo>
                    <a:pt x="45" y="188"/>
                  </a:lnTo>
                  <a:lnTo>
                    <a:pt x="37" y="182"/>
                  </a:lnTo>
                  <a:lnTo>
                    <a:pt x="29" y="175"/>
                  </a:lnTo>
                  <a:lnTo>
                    <a:pt x="29" y="175"/>
                  </a:lnTo>
                  <a:lnTo>
                    <a:pt x="22" y="167"/>
                  </a:lnTo>
                  <a:lnTo>
                    <a:pt x="16" y="158"/>
                  </a:lnTo>
                  <a:lnTo>
                    <a:pt x="12" y="150"/>
                  </a:lnTo>
                  <a:lnTo>
                    <a:pt x="7" y="140"/>
                  </a:lnTo>
                  <a:lnTo>
                    <a:pt x="3" y="131"/>
                  </a:lnTo>
                  <a:lnTo>
                    <a:pt x="1" y="121"/>
                  </a:lnTo>
                  <a:lnTo>
                    <a:pt x="0" y="112"/>
                  </a:lnTo>
                  <a:lnTo>
                    <a:pt x="0" y="102"/>
                  </a:lnTo>
                  <a:lnTo>
                    <a:pt x="0" y="93"/>
                  </a:lnTo>
                  <a:lnTo>
                    <a:pt x="1" y="82"/>
                  </a:lnTo>
                  <a:lnTo>
                    <a:pt x="3" y="73"/>
                  </a:lnTo>
                  <a:lnTo>
                    <a:pt x="7" y="63"/>
                  </a:lnTo>
                  <a:lnTo>
                    <a:pt x="12" y="55"/>
                  </a:lnTo>
                  <a:lnTo>
                    <a:pt x="16" y="45"/>
                  </a:lnTo>
                  <a:lnTo>
                    <a:pt x="22" y="37"/>
                  </a:lnTo>
                  <a:lnTo>
                    <a:pt x="29" y="30"/>
                  </a:lnTo>
                  <a:lnTo>
                    <a:pt x="29" y="30"/>
                  </a:lnTo>
                  <a:lnTo>
                    <a:pt x="37" y="23"/>
                  </a:lnTo>
                  <a:lnTo>
                    <a:pt x="45" y="17"/>
                  </a:lnTo>
                  <a:lnTo>
                    <a:pt x="53" y="12"/>
                  </a:lnTo>
                  <a:lnTo>
                    <a:pt x="63" y="7"/>
                  </a:lnTo>
                  <a:lnTo>
                    <a:pt x="72" y="4"/>
                  </a:lnTo>
                  <a:lnTo>
                    <a:pt x="82" y="2"/>
                  </a:lnTo>
                  <a:lnTo>
                    <a:pt x="91" y="0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112" y="0"/>
                  </a:lnTo>
                  <a:lnTo>
                    <a:pt x="122" y="2"/>
                  </a:lnTo>
                  <a:lnTo>
                    <a:pt x="131" y="4"/>
                  </a:lnTo>
                  <a:lnTo>
                    <a:pt x="141" y="7"/>
                  </a:lnTo>
                  <a:lnTo>
                    <a:pt x="150" y="12"/>
                  </a:lnTo>
                  <a:lnTo>
                    <a:pt x="159" y="17"/>
                  </a:lnTo>
                  <a:lnTo>
                    <a:pt x="167" y="23"/>
                  </a:lnTo>
                  <a:lnTo>
                    <a:pt x="174" y="30"/>
                  </a:lnTo>
                  <a:lnTo>
                    <a:pt x="174" y="30"/>
                  </a:lnTo>
                  <a:lnTo>
                    <a:pt x="181" y="37"/>
                  </a:lnTo>
                  <a:lnTo>
                    <a:pt x="187" y="45"/>
                  </a:lnTo>
                  <a:lnTo>
                    <a:pt x="192" y="55"/>
                  </a:lnTo>
                  <a:lnTo>
                    <a:pt x="197" y="63"/>
                  </a:lnTo>
                  <a:lnTo>
                    <a:pt x="200" y="73"/>
                  </a:lnTo>
                  <a:lnTo>
                    <a:pt x="203" y="82"/>
                  </a:lnTo>
                  <a:lnTo>
                    <a:pt x="204" y="93"/>
                  </a:lnTo>
                  <a:lnTo>
                    <a:pt x="204" y="102"/>
                  </a:lnTo>
                  <a:lnTo>
                    <a:pt x="204" y="112"/>
                  </a:lnTo>
                  <a:lnTo>
                    <a:pt x="203" y="121"/>
                  </a:lnTo>
                  <a:lnTo>
                    <a:pt x="200" y="131"/>
                  </a:lnTo>
                  <a:lnTo>
                    <a:pt x="197" y="140"/>
                  </a:lnTo>
                  <a:lnTo>
                    <a:pt x="192" y="150"/>
                  </a:lnTo>
                  <a:lnTo>
                    <a:pt x="187" y="158"/>
                  </a:lnTo>
                  <a:lnTo>
                    <a:pt x="181" y="167"/>
                  </a:lnTo>
                  <a:lnTo>
                    <a:pt x="174" y="175"/>
                  </a:lnTo>
                  <a:lnTo>
                    <a:pt x="174" y="175"/>
                  </a:lnTo>
                  <a:lnTo>
                    <a:pt x="167" y="182"/>
                  </a:lnTo>
                  <a:lnTo>
                    <a:pt x="159" y="188"/>
                  </a:lnTo>
                  <a:lnTo>
                    <a:pt x="150" y="193"/>
                  </a:lnTo>
                  <a:lnTo>
                    <a:pt x="141" y="197"/>
                  </a:lnTo>
                  <a:lnTo>
                    <a:pt x="131" y="200"/>
                  </a:lnTo>
                  <a:lnTo>
                    <a:pt x="122" y="203"/>
                  </a:lnTo>
                  <a:lnTo>
                    <a:pt x="112" y="205"/>
                  </a:lnTo>
                  <a:lnTo>
                    <a:pt x="102" y="205"/>
                  </a:lnTo>
                  <a:lnTo>
                    <a:pt x="102" y="205"/>
                  </a:lnTo>
                  <a:close/>
                  <a:moveTo>
                    <a:pt x="102" y="50"/>
                  </a:moveTo>
                  <a:lnTo>
                    <a:pt x="102" y="50"/>
                  </a:lnTo>
                  <a:lnTo>
                    <a:pt x="91" y="50"/>
                  </a:lnTo>
                  <a:lnTo>
                    <a:pt x="82" y="54"/>
                  </a:lnTo>
                  <a:lnTo>
                    <a:pt x="72" y="59"/>
                  </a:lnTo>
                  <a:lnTo>
                    <a:pt x="65" y="66"/>
                  </a:lnTo>
                  <a:lnTo>
                    <a:pt x="65" y="66"/>
                  </a:lnTo>
                  <a:lnTo>
                    <a:pt x="58" y="73"/>
                  </a:lnTo>
                  <a:lnTo>
                    <a:pt x="53" y="82"/>
                  </a:lnTo>
                  <a:lnTo>
                    <a:pt x="51" y="92"/>
                  </a:lnTo>
                  <a:lnTo>
                    <a:pt x="50" y="102"/>
                  </a:lnTo>
                  <a:lnTo>
                    <a:pt x="51" y="112"/>
                  </a:lnTo>
                  <a:lnTo>
                    <a:pt x="53" y="123"/>
                  </a:lnTo>
                  <a:lnTo>
                    <a:pt x="58" y="131"/>
                  </a:lnTo>
                  <a:lnTo>
                    <a:pt x="65" y="139"/>
                  </a:lnTo>
                  <a:lnTo>
                    <a:pt x="65" y="139"/>
                  </a:lnTo>
                  <a:lnTo>
                    <a:pt x="72" y="146"/>
                  </a:lnTo>
                  <a:lnTo>
                    <a:pt x="82" y="151"/>
                  </a:lnTo>
                  <a:lnTo>
                    <a:pt x="91" y="154"/>
                  </a:lnTo>
                  <a:lnTo>
                    <a:pt x="102" y="155"/>
                  </a:lnTo>
                  <a:lnTo>
                    <a:pt x="102" y="155"/>
                  </a:lnTo>
                  <a:lnTo>
                    <a:pt x="112" y="154"/>
                  </a:lnTo>
                  <a:lnTo>
                    <a:pt x="122" y="151"/>
                  </a:lnTo>
                  <a:lnTo>
                    <a:pt x="131" y="146"/>
                  </a:lnTo>
                  <a:lnTo>
                    <a:pt x="139" y="139"/>
                  </a:lnTo>
                  <a:lnTo>
                    <a:pt x="139" y="139"/>
                  </a:lnTo>
                  <a:lnTo>
                    <a:pt x="146" y="131"/>
                  </a:lnTo>
                  <a:lnTo>
                    <a:pt x="150" y="123"/>
                  </a:lnTo>
                  <a:lnTo>
                    <a:pt x="154" y="112"/>
                  </a:lnTo>
                  <a:lnTo>
                    <a:pt x="154" y="102"/>
                  </a:lnTo>
                  <a:lnTo>
                    <a:pt x="154" y="92"/>
                  </a:lnTo>
                  <a:lnTo>
                    <a:pt x="150" y="82"/>
                  </a:lnTo>
                  <a:lnTo>
                    <a:pt x="146" y="73"/>
                  </a:lnTo>
                  <a:lnTo>
                    <a:pt x="139" y="66"/>
                  </a:lnTo>
                  <a:lnTo>
                    <a:pt x="139" y="66"/>
                  </a:lnTo>
                  <a:lnTo>
                    <a:pt x="131" y="59"/>
                  </a:lnTo>
                  <a:lnTo>
                    <a:pt x="122" y="54"/>
                  </a:lnTo>
                  <a:lnTo>
                    <a:pt x="112" y="50"/>
                  </a:lnTo>
                  <a:lnTo>
                    <a:pt x="102" y="50"/>
                  </a:lnTo>
                  <a:lnTo>
                    <a:pt x="102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09" name="Freeform 90"/>
            <p:cNvSpPr>
              <a:spLocks/>
            </p:cNvSpPr>
            <p:nvPr/>
          </p:nvSpPr>
          <p:spPr bwMode="auto">
            <a:xfrm>
              <a:off x="8071389" y="606667"/>
              <a:ext cx="53841" cy="54896"/>
            </a:xfrm>
            <a:custGeom>
              <a:avLst/>
              <a:gdLst>
                <a:gd name="T0" fmla="*/ 23 w 154"/>
                <a:gd name="T1" fmla="*/ 133 h 156"/>
                <a:gd name="T2" fmla="*/ 12 w 154"/>
                <a:gd name="T3" fmla="*/ 121 h 156"/>
                <a:gd name="T4" fmla="*/ 6 w 154"/>
                <a:gd name="T5" fmla="*/ 107 h 156"/>
                <a:gd name="T6" fmla="*/ 1 w 154"/>
                <a:gd name="T7" fmla="*/ 93 h 156"/>
                <a:gd name="T8" fmla="*/ 0 w 154"/>
                <a:gd name="T9" fmla="*/ 79 h 156"/>
                <a:gd name="T10" fmla="*/ 1 w 154"/>
                <a:gd name="T11" fmla="*/ 63 h 156"/>
                <a:gd name="T12" fmla="*/ 6 w 154"/>
                <a:gd name="T13" fmla="*/ 49 h 156"/>
                <a:gd name="T14" fmla="*/ 12 w 154"/>
                <a:gd name="T15" fmla="*/ 36 h 156"/>
                <a:gd name="T16" fmla="*/ 23 w 154"/>
                <a:gd name="T17" fmla="*/ 23 h 156"/>
                <a:gd name="T18" fmla="*/ 29 w 154"/>
                <a:gd name="T19" fmla="*/ 18 h 156"/>
                <a:gd name="T20" fmla="*/ 42 w 154"/>
                <a:gd name="T21" fmla="*/ 10 h 156"/>
                <a:gd name="T22" fmla="*/ 55 w 154"/>
                <a:gd name="T23" fmla="*/ 4 h 156"/>
                <a:gd name="T24" fmla="*/ 70 w 154"/>
                <a:gd name="T25" fmla="*/ 1 h 156"/>
                <a:gd name="T26" fmla="*/ 84 w 154"/>
                <a:gd name="T27" fmla="*/ 1 h 156"/>
                <a:gd name="T28" fmla="*/ 100 w 154"/>
                <a:gd name="T29" fmla="*/ 4 h 156"/>
                <a:gd name="T30" fmla="*/ 113 w 154"/>
                <a:gd name="T31" fmla="*/ 10 h 156"/>
                <a:gd name="T32" fmla="*/ 126 w 154"/>
                <a:gd name="T33" fmla="*/ 18 h 156"/>
                <a:gd name="T34" fmla="*/ 132 w 154"/>
                <a:gd name="T35" fmla="*/ 23 h 156"/>
                <a:gd name="T36" fmla="*/ 143 w 154"/>
                <a:gd name="T37" fmla="*/ 36 h 156"/>
                <a:gd name="T38" fmla="*/ 150 w 154"/>
                <a:gd name="T39" fmla="*/ 49 h 156"/>
                <a:gd name="T40" fmla="*/ 153 w 154"/>
                <a:gd name="T41" fmla="*/ 63 h 156"/>
                <a:gd name="T42" fmla="*/ 154 w 154"/>
                <a:gd name="T43" fmla="*/ 79 h 156"/>
                <a:gd name="T44" fmla="*/ 153 w 154"/>
                <a:gd name="T45" fmla="*/ 93 h 156"/>
                <a:gd name="T46" fmla="*/ 150 w 154"/>
                <a:gd name="T47" fmla="*/ 107 h 156"/>
                <a:gd name="T48" fmla="*/ 143 w 154"/>
                <a:gd name="T49" fmla="*/ 121 h 156"/>
                <a:gd name="T50" fmla="*/ 132 w 154"/>
                <a:gd name="T51" fmla="*/ 133 h 156"/>
                <a:gd name="T52" fmla="*/ 126 w 154"/>
                <a:gd name="T53" fmla="*/ 138 h 156"/>
                <a:gd name="T54" fmla="*/ 113 w 154"/>
                <a:gd name="T55" fmla="*/ 146 h 156"/>
                <a:gd name="T56" fmla="*/ 100 w 154"/>
                <a:gd name="T57" fmla="*/ 152 h 156"/>
                <a:gd name="T58" fmla="*/ 84 w 154"/>
                <a:gd name="T59" fmla="*/ 156 h 156"/>
                <a:gd name="T60" fmla="*/ 70 w 154"/>
                <a:gd name="T61" fmla="*/ 156 h 156"/>
                <a:gd name="T62" fmla="*/ 55 w 154"/>
                <a:gd name="T63" fmla="*/ 152 h 156"/>
                <a:gd name="T64" fmla="*/ 42 w 154"/>
                <a:gd name="T65" fmla="*/ 146 h 156"/>
                <a:gd name="T66" fmla="*/ 29 w 154"/>
                <a:gd name="T67" fmla="*/ 138 h 156"/>
                <a:gd name="T68" fmla="*/ 23 w 154"/>
                <a:gd name="T69" fmla="*/ 13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4" h="156">
                  <a:moveTo>
                    <a:pt x="23" y="133"/>
                  </a:moveTo>
                  <a:lnTo>
                    <a:pt x="23" y="133"/>
                  </a:lnTo>
                  <a:lnTo>
                    <a:pt x="17" y="127"/>
                  </a:lnTo>
                  <a:lnTo>
                    <a:pt x="12" y="121"/>
                  </a:lnTo>
                  <a:lnTo>
                    <a:pt x="8" y="114"/>
                  </a:lnTo>
                  <a:lnTo>
                    <a:pt x="6" y="107"/>
                  </a:lnTo>
                  <a:lnTo>
                    <a:pt x="2" y="100"/>
                  </a:lnTo>
                  <a:lnTo>
                    <a:pt x="1" y="93"/>
                  </a:lnTo>
                  <a:lnTo>
                    <a:pt x="0" y="86"/>
                  </a:lnTo>
                  <a:lnTo>
                    <a:pt x="0" y="79"/>
                  </a:lnTo>
                  <a:lnTo>
                    <a:pt x="0" y="70"/>
                  </a:lnTo>
                  <a:lnTo>
                    <a:pt x="1" y="63"/>
                  </a:lnTo>
                  <a:lnTo>
                    <a:pt x="2" y="56"/>
                  </a:lnTo>
                  <a:lnTo>
                    <a:pt x="6" y="49"/>
                  </a:lnTo>
                  <a:lnTo>
                    <a:pt x="8" y="42"/>
                  </a:lnTo>
                  <a:lnTo>
                    <a:pt x="12" y="36"/>
                  </a:lnTo>
                  <a:lnTo>
                    <a:pt x="17" y="29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9" y="18"/>
                  </a:lnTo>
                  <a:lnTo>
                    <a:pt x="34" y="13"/>
                  </a:lnTo>
                  <a:lnTo>
                    <a:pt x="42" y="10"/>
                  </a:lnTo>
                  <a:lnTo>
                    <a:pt x="48" y="6"/>
                  </a:lnTo>
                  <a:lnTo>
                    <a:pt x="55" y="4"/>
                  </a:lnTo>
                  <a:lnTo>
                    <a:pt x="63" y="1"/>
                  </a:lnTo>
                  <a:lnTo>
                    <a:pt x="70" y="1"/>
                  </a:lnTo>
                  <a:lnTo>
                    <a:pt x="77" y="0"/>
                  </a:lnTo>
                  <a:lnTo>
                    <a:pt x="84" y="1"/>
                  </a:lnTo>
                  <a:lnTo>
                    <a:pt x="93" y="1"/>
                  </a:lnTo>
                  <a:lnTo>
                    <a:pt x="100" y="4"/>
                  </a:lnTo>
                  <a:lnTo>
                    <a:pt x="107" y="6"/>
                  </a:lnTo>
                  <a:lnTo>
                    <a:pt x="113" y="10"/>
                  </a:lnTo>
                  <a:lnTo>
                    <a:pt x="120" y="13"/>
                  </a:lnTo>
                  <a:lnTo>
                    <a:pt x="126" y="18"/>
                  </a:lnTo>
                  <a:lnTo>
                    <a:pt x="132" y="23"/>
                  </a:lnTo>
                  <a:lnTo>
                    <a:pt x="132" y="23"/>
                  </a:lnTo>
                  <a:lnTo>
                    <a:pt x="138" y="29"/>
                  </a:lnTo>
                  <a:lnTo>
                    <a:pt x="143" y="36"/>
                  </a:lnTo>
                  <a:lnTo>
                    <a:pt x="146" y="42"/>
                  </a:lnTo>
                  <a:lnTo>
                    <a:pt x="150" y="49"/>
                  </a:lnTo>
                  <a:lnTo>
                    <a:pt x="152" y="56"/>
                  </a:lnTo>
                  <a:lnTo>
                    <a:pt x="153" y="63"/>
                  </a:lnTo>
                  <a:lnTo>
                    <a:pt x="154" y="70"/>
                  </a:lnTo>
                  <a:lnTo>
                    <a:pt x="154" y="79"/>
                  </a:lnTo>
                  <a:lnTo>
                    <a:pt x="154" y="86"/>
                  </a:lnTo>
                  <a:lnTo>
                    <a:pt x="153" y="93"/>
                  </a:lnTo>
                  <a:lnTo>
                    <a:pt x="152" y="100"/>
                  </a:lnTo>
                  <a:lnTo>
                    <a:pt x="150" y="107"/>
                  </a:lnTo>
                  <a:lnTo>
                    <a:pt x="146" y="114"/>
                  </a:lnTo>
                  <a:lnTo>
                    <a:pt x="143" y="121"/>
                  </a:lnTo>
                  <a:lnTo>
                    <a:pt x="138" y="127"/>
                  </a:lnTo>
                  <a:lnTo>
                    <a:pt x="132" y="133"/>
                  </a:lnTo>
                  <a:lnTo>
                    <a:pt x="132" y="133"/>
                  </a:lnTo>
                  <a:lnTo>
                    <a:pt x="126" y="138"/>
                  </a:lnTo>
                  <a:lnTo>
                    <a:pt x="120" y="143"/>
                  </a:lnTo>
                  <a:lnTo>
                    <a:pt x="113" y="146"/>
                  </a:lnTo>
                  <a:lnTo>
                    <a:pt x="107" y="150"/>
                  </a:lnTo>
                  <a:lnTo>
                    <a:pt x="100" y="152"/>
                  </a:lnTo>
                  <a:lnTo>
                    <a:pt x="93" y="155"/>
                  </a:lnTo>
                  <a:lnTo>
                    <a:pt x="84" y="156"/>
                  </a:lnTo>
                  <a:lnTo>
                    <a:pt x="77" y="156"/>
                  </a:lnTo>
                  <a:lnTo>
                    <a:pt x="70" y="156"/>
                  </a:lnTo>
                  <a:lnTo>
                    <a:pt x="63" y="155"/>
                  </a:lnTo>
                  <a:lnTo>
                    <a:pt x="55" y="152"/>
                  </a:lnTo>
                  <a:lnTo>
                    <a:pt x="48" y="150"/>
                  </a:lnTo>
                  <a:lnTo>
                    <a:pt x="42" y="146"/>
                  </a:lnTo>
                  <a:lnTo>
                    <a:pt x="34" y="143"/>
                  </a:lnTo>
                  <a:lnTo>
                    <a:pt x="29" y="138"/>
                  </a:lnTo>
                  <a:lnTo>
                    <a:pt x="23" y="133"/>
                  </a:lnTo>
                  <a:lnTo>
                    <a:pt x="23" y="133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10" name="Freeform 91"/>
            <p:cNvSpPr>
              <a:spLocks noEditPoints="1"/>
            </p:cNvSpPr>
            <p:nvPr/>
          </p:nvSpPr>
          <p:spPr bwMode="auto">
            <a:xfrm>
              <a:off x="8062943" y="598221"/>
              <a:ext cx="71787" cy="72843"/>
            </a:xfrm>
            <a:custGeom>
              <a:avLst/>
              <a:gdLst>
                <a:gd name="T0" fmla="*/ 102 w 204"/>
                <a:gd name="T1" fmla="*/ 206 h 206"/>
                <a:gd name="T2" fmla="*/ 82 w 204"/>
                <a:gd name="T3" fmla="*/ 203 h 206"/>
                <a:gd name="T4" fmla="*/ 63 w 204"/>
                <a:gd name="T5" fmla="*/ 197 h 206"/>
                <a:gd name="T6" fmla="*/ 45 w 204"/>
                <a:gd name="T7" fmla="*/ 188 h 206"/>
                <a:gd name="T8" fmla="*/ 30 w 204"/>
                <a:gd name="T9" fmla="*/ 176 h 206"/>
                <a:gd name="T10" fmla="*/ 23 w 204"/>
                <a:gd name="T11" fmla="*/ 168 h 206"/>
                <a:gd name="T12" fmla="*/ 12 w 204"/>
                <a:gd name="T13" fmla="*/ 151 h 206"/>
                <a:gd name="T14" fmla="*/ 4 w 204"/>
                <a:gd name="T15" fmla="*/ 133 h 206"/>
                <a:gd name="T16" fmla="*/ 0 w 204"/>
                <a:gd name="T17" fmla="*/ 113 h 206"/>
                <a:gd name="T18" fmla="*/ 0 w 204"/>
                <a:gd name="T19" fmla="*/ 104 h 206"/>
                <a:gd name="T20" fmla="*/ 1 w 204"/>
                <a:gd name="T21" fmla="*/ 83 h 206"/>
                <a:gd name="T22" fmla="*/ 7 w 204"/>
                <a:gd name="T23" fmla="*/ 64 h 206"/>
                <a:gd name="T24" fmla="*/ 17 w 204"/>
                <a:gd name="T25" fmla="*/ 47 h 206"/>
                <a:gd name="T26" fmla="*/ 30 w 204"/>
                <a:gd name="T27" fmla="*/ 31 h 206"/>
                <a:gd name="T28" fmla="*/ 37 w 204"/>
                <a:gd name="T29" fmla="*/ 24 h 206"/>
                <a:gd name="T30" fmla="*/ 54 w 204"/>
                <a:gd name="T31" fmla="*/ 12 h 206"/>
                <a:gd name="T32" fmla="*/ 73 w 204"/>
                <a:gd name="T33" fmla="*/ 5 h 206"/>
                <a:gd name="T34" fmla="*/ 92 w 204"/>
                <a:gd name="T35" fmla="*/ 2 h 206"/>
                <a:gd name="T36" fmla="*/ 102 w 204"/>
                <a:gd name="T37" fmla="*/ 0 h 206"/>
                <a:gd name="T38" fmla="*/ 122 w 204"/>
                <a:gd name="T39" fmla="*/ 3 h 206"/>
                <a:gd name="T40" fmla="*/ 141 w 204"/>
                <a:gd name="T41" fmla="*/ 9 h 206"/>
                <a:gd name="T42" fmla="*/ 159 w 204"/>
                <a:gd name="T43" fmla="*/ 18 h 206"/>
                <a:gd name="T44" fmla="*/ 175 w 204"/>
                <a:gd name="T45" fmla="*/ 31 h 206"/>
                <a:gd name="T46" fmla="*/ 182 w 204"/>
                <a:gd name="T47" fmla="*/ 38 h 206"/>
                <a:gd name="T48" fmla="*/ 192 w 204"/>
                <a:gd name="T49" fmla="*/ 55 h 206"/>
                <a:gd name="T50" fmla="*/ 201 w 204"/>
                <a:gd name="T51" fmla="*/ 74 h 206"/>
                <a:gd name="T52" fmla="*/ 204 w 204"/>
                <a:gd name="T53" fmla="*/ 93 h 206"/>
                <a:gd name="T54" fmla="*/ 204 w 204"/>
                <a:gd name="T55" fmla="*/ 113 h 206"/>
                <a:gd name="T56" fmla="*/ 201 w 204"/>
                <a:gd name="T57" fmla="*/ 132 h 206"/>
                <a:gd name="T58" fmla="*/ 192 w 204"/>
                <a:gd name="T59" fmla="*/ 151 h 206"/>
                <a:gd name="T60" fmla="*/ 182 w 204"/>
                <a:gd name="T61" fmla="*/ 168 h 206"/>
                <a:gd name="T62" fmla="*/ 175 w 204"/>
                <a:gd name="T63" fmla="*/ 176 h 206"/>
                <a:gd name="T64" fmla="*/ 159 w 204"/>
                <a:gd name="T65" fmla="*/ 188 h 206"/>
                <a:gd name="T66" fmla="*/ 141 w 204"/>
                <a:gd name="T67" fmla="*/ 197 h 206"/>
                <a:gd name="T68" fmla="*/ 122 w 204"/>
                <a:gd name="T69" fmla="*/ 203 h 206"/>
                <a:gd name="T70" fmla="*/ 102 w 204"/>
                <a:gd name="T71" fmla="*/ 206 h 206"/>
                <a:gd name="T72" fmla="*/ 102 w 204"/>
                <a:gd name="T73" fmla="*/ 50 h 206"/>
                <a:gd name="T74" fmla="*/ 92 w 204"/>
                <a:gd name="T75" fmla="*/ 51 h 206"/>
                <a:gd name="T76" fmla="*/ 73 w 204"/>
                <a:gd name="T77" fmla="*/ 60 h 206"/>
                <a:gd name="T78" fmla="*/ 65 w 204"/>
                <a:gd name="T79" fmla="*/ 66 h 206"/>
                <a:gd name="T80" fmla="*/ 54 w 204"/>
                <a:gd name="T81" fmla="*/ 83 h 206"/>
                <a:gd name="T82" fmla="*/ 50 w 204"/>
                <a:gd name="T83" fmla="*/ 104 h 206"/>
                <a:gd name="T84" fmla="*/ 51 w 204"/>
                <a:gd name="T85" fmla="*/ 113 h 206"/>
                <a:gd name="T86" fmla="*/ 58 w 204"/>
                <a:gd name="T87" fmla="*/ 132 h 206"/>
                <a:gd name="T88" fmla="*/ 65 w 204"/>
                <a:gd name="T89" fmla="*/ 140 h 206"/>
                <a:gd name="T90" fmla="*/ 82 w 204"/>
                <a:gd name="T91" fmla="*/ 152 h 206"/>
                <a:gd name="T92" fmla="*/ 102 w 204"/>
                <a:gd name="T93" fmla="*/ 156 h 206"/>
                <a:gd name="T94" fmla="*/ 113 w 204"/>
                <a:gd name="T95" fmla="*/ 155 h 206"/>
                <a:gd name="T96" fmla="*/ 132 w 204"/>
                <a:gd name="T97" fmla="*/ 146 h 206"/>
                <a:gd name="T98" fmla="*/ 139 w 204"/>
                <a:gd name="T99" fmla="*/ 140 h 206"/>
                <a:gd name="T100" fmla="*/ 151 w 204"/>
                <a:gd name="T101" fmla="*/ 123 h 206"/>
                <a:gd name="T102" fmla="*/ 154 w 204"/>
                <a:gd name="T103" fmla="*/ 104 h 206"/>
                <a:gd name="T104" fmla="*/ 151 w 204"/>
                <a:gd name="T105" fmla="*/ 83 h 206"/>
                <a:gd name="T106" fmla="*/ 139 w 204"/>
                <a:gd name="T107" fmla="*/ 66 h 206"/>
                <a:gd name="T108" fmla="*/ 132 w 204"/>
                <a:gd name="T109" fmla="*/ 60 h 206"/>
                <a:gd name="T110" fmla="*/ 113 w 204"/>
                <a:gd name="T111" fmla="*/ 51 h 206"/>
                <a:gd name="T112" fmla="*/ 102 w 204"/>
                <a:gd name="T113" fmla="*/ 5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4" h="206">
                  <a:moveTo>
                    <a:pt x="102" y="206"/>
                  </a:moveTo>
                  <a:lnTo>
                    <a:pt x="102" y="206"/>
                  </a:lnTo>
                  <a:lnTo>
                    <a:pt x="92" y="206"/>
                  </a:lnTo>
                  <a:lnTo>
                    <a:pt x="82" y="203"/>
                  </a:lnTo>
                  <a:lnTo>
                    <a:pt x="73" y="201"/>
                  </a:lnTo>
                  <a:lnTo>
                    <a:pt x="63" y="197"/>
                  </a:lnTo>
                  <a:lnTo>
                    <a:pt x="54" y="194"/>
                  </a:lnTo>
                  <a:lnTo>
                    <a:pt x="45" y="188"/>
                  </a:lnTo>
                  <a:lnTo>
                    <a:pt x="37" y="182"/>
                  </a:lnTo>
                  <a:lnTo>
                    <a:pt x="30" y="176"/>
                  </a:lnTo>
                  <a:lnTo>
                    <a:pt x="30" y="176"/>
                  </a:lnTo>
                  <a:lnTo>
                    <a:pt x="23" y="168"/>
                  </a:lnTo>
                  <a:lnTo>
                    <a:pt x="17" y="159"/>
                  </a:lnTo>
                  <a:lnTo>
                    <a:pt x="12" y="151"/>
                  </a:lnTo>
                  <a:lnTo>
                    <a:pt x="7" y="143"/>
                  </a:lnTo>
                  <a:lnTo>
                    <a:pt x="4" y="133"/>
                  </a:lnTo>
                  <a:lnTo>
                    <a:pt x="1" y="124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0" y="93"/>
                  </a:lnTo>
                  <a:lnTo>
                    <a:pt x="1" y="83"/>
                  </a:lnTo>
                  <a:lnTo>
                    <a:pt x="4" y="73"/>
                  </a:lnTo>
                  <a:lnTo>
                    <a:pt x="7" y="64"/>
                  </a:lnTo>
                  <a:lnTo>
                    <a:pt x="12" y="55"/>
                  </a:lnTo>
                  <a:lnTo>
                    <a:pt x="17" y="47"/>
                  </a:lnTo>
                  <a:lnTo>
                    <a:pt x="23" y="38"/>
                  </a:lnTo>
                  <a:lnTo>
                    <a:pt x="30" y="31"/>
                  </a:lnTo>
                  <a:lnTo>
                    <a:pt x="30" y="31"/>
                  </a:lnTo>
                  <a:lnTo>
                    <a:pt x="37" y="24"/>
                  </a:lnTo>
                  <a:lnTo>
                    <a:pt x="45" y="18"/>
                  </a:lnTo>
                  <a:lnTo>
                    <a:pt x="54" y="12"/>
                  </a:lnTo>
                  <a:lnTo>
                    <a:pt x="63" y="9"/>
                  </a:lnTo>
                  <a:lnTo>
                    <a:pt x="73" y="5"/>
                  </a:lnTo>
                  <a:lnTo>
                    <a:pt x="82" y="3"/>
                  </a:lnTo>
                  <a:lnTo>
                    <a:pt x="92" y="2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113" y="2"/>
                  </a:lnTo>
                  <a:lnTo>
                    <a:pt x="122" y="3"/>
                  </a:lnTo>
                  <a:lnTo>
                    <a:pt x="132" y="5"/>
                  </a:lnTo>
                  <a:lnTo>
                    <a:pt x="141" y="9"/>
                  </a:lnTo>
                  <a:lnTo>
                    <a:pt x="151" y="12"/>
                  </a:lnTo>
                  <a:lnTo>
                    <a:pt x="159" y="18"/>
                  </a:lnTo>
                  <a:lnTo>
                    <a:pt x="168" y="24"/>
                  </a:lnTo>
                  <a:lnTo>
                    <a:pt x="175" y="31"/>
                  </a:lnTo>
                  <a:lnTo>
                    <a:pt x="175" y="31"/>
                  </a:lnTo>
                  <a:lnTo>
                    <a:pt x="182" y="38"/>
                  </a:lnTo>
                  <a:lnTo>
                    <a:pt x="188" y="47"/>
                  </a:lnTo>
                  <a:lnTo>
                    <a:pt x="192" y="55"/>
                  </a:lnTo>
                  <a:lnTo>
                    <a:pt x="197" y="64"/>
                  </a:lnTo>
                  <a:lnTo>
                    <a:pt x="201" y="74"/>
                  </a:lnTo>
                  <a:lnTo>
                    <a:pt x="203" y="83"/>
                  </a:lnTo>
                  <a:lnTo>
                    <a:pt x="204" y="93"/>
                  </a:lnTo>
                  <a:lnTo>
                    <a:pt x="204" y="104"/>
                  </a:lnTo>
                  <a:lnTo>
                    <a:pt x="204" y="113"/>
                  </a:lnTo>
                  <a:lnTo>
                    <a:pt x="203" y="123"/>
                  </a:lnTo>
                  <a:lnTo>
                    <a:pt x="201" y="132"/>
                  </a:lnTo>
                  <a:lnTo>
                    <a:pt x="197" y="142"/>
                  </a:lnTo>
                  <a:lnTo>
                    <a:pt x="192" y="151"/>
                  </a:lnTo>
                  <a:lnTo>
                    <a:pt x="188" y="159"/>
                  </a:lnTo>
                  <a:lnTo>
                    <a:pt x="182" y="168"/>
                  </a:lnTo>
                  <a:lnTo>
                    <a:pt x="175" y="176"/>
                  </a:lnTo>
                  <a:lnTo>
                    <a:pt x="175" y="176"/>
                  </a:lnTo>
                  <a:lnTo>
                    <a:pt x="168" y="182"/>
                  </a:lnTo>
                  <a:lnTo>
                    <a:pt x="159" y="188"/>
                  </a:lnTo>
                  <a:lnTo>
                    <a:pt x="151" y="194"/>
                  </a:lnTo>
                  <a:lnTo>
                    <a:pt x="141" y="197"/>
                  </a:lnTo>
                  <a:lnTo>
                    <a:pt x="132" y="201"/>
                  </a:lnTo>
                  <a:lnTo>
                    <a:pt x="122" y="203"/>
                  </a:lnTo>
                  <a:lnTo>
                    <a:pt x="113" y="206"/>
                  </a:lnTo>
                  <a:lnTo>
                    <a:pt x="102" y="206"/>
                  </a:lnTo>
                  <a:lnTo>
                    <a:pt x="102" y="206"/>
                  </a:lnTo>
                  <a:close/>
                  <a:moveTo>
                    <a:pt x="102" y="50"/>
                  </a:moveTo>
                  <a:lnTo>
                    <a:pt x="102" y="50"/>
                  </a:lnTo>
                  <a:lnTo>
                    <a:pt x="92" y="51"/>
                  </a:lnTo>
                  <a:lnTo>
                    <a:pt x="82" y="55"/>
                  </a:lnTo>
                  <a:lnTo>
                    <a:pt x="73" y="60"/>
                  </a:lnTo>
                  <a:lnTo>
                    <a:pt x="65" y="66"/>
                  </a:lnTo>
                  <a:lnTo>
                    <a:pt x="65" y="66"/>
                  </a:lnTo>
                  <a:lnTo>
                    <a:pt x="58" y="74"/>
                  </a:lnTo>
                  <a:lnTo>
                    <a:pt x="54" y="83"/>
                  </a:lnTo>
                  <a:lnTo>
                    <a:pt x="51" y="93"/>
                  </a:lnTo>
                  <a:lnTo>
                    <a:pt x="50" y="104"/>
                  </a:lnTo>
                  <a:lnTo>
                    <a:pt x="50" y="104"/>
                  </a:lnTo>
                  <a:lnTo>
                    <a:pt x="51" y="113"/>
                  </a:lnTo>
                  <a:lnTo>
                    <a:pt x="54" y="124"/>
                  </a:lnTo>
                  <a:lnTo>
                    <a:pt x="58" y="132"/>
                  </a:lnTo>
                  <a:lnTo>
                    <a:pt x="65" y="140"/>
                  </a:lnTo>
                  <a:lnTo>
                    <a:pt x="65" y="140"/>
                  </a:lnTo>
                  <a:lnTo>
                    <a:pt x="73" y="146"/>
                  </a:lnTo>
                  <a:lnTo>
                    <a:pt x="82" y="152"/>
                  </a:lnTo>
                  <a:lnTo>
                    <a:pt x="92" y="155"/>
                  </a:lnTo>
                  <a:lnTo>
                    <a:pt x="102" y="156"/>
                  </a:lnTo>
                  <a:lnTo>
                    <a:pt x="102" y="156"/>
                  </a:lnTo>
                  <a:lnTo>
                    <a:pt x="113" y="155"/>
                  </a:lnTo>
                  <a:lnTo>
                    <a:pt x="122" y="152"/>
                  </a:lnTo>
                  <a:lnTo>
                    <a:pt x="132" y="146"/>
                  </a:lnTo>
                  <a:lnTo>
                    <a:pt x="139" y="140"/>
                  </a:lnTo>
                  <a:lnTo>
                    <a:pt x="139" y="140"/>
                  </a:lnTo>
                  <a:lnTo>
                    <a:pt x="146" y="132"/>
                  </a:lnTo>
                  <a:lnTo>
                    <a:pt x="151" y="123"/>
                  </a:lnTo>
                  <a:lnTo>
                    <a:pt x="154" y="113"/>
                  </a:lnTo>
                  <a:lnTo>
                    <a:pt x="154" y="104"/>
                  </a:lnTo>
                  <a:lnTo>
                    <a:pt x="154" y="93"/>
                  </a:lnTo>
                  <a:lnTo>
                    <a:pt x="151" y="83"/>
                  </a:lnTo>
                  <a:lnTo>
                    <a:pt x="146" y="74"/>
                  </a:lnTo>
                  <a:lnTo>
                    <a:pt x="139" y="66"/>
                  </a:lnTo>
                  <a:lnTo>
                    <a:pt x="139" y="66"/>
                  </a:lnTo>
                  <a:lnTo>
                    <a:pt x="132" y="60"/>
                  </a:lnTo>
                  <a:lnTo>
                    <a:pt x="122" y="55"/>
                  </a:lnTo>
                  <a:lnTo>
                    <a:pt x="113" y="51"/>
                  </a:lnTo>
                  <a:lnTo>
                    <a:pt x="102" y="50"/>
                  </a:lnTo>
                  <a:lnTo>
                    <a:pt x="102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11" name="Freeform 92"/>
            <p:cNvSpPr>
              <a:spLocks/>
            </p:cNvSpPr>
            <p:nvPr/>
          </p:nvSpPr>
          <p:spPr bwMode="auto">
            <a:xfrm>
              <a:off x="7821190" y="901205"/>
              <a:ext cx="53841" cy="54896"/>
            </a:xfrm>
            <a:custGeom>
              <a:avLst/>
              <a:gdLst>
                <a:gd name="T0" fmla="*/ 22 w 154"/>
                <a:gd name="T1" fmla="*/ 133 h 156"/>
                <a:gd name="T2" fmla="*/ 12 w 154"/>
                <a:gd name="T3" fmla="*/ 120 h 156"/>
                <a:gd name="T4" fmla="*/ 5 w 154"/>
                <a:gd name="T5" fmla="*/ 107 h 156"/>
                <a:gd name="T6" fmla="*/ 1 w 154"/>
                <a:gd name="T7" fmla="*/ 93 h 156"/>
                <a:gd name="T8" fmla="*/ 0 w 154"/>
                <a:gd name="T9" fmla="*/ 77 h 156"/>
                <a:gd name="T10" fmla="*/ 1 w 154"/>
                <a:gd name="T11" fmla="*/ 63 h 156"/>
                <a:gd name="T12" fmla="*/ 5 w 154"/>
                <a:gd name="T13" fmla="*/ 49 h 156"/>
                <a:gd name="T14" fmla="*/ 12 w 154"/>
                <a:gd name="T15" fmla="*/ 34 h 156"/>
                <a:gd name="T16" fmla="*/ 22 w 154"/>
                <a:gd name="T17" fmla="*/ 23 h 156"/>
                <a:gd name="T18" fmla="*/ 28 w 154"/>
                <a:gd name="T19" fmla="*/ 18 h 156"/>
                <a:gd name="T20" fmla="*/ 41 w 154"/>
                <a:gd name="T21" fmla="*/ 10 h 156"/>
                <a:gd name="T22" fmla="*/ 54 w 154"/>
                <a:gd name="T23" fmla="*/ 4 h 156"/>
                <a:gd name="T24" fmla="*/ 70 w 154"/>
                <a:gd name="T25" fmla="*/ 0 h 156"/>
                <a:gd name="T26" fmla="*/ 84 w 154"/>
                <a:gd name="T27" fmla="*/ 0 h 156"/>
                <a:gd name="T28" fmla="*/ 100 w 154"/>
                <a:gd name="T29" fmla="*/ 4 h 156"/>
                <a:gd name="T30" fmla="*/ 113 w 154"/>
                <a:gd name="T31" fmla="*/ 10 h 156"/>
                <a:gd name="T32" fmla="*/ 126 w 154"/>
                <a:gd name="T33" fmla="*/ 18 h 156"/>
                <a:gd name="T34" fmla="*/ 132 w 154"/>
                <a:gd name="T35" fmla="*/ 23 h 156"/>
                <a:gd name="T36" fmla="*/ 142 w 154"/>
                <a:gd name="T37" fmla="*/ 34 h 156"/>
                <a:gd name="T38" fmla="*/ 149 w 154"/>
                <a:gd name="T39" fmla="*/ 49 h 156"/>
                <a:gd name="T40" fmla="*/ 153 w 154"/>
                <a:gd name="T41" fmla="*/ 63 h 156"/>
                <a:gd name="T42" fmla="*/ 154 w 154"/>
                <a:gd name="T43" fmla="*/ 77 h 156"/>
                <a:gd name="T44" fmla="*/ 153 w 154"/>
                <a:gd name="T45" fmla="*/ 93 h 156"/>
                <a:gd name="T46" fmla="*/ 149 w 154"/>
                <a:gd name="T47" fmla="*/ 107 h 156"/>
                <a:gd name="T48" fmla="*/ 142 w 154"/>
                <a:gd name="T49" fmla="*/ 120 h 156"/>
                <a:gd name="T50" fmla="*/ 132 w 154"/>
                <a:gd name="T51" fmla="*/ 133 h 156"/>
                <a:gd name="T52" fmla="*/ 126 w 154"/>
                <a:gd name="T53" fmla="*/ 138 h 156"/>
                <a:gd name="T54" fmla="*/ 113 w 154"/>
                <a:gd name="T55" fmla="*/ 146 h 156"/>
                <a:gd name="T56" fmla="*/ 100 w 154"/>
                <a:gd name="T57" fmla="*/ 152 h 156"/>
                <a:gd name="T58" fmla="*/ 84 w 154"/>
                <a:gd name="T59" fmla="*/ 154 h 156"/>
                <a:gd name="T60" fmla="*/ 70 w 154"/>
                <a:gd name="T61" fmla="*/ 154 h 156"/>
                <a:gd name="T62" fmla="*/ 54 w 154"/>
                <a:gd name="T63" fmla="*/ 152 h 156"/>
                <a:gd name="T64" fmla="*/ 41 w 154"/>
                <a:gd name="T65" fmla="*/ 146 h 156"/>
                <a:gd name="T66" fmla="*/ 28 w 154"/>
                <a:gd name="T67" fmla="*/ 138 h 156"/>
                <a:gd name="T68" fmla="*/ 22 w 154"/>
                <a:gd name="T69" fmla="*/ 13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4" h="156">
                  <a:moveTo>
                    <a:pt x="22" y="133"/>
                  </a:moveTo>
                  <a:lnTo>
                    <a:pt x="22" y="133"/>
                  </a:lnTo>
                  <a:lnTo>
                    <a:pt x="16" y="127"/>
                  </a:lnTo>
                  <a:lnTo>
                    <a:pt x="12" y="120"/>
                  </a:lnTo>
                  <a:lnTo>
                    <a:pt x="8" y="114"/>
                  </a:lnTo>
                  <a:lnTo>
                    <a:pt x="5" y="107"/>
                  </a:lnTo>
                  <a:lnTo>
                    <a:pt x="2" y="100"/>
                  </a:lnTo>
                  <a:lnTo>
                    <a:pt x="1" y="93"/>
                  </a:lnTo>
                  <a:lnTo>
                    <a:pt x="0" y="86"/>
                  </a:lnTo>
                  <a:lnTo>
                    <a:pt x="0" y="77"/>
                  </a:lnTo>
                  <a:lnTo>
                    <a:pt x="0" y="70"/>
                  </a:lnTo>
                  <a:lnTo>
                    <a:pt x="1" y="63"/>
                  </a:lnTo>
                  <a:lnTo>
                    <a:pt x="2" y="56"/>
                  </a:lnTo>
                  <a:lnTo>
                    <a:pt x="5" y="49"/>
                  </a:lnTo>
                  <a:lnTo>
                    <a:pt x="8" y="42"/>
                  </a:lnTo>
                  <a:lnTo>
                    <a:pt x="12" y="34"/>
                  </a:lnTo>
                  <a:lnTo>
                    <a:pt x="16" y="29"/>
                  </a:lnTo>
                  <a:lnTo>
                    <a:pt x="22" y="23"/>
                  </a:lnTo>
                  <a:lnTo>
                    <a:pt x="22" y="23"/>
                  </a:lnTo>
                  <a:lnTo>
                    <a:pt x="28" y="18"/>
                  </a:lnTo>
                  <a:lnTo>
                    <a:pt x="34" y="13"/>
                  </a:lnTo>
                  <a:lnTo>
                    <a:pt x="41" y="10"/>
                  </a:lnTo>
                  <a:lnTo>
                    <a:pt x="47" y="6"/>
                  </a:lnTo>
                  <a:lnTo>
                    <a:pt x="54" y="4"/>
                  </a:lnTo>
                  <a:lnTo>
                    <a:pt x="63" y="1"/>
                  </a:lnTo>
                  <a:lnTo>
                    <a:pt x="70" y="0"/>
                  </a:lnTo>
                  <a:lnTo>
                    <a:pt x="77" y="0"/>
                  </a:lnTo>
                  <a:lnTo>
                    <a:pt x="84" y="0"/>
                  </a:lnTo>
                  <a:lnTo>
                    <a:pt x="91" y="1"/>
                  </a:lnTo>
                  <a:lnTo>
                    <a:pt x="100" y="4"/>
                  </a:lnTo>
                  <a:lnTo>
                    <a:pt x="107" y="6"/>
                  </a:lnTo>
                  <a:lnTo>
                    <a:pt x="113" y="10"/>
                  </a:lnTo>
                  <a:lnTo>
                    <a:pt x="120" y="13"/>
                  </a:lnTo>
                  <a:lnTo>
                    <a:pt x="126" y="18"/>
                  </a:lnTo>
                  <a:lnTo>
                    <a:pt x="132" y="23"/>
                  </a:lnTo>
                  <a:lnTo>
                    <a:pt x="132" y="23"/>
                  </a:lnTo>
                  <a:lnTo>
                    <a:pt x="137" y="29"/>
                  </a:lnTo>
                  <a:lnTo>
                    <a:pt x="142" y="34"/>
                  </a:lnTo>
                  <a:lnTo>
                    <a:pt x="146" y="42"/>
                  </a:lnTo>
                  <a:lnTo>
                    <a:pt x="149" y="49"/>
                  </a:lnTo>
                  <a:lnTo>
                    <a:pt x="152" y="56"/>
                  </a:lnTo>
                  <a:lnTo>
                    <a:pt x="153" y="63"/>
                  </a:lnTo>
                  <a:lnTo>
                    <a:pt x="154" y="70"/>
                  </a:lnTo>
                  <a:lnTo>
                    <a:pt x="154" y="77"/>
                  </a:lnTo>
                  <a:lnTo>
                    <a:pt x="154" y="86"/>
                  </a:lnTo>
                  <a:lnTo>
                    <a:pt x="153" y="93"/>
                  </a:lnTo>
                  <a:lnTo>
                    <a:pt x="152" y="100"/>
                  </a:lnTo>
                  <a:lnTo>
                    <a:pt x="149" y="107"/>
                  </a:lnTo>
                  <a:lnTo>
                    <a:pt x="146" y="114"/>
                  </a:lnTo>
                  <a:lnTo>
                    <a:pt x="142" y="120"/>
                  </a:lnTo>
                  <a:lnTo>
                    <a:pt x="137" y="127"/>
                  </a:lnTo>
                  <a:lnTo>
                    <a:pt x="132" y="133"/>
                  </a:lnTo>
                  <a:lnTo>
                    <a:pt x="132" y="133"/>
                  </a:lnTo>
                  <a:lnTo>
                    <a:pt x="126" y="138"/>
                  </a:lnTo>
                  <a:lnTo>
                    <a:pt x="120" y="143"/>
                  </a:lnTo>
                  <a:lnTo>
                    <a:pt x="113" y="146"/>
                  </a:lnTo>
                  <a:lnTo>
                    <a:pt x="107" y="150"/>
                  </a:lnTo>
                  <a:lnTo>
                    <a:pt x="100" y="152"/>
                  </a:lnTo>
                  <a:lnTo>
                    <a:pt x="91" y="154"/>
                  </a:lnTo>
                  <a:lnTo>
                    <a:pt x="84" y="154"/>
                  </a:lnTo>
                  <a:lnTo>
                    <a:pt x="77" y="156"/>
                  </a:lnTo>
                  <a:lnTo>
                    <a:pt x="70" y="154"/>
                  </a:lnTo>
                  <a:lnTo>
                    <a:pt x="63" y="154"/>
                  </a:lnTo>
                  <a:lnTo>
                    <a:pt x="54" y="152"/>
                  </a:lnTo>
                  <a:lnTo>
                    <a:pt x="47" y="150"/>
                  </a:lnTo>
                  <a:lnTo>
                    <a:pt x="41" y="146"/>
                  </a:lnTo>
                  <a:lnTo>
                    <a:pt x="34" y="143"/>
                  </a:lnTo>
                  <a:lnTo>
                    <a:pt x="28" y="138"/>
                  </a:lnTo>
                  <a:lnTo>
                    <a:pt x="22" y="133"/>
                  </a:lnTo>
                  <a:lnTo>
                    <a:pt x="22" y="133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12" name="Freeform 93"/>
            <p:cNvSpPr>
              <a:spLocks noEditPoints="1"/>
            </p:cNvSpPr>
            <p:nvPr/>
          </p:nvSpPr>
          <p:spPr bwMode="auto">
            <a:xfrm>
              <a:off x="7811689" y="891704"/>
              <a:ext cx="71787" cy="72843"/>
            </a:xfrm>
            <a:custGeom>
              <a:avLst/>
              <a:gdLst>
                <a:gd name="T0" fmla="*/ 102 w 204"/>
                <a:gd name="T1" fmla="*/ 206 h 206"/>
                <a:gd name="T2" fmla="*/ 82 w 204"/>
                <a:gd name="T3" fmla="*/ 203 h 206"/>
                <a:gd name="T4" fmla="*/ 63 w 204"/>
                <a:gd name="T5" fmla="*/ 197 h 206"/>
                <a:gd name="T6" fmla="*/ 45 w 204"/>
                <a:gd name="T7" fmla="*/ 188 h 206"/>
                <a:gd name="T8" fmla="*/ 30 w 204"/>
                <a:gd name="T9" fmla="*/ 175 h 206"/>
                <a:gd name="T10" fmla="*/ 22 w 204"/>
                <a:gd name="T11" fmla="*/ 168 h 206"/>
                <a:gd name="T12" fmla="*/ 12 w 204"/>
                <a:gd name="T13" fmla="*/ 151 h 206"/>
                <a:gd name="T14" fmla="*/ 3 w 204"/>
                <a:gd name="T15" fmla="*/ 132 h 206"/>
                <a:gd name="T16" fmla="*/ 0 w 204"/>
                <a:gd name="T17" fmla="*/ 113 h 206"/>
                <a:gd name="T18" fmla="*/ 0 w 204"/>
                <a:gd name="T19" fmla="*/ 93 h 206"/>
                <a:gd name="T20" fmla="*/ 3 w 204"/>
                <a:gd name="T21" fmla="*/ 74 h 206"/>
                <a:gd name="T22" fmla="*/ 12 w 204"/>
                <a:gd name="T23" fmla="*/ 55 h 206"/>
                <a:gd name="T24" fmla="*/ 22 w 204"/>
                <a:gd name="T25" fmla="*/ 38 h 206"/>
                <a:gd name="T26" fmla="*/ 30 w 204"/>
                <a:gd name="T27" fmla="*/ 30 h 206"/>
                <a:gd name="T28" fmla="*/ 45 w 204"/>
                <a:gd name="T29" fmla="*/ 18 h 206"/>
                <a:gd name="T30" fmla="*/ 63 w 204"/>
                <a:gd name="T31" fmla="*/ 8 h 206"/>
                <a:gd name="T32" fmla="*/ 82 w 204"/>
                <a:gd name="T33" fmla="*/ 2 h 206"/>
                <a:gd name="T34" fmla="*/ 102 w 204"/>
                <a:gd name="T35" fmla="*/ 0 h 206"/>
                <a:gd name="T36" fmla="*/ 113 w 204"/>
                <a:gd name="T37" fmla="*/ 0 h 206"/>
                <a:gd name="T38" fmla="*/ 132 w 204"/>
                <a:gd name="T39" fmla="*/ 5 h 206"/>
                <a:gd name="T40" fmla="*/ 151 w 204"/>
                <a:gd name="T41" fmla="*/ 12 h 206"/>
                <a:gd name="T42" fmla="*/ 167 w 204"/>
                <a:gd name="T43" fmla="*/ 24 h 206"/>
                <a:gd name="T44" fmla="*/ 174 w 204"/>
                <a:gd name="T45" fmla="*/ 30 h 206"/>
                <a:gd name="T46" fmla="*/ 187 w 204"/>
                <a:gd name="T47" fmla="*/ 46 h 206"/>
                <a:gd name="T48" fmla="*/ 197 w 204"/>
                <a:gd name="T49" fmla="*/ 64 h 206"/>
                <a:gd name="T50" fmla="*/ 203 w 204"/>
                <a:gd name="T51" fmla="*/ 83 h 206"/>
                <a:gd name="T52" fmla="*/ 204 w 204"/>
                <a:gd name="T53" fmla="*/ 102 h 206"/>
                <a:gd name="T54" fmla="*/ 203 w 204"/>
                <a:gd name="T55" fmla="*/ 122 h 206"/>
                <a:gd name="T56" fmla="*/ 197 w 204"/>
                <a:gd name="T57" fmla="*/ 141 h 206"/>
                <a:gd name="T58" fmla="*/ 187 w 204"/>
                <a:gd name="T59" fmla="*/ 159 h 206"/>
                <a:gd name="T60" fmla="*/ 174 w 204"/>
                <a:gd name="T61" fmla="*/ 175 h 206"/>
                <a:gd name="T62" fmla="*/ 167 w 204"/>
                <a:gd name="T63" fmla="*/ 182 h 206"/>
                <a:gd name="T64" fmla="*/ 151 w 204"/>
                <a:gd name="T65" fmla="*/ 194 h 206"/>
                <a:gd name="T66" fmla="*/ 132 w 204"/>
                <a:gd name="T67" fmla="*/ 201 h 206"/>
                <a:gd name="T68" fmla="*/ 113 w 204"/>
                <a:gd name="T69" fmla="*/ 204 h 206"/>
                <a:gd name="T70" fmla="*/ 102 w 204"/>
                <a:gd name="T71" fmla="*/ 206 h 206"/>
                <a:gd name="T72" fmla="*/ 102 w 204"/>
                <a:gd name="T73" fmla="*/ 50 h 206"/>
                <a:gd name="T74" fmla="*/ 82 w 204"/>
                <a:gd name="T75" fmla="*/ 54 h 206"/>
                <a:gd name="T76" fmla="*/ 65 w 204"/>
                <a:gd name="T77" fmla="*/ 65 h 206"/>
                <a:gd name="T78" fmla="*/ 58 w 204"/>
                <a:gd name="T79" fmla="*/ 74 h 206"/>
                <a:gd name="T80" fmla="*/ 51 w 204"/>
                <a:gd name="T81" fmla="*/ 93 h 206"/>
                <a:gd name="T82" fmla="*/ 51 w 204"/>
                <a:gd name="T83" fmla="*/ 113 h 206"/>
                <a:gd name="T84" fmla="*/ 58 w 204"/>
                <a:gd name="T85" fmla="*/ 132 h 206"/>
                <a:gd name="T86" fmla="*/ 65 w 204"/>
                <a:gd name="T87" fmla="*/ 140 h 206"/>
                <a:gd name="T88" fmla="*/ 82 w 204"/>
                <a:gd name="T89" fmla="*/ 151 h 206"/>
                <a:gd name="T90" fmla="*/ 102 w 204"/>
                <a:gd name="T91" fmla="*/ 156 h 206"/>
                <a:gd name="T92" fmla="*/ 113 w 204"/>
                <a:gd name="T93" fmla="*/ 154 h 206"/>
                <a:gd name="T94" fmla="*/ 132 w 204"/>
                <a:gd name="T95" fmla="*/ 146 h 206"/>
                <a:gd name="T96" fmla="*/ 139 w 204"/>
                <a:gd name="T97" fmla="*/ 140 h 206"/>
                <a:gd name="T98" fmla="*/ 151 w 204"/>
                <a:gd name="T99" fmla="*/ 122 h 206"/>
                <a:gd name="T100" fmla="*/ 154 w 204"/>
                <a:gd name="T101" fmla="*/ 102 h 206"/>
                <a:gd name="T102" fmla="*/ 151 w 204"/>
                <a:gd name="T103" fmla="*/ 83 h 206"/>
                <a:gd name="T104" fmla="*/ 139 w 204"/>
                <a:gd name="T105" fmla="*/ 65 h 206"/>
                <a:gd name="T106" fmla="*/ 132 w 204"/>
                <a:gd name="T107" fmla="*/ 59 h 206"/>
                <a:gd name="T108" fmla="*/ 113 w 204"/>
                <a:gd name="T109" fmla="*/ 51 h 206"/>
                <a:gd name="T110" fmla="*/ 102 w 204"/>
                <a:gd name="T111" fmla="*/ 5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04" h="206">
                  <a:moveTo>
                    <a:pt x="102" y="206"/>
                  </a:moveTo>
                  <a:lnTo>
                    <a:pt x="102" y="206"/>
                  </a:lnTo>
                  <a:lnTo>
                    <a:pt x="91" y="204"/>
                  </a:lnTo>
                  <a:lnTo>
                    <a:pt x="82" y="203"/>
                  </a:lnTo>
                  <a:lnTo>
                    <a:pt x="72" y="201"/>
                  </a:lnTo>
                  <a:lnTo>
                    <a:pt x="63" y="197"/>
                  </a:lnTo>
                  <a:lnTo>
                    <a:pt x="53" y="194"/>
                  </a:lnTo>
                  <a:lnTo>
                    <a:pt x="45" y="188"/>
                  </a:lnTo>
                  <a:lnTo>
                    <a:pt x="37" y="182"/>
                  </a:lnTo>
                  <a:lnTo>
                    <a:pt x="30" y="175"/>
                  </a:lnTo>
                  <a:lnTo>
                    <a:pt x="30" y="175"/>
                  </a:lnTo>
                  <a:lnTo>
                    <a:pt x="22" y="168"/>
                  </a:lnTo>
                  <a:lnTo>
                    <a:pt x="16" y="159"/>
                  </a:lnTo>
                  <a:lnTo>
                    <a:pt x="12" y="151"/>
                  </a:lnTo>
                  <a:lnTo>
                    <a:pt x="7" y="141"/>
                  </a:lnTo>
                  <a:lnTo>
                    <a:pt x="3" y="132"/>
                  </a:lnTo>
                  <a:lnTo>
                    <a:pt x="1" y="122"/>
                  </a:lnTo>
                  <a:lnTo>
                    <a:pt x="0" y="113"/>
                  </a:lnTo>
                  <a:lnTo>
                    <a:pt x="0" y="102"/>
                  </a:lnTo>
                  <a:lnTo>
                    <a:pt x="0" y="93"/>
                  </a:lnTo>
                  <a:lnTo>
                    <a:pt x="1" y="83"/>
                  </a:lnTo>
                  <a:lnTo>
                    <a:pt x="3" y="74"/>
                  </a:lnTo>
                  <a:lnTo>
                    <a:pt x="7" y="64"/>
                  </a:lnTo>
                  <a:lnTo>
                    <a:pt x="12" y="55"/>
                  </a:lnTo>
                  <a:lnTo>
                    <a:pt x="16" y="46"/>
                  </a:lnTo>
                  <a:lnTo>
                    <a:pt x="22" y="38"/>
                  </a:lnTo>
                  <a:lnTo>
                    <a:pt x="30" y="30"/>
                  </a:lnTo>
                  <a:lnTo>
                    <a:pt x="30" y="30"/>
                  </a:lnTo>
                  <a:lnTo>
                    <a:pt x="37" y="24"/>
                  </a:lnTo>
                  <a:lnTo>
                    <a:pt x="45" y="18"/>
                  </a:lnTo>
                  <a:lnTo>
                    <a:pt x="53" y="12"/>
                  </a:lnTo>
                  <a:lnTo>
                    <a:pt x="63" y="8"/>
                  </a:lnTo>
                  <a:lnTo>
                    <a:pt x="72" y="5"/>
                  </a:lnTo>
                  <a:lnTo>
                    <a:pt x="82" y="2"/>
                  </a:lnTo>
                  <a:lnTo>
                    <a:pt x="91" y="0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113" y="0"/>
                  </a:lnTo>
                  <a:lnTo>
                    <a:pt x="122" y="2"/>
                  </a:lnTo>
                  <a:lnTo>
                    <a:pt x="132" y="5"/>
                  </a:lnTo>
                  <a:lnTo>
                    <a:pt x="141" y="8"/>
                  </a:lnTo>
                  <a:lnTo>
                    <a:pt x="151" y="12"/>
                  </a:lnTo>
                  <a:lnTo>
                    <a:pt x="159" y="18"/>
                  </a:lnTo>
                  <a:lnTo>
                    <a:pt x="167" y="24"/>
                  </a:lnTo>
                  <a:lnTo>
                    <a:pt x="174" y="30"/>
                  </a:lnTo>
                  <a:lnTo>
                    <a:pt x="174" y="30"/>
                  </a:lnTo>
                  <a:lnTo>
                    <a:pt x="181" y="38"/>
                  </a:lnTo>
                  <a:lnTo>
                    <a:pt x="187" y="46"/>
                  </a:lnTo>
                  <a:lnTo>
                    <a:pt x="192" y="55"/>
                  </a:lnTo>
                  <a:lnTo>
                    <a:pt x="197" y="64"/>
                  </a:lnTo>
                  <a:lnTo>
                    <a:pt x="200" y="74"/>
                  </a:lnTo>
                  <a:lnTo>
                    <a:pt x="203" y="83"/>
                  </a:lnTo>
                  <a:lnTo>
                    <a:pt x="204" y="93"/>
                  </a:lnTo>
                  <a:lnTo>
                    <a:pt x="204" y="102"/>
                  </a:lnTo>
                  <a:lnTo>
                    <a:pt x="204" y="113"/>
                  </a:lnTo>
                  <a:lnTo>
                    <a:pt x="203" y="122"/>
                  </a:lnTo>
                  <a:lnTo>
                    <a:pt x="200" y="132"/>
                  </a:lnTo>
                  <a:lnTo>
                    <a:pt x="197" y="141"/>
                  </a:lnTo>
                  <a:lnTo>
                    <a:pt x="192" y="151"/>
                  </a:lnTo>
                  <a:lnTo>
                    <a:pt x="187" y="159"/>
                  </a:lnTo>
                  <a:lnTo>
                    <a:pt x="181" y="168"/>
                  </a:lnTo>
                  <a:lnTo>
                    <a:pt x="174" y="175"/>
                  </a:lnTo>
                  <a:lnTo>
                    <a:pt x="174" y="175"/>
                  </a:lnTo>
                  <a:lnTo>
                    <a:pt x="167" y="182"/>
                  </a:lnTo>
                  <a:lnTo>
                    <a:pt x="159" y="188"/>
                  </a:lnTo>
                  <a:lnTo>
                    <a:pt x="151" y="194"/>
                  </a:lnTo>
                  <a:lnTo>
                    <a:pt x="141" y="197"/>
                  </a:lnTo>
                  <a:lnTo>
                    <a:pt x="132" y="201"/>
                  </a:lnTo>
                  <a:lnTo>
                    <a:pt x="122" y="203"/>
                  </a:lnTo>
                  <a:lnTo>
                    <a:pt x="113" y="204"/>
                  </a:lnTo>
                  <a:lnTo>
                    <a:pt x="102" y="206"/>
                  </a:lnTo>
                  <a:lnTo>
                    <a:pt x="102" y="206"/>
                  </a:lnTo>
                  <a:close/>
                  <a:moveTo>
                    <a:pt x="102" y="50"/>
                  </a:moveTo>
                  <a:lnTo>
                    <a:pt x="102" y="50"/>
                  </a:lnTo>
                  <a:lnTo>
                    <a:pt x="91" y="51"/>
                  </a:lnTo>
                  <a:lnTo>
                    <a:pt x="82" y="54"/>
                  </a:lnTo>
                  <a:lnTo>
                    <a:pt x="72" y="59"/>
                  </a:lnTo>
                  <a:lnTo>
                    <a:pt x="65" y="65"/>
                  </a:lnTo>
                  <a:lnTo>
                    <a:pt x="65" y="65"/>
                  </a:lnTo>
                  <a:lnTo>
                    <a:pt x="58" y="74"/>
                  </a:lnTo>
                  <a:lnTo>
                    <a:pt x="53" y="83"/>
                  </a:lnTo>
                  <a:lnTo>
                    <a:pt x="51" y="93"/>
                  </a:lnTo>
                  <a:lnTo>
                    <a:pt x="50" y="102"/>
                  </a:lnTo>
                  <a:lnTo>
                    <a:pt x="51" y="113"/>
                  </a:lnTo>
                  <a:lnTo>
                    <a:pt x="53" y="122"/>
                  </a:lnTo>
                  <a:lnTo>
                    <a:pt x="58" y="132"/>
                  </a:lnTo>
                  <a:lnTo>
                    <a:pt x="65" y="140"/>
                  </a:lnTo>
                  <a:lnTo>
                    <a:pt x="65" y="140"/>
                  </a:lnTo>
                  <a:lnTo>
                    <a:pt x="72" y="146"/>
                  </a:lnTo>
                  <a:lnTo>
                    <a:pt x="82" y="151"/>
                  </a:lnTo>
                  <a:lnTo>
                    <a:pt x="91" y="154"/>
                  </a:lnTo>
                  <a:lnTo>
                    <a:pt x="102" y="156"/>
                  </a:lnTo>
                  <a:lnTo>
                    <a:pt x="102" y="156"/>
                  </a:lnTo>
                  <a:lnTo>
                    <a:pt x="113" y="154"/>
                  </a:lnTo>
                  <a:lnTo>
                    <a:pt x="122" y="151"/>
                  </a:lnTo>
                  <a:lnTo>
                    <a:pt x="132" y="146"/>
                  </a:lnTo>
                  <a:lnTo>
                    <a:pt x="139" y="140"/>
                  </a:lnTo>
                  <a:lnTo>
                    <a:pt x="139" y="140"/>
                  </a:lnTo>
                  <a:lnTo>
                    <a:pt x="146" y="132"/>
                  </a:lnTo>
                  <a:lnTo>
                    <a:pt x="151" y="122"/>
                  </a:lnTo>
                  <a:lnTo>
                    <a:pt x="153" y="113"/>
                  </a:lnTo>
                  <a:lnTo>
                    <a:pt x="154" y="102"/>
                  </a:lnTo>
                  <a:lnTo>
                    <a:pt x="153" y="93"/>
                  </a:lnTo>
                  <a:lnTo>
                    <a:pt x="151" y="83"/>
                  </a:lnTo>
                  <a:lnTo>
                    <a:pt x="146" y="74"/>
                  </a:lnTo>
                  <a:lnTo>
                    <a:pt x="139" y="65"/>
                  </a:lnTo>
                  <a:lnTo>
                    <a:pt x="139" y="65"/>
                  </a:lnTo>
                  <a:lnTo>
                    <a:pt x="132" y="59"/>
                  </a:lnTo>
                  <a:lnTo>
                    <a:pt x="122" y="54"/>
                  </a:lnTo>
                  <a:lnTo>
                    <a:pt x="113" y="51"/>
                  </a:lnTo>
                  <a:lnTo>
                    <a:pt x="102" y="50"/>
                  </a:lnTo>
                  <a:lnTo>
                    <a:pt x="102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13" name="Freeform 94"/>
            <p:cNvSpPr>
              <a:spLocks/>
            </p:cNvSpPr>
            <p:nvPr/>
          </p:nvSpPr>
          <p:spPr bwMode="auto">
            <a:xfrm>
              <a:off x="7937316" y="797747"/>
              <a:ext cx="62286" cy="31671"/>
            </a:xfrm>
            <a:custGeom>
              <a:avLst/>
              <a:gdLst>
                <a:gd name="T0" fmla="*/ 0 w 176"/>
                <a:gd name="T1" fmla="*/ 90 h 90"/>
                <a:gd name="T2" fmla="*/ 176 w 176"/>
                <a:gd name="T3" fmla="*/ 0 h 90"/>
                <a:gd name="T4" fmla="*/ 0 w 176"/>
                <a:gd name="T5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6" h="90">
                  <a:moveTo>
                    <a:pt x="0" y="90"/>
                  </a:moveTo>
                  <a:lnTo>
                    <a:pt x="176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CBCC2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14" name="Line 95"/>
            <p:cNvSpPr>
              <a:spLocks noChangeShapeType="1"/>
            </p:cNvSpPr>
            <p:nvPr/>
          </p:nvSpPr>
          <p:spPr bwMode="auto">
            <a:xfrm flipV="1">
              <a:off x="7937316" y="797747"/>
              <a:ext cx="62286" cy="3167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15" name="Freeform 96"/>
            <p:cNvSpPr>
              <a:spLocks/>
            </p:cNvSpPr>
            <p:nvPr/>
          </p:nvSpPr>
          <p:spPr bwMode="auto">
            <a:xfrm>
              <a:off x="7933093" y="790357"/>
              <a:ext cx="70732" cy="47507"/>
            </a:xfrm>
            <a:custGeom>
              <a:avLst/>
              <a:gdLst>
                <a:gd name="T0" fmla="*/ 24 w 200"/>
                <a:gd name="T1" fmla="*/ 135 h 135"/>
                <a:gd name="T2" fmla="*/ 0 w 200"/>
                <a:gd name="T3" fmla="*/ 91 h 135"/>
                <a:gd name="T4" fmla="*/ 176 w 200"/>
                <a:gd name="T5" fmla="*/ 0 h 135"/>
                <a:gd name="T6" fmla="*/ 200 w 200"/>
                <a:gd name="T7" fmla="*/ 44 h 135"/>
                <a:gd name="T8" fmla="*/ 24 w 200"/>
                <a:gd name="T9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35">
                  <a:moveTo>
                    <a:pt x="24" y="135"/>
                  </a:moveTo>
                  <a:lnTo>
                    <a:pt x="0" y="91"/>
                  </a:lnTo>
                  <a:lnTo>
                    <a:pt x="176" y="0"/>
                  </a:lnTo>
                  <a:lnTo>
                    <a:pt x="200" y="44"/>
                  </a:lnTo>
                  <a:lnTo>
                    <a:pt x="24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16" name="Freeform 97"/>
            <p:cNvSpPr>
              <a:spLocks/>
            </p:cNvSpPr>
            <p:nvPr/>
          </p:nvSpPr>
          <p:spPr bwMode="auto">
            <a:xfrm>
              <a:off x="7867641" y="863200"/>
              <a:ext cx="29559" cy="45395"/>
            </a:xfrm>
            <a:custGeom>
              <a:avLst/>
              <a:gdLst>
                <a:gd name="T0" fmla="*/ 0 w 86"/>
                <a:gd name="T1" fmla="*/ 129 h 129"/>
                <a:gd name="T2" fmla="*/ 86 w 86"/>
                <a:gd name="T3" fmla="*/ 0 h 129"/>
                <a:gd name="T4" fmla="*/ 0 w 86"/>
                <a:gd name="T5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129">
                  <a:moveTo>
                    <a:pt x="0" y="129"/>
                  </a:moveTo>
                  <a:lnTo>
                    <a:pt x="86" y="0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rgbClr val="CBCC2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17" name="Line 98"/>
            <p:cNvSpPr>
              <a:spLocks noChangeShapeType="1"/>
            </p:cNvSpPr>
            <p:nvPr/>
          </p:nvSpPr>
          <p:spPr bwMode="auto">
            <a:xfrm flipV="1">
              <a:off x="7867641" y="863200"/>
              <a:ext cx="29559" cy="4539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18" name="Freeform 99"/>
            <p:cNvSpPr>
              <a:spLocks/>
            </p:cNvSpPr>
            <p:nvPr/>
          </p:nvSpPr>
          <p:spPr bwMode="auto">
            <a:xfrm>
              <a:off x="7860250" y="858978"/>
              <a:ext cx="45395" cy="54896"/>
            </a:xfrm>
            <a:custGeom>
              <a:avLst/>
              <a:gdLst>
                <a:gd name="T0" fmla="*/ 42 w 129"/>
                <a:gd name="T1" fmla="*/ 157 h 157"/>
                <a:gd name="T2" fmla="*/ 0 w 129"/>
                <a:gd name="T3" fmla="*/ 128 h 157"/>
                <a:gd name="T4" fmla="*/ 87 w 129"/>
                <a:gd name="T5" fmla="*/ 0 h 157"/>
                <a:gd name="T6" fmla="*/ 129 w 129"/>
                <a:gd name="T7" fmla="*/ 29 h 157"/>
                <a:gd name="T8" fmla="*/ 42 w 129"/>
                <a:gd name="T9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57">
                  <a:moveTo>
                    <a:pt x="42" y="157"/>
                  </a:moveTo>
                  <a:lnTo>
                    <a:pt x="0" y="128"/>
                  </a:lnTo>
                  <a:lnTo>
                    <a:pt x="87" y="0"/>
                  </a:lnTo>
                  <a:lnTo>
                    <a:pt x="129" y="29"/>
                  </a:lnTo>
                  <a:lnTo>
                    <a:pt x="42" y="1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19" name="Freeform 100"/>
            <p:cNvSpPr>
              <a:spLocks/>
            </p:cNvSpPr>
            <p:nvPr/>
          </p:nvSpPr>
          <p:spPr bwMode="auto">
            <a:xfrm>
              <a:off x="7803243" y="752352"/>
              <a:ext cx="89734" cy="68620"/>
            </a:xfrm>
            <a:custGeom>
              <a:avLst/>
              <a:gdLst>
                <a:gd name="T0" fmla="*/ 256 w 256"/>
                <a:gd name="T1" fmla="*/ 195 h 195"/>
                <a:gd name="T2" fmla="*/ 0 w 256"/>
                <a:gd name="T3" fmla="*/ 0 h 195"/>
                <a:gd name="T4" fmla="*/ 256 w 256"/>
                <a:gd name="T5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6" h="195">
                  <a:moveTo>
                    <a:pt x="256" y="195"/>
                  </a:moveTo>
                  <a:lnTo>
                    <a:pt x="0" y="0"/>
                  </a:lnTo>
                  <a:lnTo>
                    <a:pt x="256" y="195"/>
                  </a:lnTo>
                  <a:close/>
                </a:path>
              </a:pathLst>
            </a:custGeom>
            <a:solidFill>
              <a:srgbClr val="CBCC2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20" name="Line 101"/>
            <p:cNvSpPr>
              <a:spLocks noChangeShapeType="1"/>
            </p:cNvSpPr>
            <p:nvPr/>
          </p:nvSpPr>
          <p:spPr bwMode="auto">
            <a:xfrm flipH="1" flipV="1">
              <a:off x="7803243" y="752352"/>
              <a:ext cx="89734" cy="6862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21" name="Freeform 102"/>
            <p:cNvSpPr>
              <a:spLocks/>
            </p:cNvSpPr>
            <p:nvPr/>
          </p:nvSpPr>
          <p:spPr bwMode="auto">
            <a:xfrm>
              <a:off x="7796909" y="746018"/>
              <a:ext cx="101346" cy="82344"/>
            </a:xfrm>
            <a:custGeom>
              <a:avLst/>
              <a:gdLst>
                <a:gd name="T0" fmla="*/ 257 w 288"/>
                <a:gd name="T1" fmla="*/ 235 h 235"/>
                <a:gd name="T2" fmla="*/ 0 w 288"/>
                <a:gd name="T3" fmla="*/ 39 h 235"/>
                <a:gd name="T4" fmla="*/ 31 w 288"/>
                <a:gd name="T5" fmla="*/ 0 h 235"/>
                <a:gd name="T6" fmla="*/ 288 w 288"/>
                <a:gd name="T7" fmla="*/ 194 h 235"/>
                <a:gd name="T8" fmla="*/ 257 w 288"/>
                <a:gd name="T9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235">
                  <a:moveTo>
                    <a:pt x="257" y="235"/>
                  </a:moveTo>
                  <a:lnTo>
                    <a:pt x="0" y="39"/>
                  </a:lnTo>
                  <a:lnTo>
                    <a:pt x="31" y="0"/>
                  </a:lnTo>
                  <a:lnTo>
                    <a:pt x="288" y="194"/>
                  </a:lnTo>
                  <a:lnTo>
                    <a:pt x="257" y="2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22" name="Freeform 103"/>
            <p:cNvSpPr>
              <a:spLocks/>
            </p:cNvSpPr>
            <p:nvPr/>
          </p:nvSpPr>
          <p:spPr bwMode="auto">
            <a:xfrm>
              <a:off x="8059776" y="660507"/>
              <a:ext cx="29559" cy="79177"/>
            </a:xfrm>
            <a:custGeom>
              <a:avLst/>
              <a:gdLst>
                <a:gd name="T0" fmla="*/ 85 w 85"/>
                <a:gd name="T1" fmla="*/ 0 h 225"/>
                <a:gd name="T2" fmla="*/ 0 w 85"/>
                <a:gd name="T3" fmla="*/ 225 h 225"/>
                <a:gd name="T4" fmla="*/ 85 w 85"/>
                <a:gd name="T5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225">
                  <a:moveTo>
                    <a:pt x="85" y="0"/>
                  </a:moveTo>
                  <a:lnTo>
                    <a:pt x="0" y="225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CBCC2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23" name="Line 104"/>
            <p:cNvSpPr>
              <a:spLocks noChangeShapeType="1"/>
            </p:cNvSpPr>
            <p:nvPr/>
          </p:nvSpPr>
          <p:spPr bwMode="auto">
            <a:xfrm flipH="1">
              <a:off x="8059776" y="660507"/>
              <a:ext cx="29559" cy="7917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24" name="Freeform 105"/>
            <p:cNvSpPr>
              <a:spLocks/>
            </p:cNvSpPr>
            <p:nvPr/>
          </p:nvSpPr>
          <p:spPr bwMode="auto">
            <a:xfrm>
              <a:off x="8051331" y="657340"/>
              <a:ext cx="46450" cy="84455"/>
            </a:xfrm>
            <a:custGeom>
              <a:avLst/>
              <a:gdLst>
                <a:gd name="T0" fmla="*/ 46 w 133"/>
                <a:gd name="T1" fmla="*/ 241 h 241"/>
                <a:gd name="T2" fmla="*/ 0 w 133"/>
                <a:gd name="T3" fmla="*/ 223 h 241"/>
                <a:gd name="T4" fmla="*/ 86 w 133"/>
                <a:gd name="T5" fmla="*/ 0 h 241"/>
                <a:gd name="T6" fmla="*/ 133 w 133"/>
                <a:gd name="T7" fmla="*/ 18 h 241"/>
                <a:gd name="T8" fmla="*/ 46 w 133"/>
                <a:gd name="T9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241">
                  <a:moveTo>
                    <a:pt x="46" y="241"/>
                  </a:moveTo>
                  <a:lnTo>
                    <a:pt x="0" y="223"/>
                  </a:lnTo>
                  <a:lnTo>
                    <a:pt x="86" y="0"/>
                  </a:lnTo>
                  <a:lnTo>
                    <a:pt x="133" y="18"/>
                  </a:lnTo>
                  <a:lnTo>
                    <a:pt x="46" y="2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25" name="Freeform 106"/>
            <p:cNvSpPr>
              <a:spLocks/>
            </p:cNvSpPr>
            <p:nvPr/>
          </p:nvSpPr>
          <p:spPr bwMode="auto">
            <a:xfrm>
              <a:off x="8071389" y="810416"/>
              <a:ext cx="47506" cy="43284"/>
            </a:xfrm>
            <a:custGeom>
              <a:avLst/>
              <a:gdLst>
                <a:gd name="T0" fmla="*/ 134 w 134"/>
                <a:gd name="T1" fmla="*/ 122 h 122"/>
                <a:gd name="T2" fmla="*/ 0 w 134"/>
                <a:gd name="T3" fmla="*/ 0 h 122"/>
                <a:gd name="T4" fmla="*/ 134 w 134"/>
                <a:gd name="T5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22">
                  <a:moveTo>
                    <a:pt x="134" y="122"/>
                  </a:moveTo>
                  <a:lnTo>
                    <a:pt x="0" y="0"/>
                  </a:lnTo>
                  <a:lnTo>
                    <a:pt x="134" y="122"/>
                  </a:lnTo>
                  <a:close/>
                </a:path>
              </a:pathLst>
            </a:custGeom>
            <a:solidFill>
              <a:srgbClr val="CBCC2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26" name="Line 107"/>
            <p:cNvSpPr>
              <a:spLocks noChangeShapeType="1"/>
            </p:cNvSpPr>
            <p:nvPr/>
          </p:nvSpPr>
          <p:spPr bwMode="auto">
            <a:xfrm flipH="1" flipV="1">
              <a:off x="8071389" y="810416"/>
              <a:ext cx="47506" cy="43284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27" name="Freeform 108"/>
            <p:cNvSpPr>
              <a:spLocks/>
            </p:cNvSpPr>
            <p:nvPr/>
          </p:nvSpPr>
          <p:spPr bwMode="auto">
            <a:xfrm>
              <a:off x="8065054" y="804082"/>
              <a:ext cx="59119" cy="55952"/>
            </a:xfrm>
            <a:custGeom>
              <a:avLst/>
              <a:gdLst>
                <a:gd name="T0" fmla="*/ 135 w 168"/>
                <a:gd name="T1" fmla="*/ 158 h 158"/>
                <a:gd name="T2" fmla="*/ 0 w 168"/>
                <a:gd name="T3" fmla="*/ 37 h 158"/>
                <a:gd name="T4" fmla="*/ 34 w 168"/>
                <a:gd name="T5" fmla="*/ 0 h 158"/>
                <a:gd name="T6" fmla="*/ 168 w 168"/>
                <a:gd name="T7" fmla="*/ 121 h 158"/>
                <a:gd name="T8" fmla="*/ 135 w 168"/>
                <a:gd name="T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158">
                  <a:moveTo>
                    <a:pt x="135" y="158"/>
                  </a:moveTo>
                  <a:lnTo>
                    <a:pt x="0" y="37"/>
                  </a:lnTo>
                  <a:lnTo>
                    <a:pt x="34" y="0"/>
                  </a:lnTo>
                  <a:lnTo>
                    <a:pt x="168" y="121"/>
                  </a:lnTo>
                  <a:lnTo>
                    <a:pt x="135" y="1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</p:grpSp>
      <p:sp>
        <p:nvSpPr>
          <p:cNvPr id="234" name="Freeform 118"/>
          <p:cNvSpPr>
            <a:spLocks/>
          </p:cNvSpPr>
          <p:nvPr/>
        </p:nvSpPr>
        <p:spPr bwMode="auto">
          <a:xfrm>
            <a:off x="3286116" y="5131393"/>
            <a:ext cx="5040000" cy="47862"/>
          </a:xfrm>
          <a:custGeom>
            <a:avLst/>
            <a:gdLst>
              <a:gd name="T0" fmla="*/ 3404 w 3404"/>
              <a:gd name="T1" fmla="*/ 32 h 65"/>
              <a:gd name="T2" fmla="*/ 3404 w 3404"/>
              <a:gd name="T3" fmla="*/ 32 h 65"/>
              <a:gd name="T4" fmla="*/ 3403 w 3404"/>
              <a:gd name="T5" fmla="*/ 39 h 65"/>
              <a:gd name="T6" fmla="*/ 3402 w 3404"/>
              <a:gd name="T7" fmla="*/ 45 h 65"/>
              <a:gd name="T8" fmla="*/ 3399 w 3404"/>
              <a:gd name="T9" fmla="*/ 51 h 65"/>
              <a:gd name="T10" fmla="*/ 3395 w 3404"/>
              <a:gd name="T11" fmla="*/ 55 h 65"/>
              <a:gd name="T12" fmla="*/ 3389 w 3404"/>
              <a:gd name="T13" fmla="*/ 59 h 65"/>
              <a:gd name="T14" fmla="*/ 3385 w 3404"/>
              <a:gd name="T15" fmla="*/ 62 h 65"/>
              <a:gd name="T16" fmla="*/ 3378 w 3404"/>
              <a:gd name="T17" fmla="*/ 65 h 65"/>
              <a:gd name="T18" fmla="*/ 3372 w 3404"/>
              <a:gd name="T19" fmla="*/ 65 h 65"/>
              <a:gd name="T20" fmla="*/ 33 w 3404"/>
              <a:gd name="T21" fmla="*/ 65 h 65"/>
              <a:gd name="T22" fmla="*/ 33 w 3404"/>
              <a:gd name="T23" fmla="*/ 65 h 65"/>
              <a:gd name="T24" fmla="*/ 26 w 3404"/>
              <a:gd name="T25" fmla="*/ 65 h 65"/>
              <a:gd name="T26" fmla="*/ 20 w 3404"/>
              <a:gd name="T27" fmla="*/ 62 h 65"/>
              <a:gd name="T28" fmla="*/ 14 w 3404"/>
              <a:gd name="T29" fmla="*/ 59 h 65"/>
              <a:gd name="T30" fmla="*/ 9 w 3404"/>
              <a:gd name="T31" fmla="*/ 55 h 65"/>
              <a:gd name="T32" fmla="*/ 5 w 3404"/>
              <a:gd name="T33" fmla="*/ 51 h 65"/>
              <a:gd name="T34" fmla="*/ 2 w 3404"/>
              <a:gd name="T35" fmla="*/ 45 h 65"/>
              <a:gd name="T36" fmla="*/ 0 w 3404"/>
              <a:gd name="T37" fmla="*/ 39 h 65"/>
              <a:gd name="T38" fmla="*/ 0 w 3404"/>
              <a:gd name="T39" fmla="*/ 32 h 65"/>
              <a:gd name="T40" fmla="*/ 0 w 3404"/>
              <a:gd name="T41" fmla="*/ 32 h 65"/>
              <a:gd name="T42" fmla="*/ 0 w 3404"/>
              <a:gd name="T43" fmla="*/ 32 h 65"/>
              <a:gd name="T44" fmla="*/ 0 w 3404"/>
              <a:gd name="T45" fmla="*/ 26 h 65"/>
              <a:gd name="T46" fmla="*/ 2 w 3404"/>
              <a:gd name="T47" fmla="*/ 19 h 65"/>
              <a:gd name="T48" fmla="*/ 5 w 3404"/>
              <a:gd name="T49" fmla="*/ 15 h 65"/>
              <a:gd name="T50" fmla="*/ 9 w 3404"/>
              <a:gd name="T51" fmla="*/ 10 h 65"/>
              <a:gd name="T52" fmla="*/ 14 w 3404"/>
              <a:gd name="T53" fmla="*/ 6 h 65"/>
              <a:gd name="T54" fmla="*/ 20 w 3404"/>
              <a:gd name="T55" fmla="*/ 3 h 65"/>
              <a:gd name="T56" fmla="*/ 26 w 3404"/>
              <a:gd name="T57" fmla="*/ 1 h 65"/>
              <a:gd name="T58" fmla="*/ 33 w 3404"/>
              <a:gd name="T59" fmla="*/ 0 h 65"/>
              <a:gd name="T60" fmla="*/ 3372 w 3404"/>
              <a:gd name="T61" fmla="*/ 0 h 65"/>
              <a:gd name="T62" fmla="*/ 3372 w 3404"/>
              <a:gd name="T63" fmla="*/ 0 h 65"/>
              <a:gd name="T64" fmla="*/ 3378 w 3404"/>
              <a:gd name="T65" fmla="*/ 1 h 65"/>
              <a:gd name="T66" fmla="*/ 3385 w 3404"/>
              <a:gd name="T67" fmla="*/ 3 h 65"/>
              <a:gd name="T68" fmla="*/ 3389 w 3404"/>
              <a:gd name="T69" fmla="*/ 6 h 65"/>
              <a:gd name="T70" fmla="*/ 3395 w 3404"/>
              <a:gd name="T71" fmla="*/ 10 h 65"/>
              <a:gd name="T72" fmla="*/ 3399 w 3404"/>
              <a:gd name="T73" fmla="*/ 15 h 65"/>
              <a:gd name="T74" fmla="*/ 3402 w 3404"/>
              <a:gd name="T75" fmla="*/ 19 h 65"/>
              <a:gd name="T76" fmla="*/ 3403 w 3404"/>
              <a:gd name="T77" fmla="*/ 26 h 65"/>
              <a:gd name="T78" fmla="*/ 3404 w 3404"/>
              <a:gd name="T79" fmla="*/ 32 h 65"/>
              <a:gd name="T80" fmla="*/ 3404 w 3404"/>
              <a:gd name="T81" fmla="*/ 32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3404" h="65">
                <a:moveTo>
                  <a:pt x="3404" y="32"/>
                </a:moveTo>
                <a:lnTo>
                  <a:pt x="3404" y="32"/>
                </a:lnTo>
                <a:lnTo>
                  <a:pt x="3403" y="39"/>
                </a:lnTo>
                <a:lnTo>
                  <a:pt x="3402" y="45"/>
                </a:lnTo>
                <a:lnTo>
                  <a:pt x="3399" y="51"/>
                </a:lnTo>
                <a:lnTo>
                  <a:pt x="3395" y="55"/>
                </a:lnTo>
                <a:lnTo>
                  <a:pt x="3389" y="59"/>
                </a:lnTo>
                <a:lnTo>
                  <a:pt x="3385" y="62"/>
                </a:lnTo>
                <a:lnTo>
                  <a:pt x="3378" y="65"/>
                </a:lnTo>
                <a:lnTo>
                  <a:pt x="3372" y="65"/>
                </a:lnTo>
                <a:lnTo>
                  <a:pt x="33" y="65"/>
                </a:lnTo>
                <a:lnTo>
                  <a:pt x="33" y="65"/>
                </a:lnTo>
                <a:lnTo>
                  <a:pt x="26" y="65"/>
                </a:lnTo>
                <a:lnTo>
                  <a:pt x="20" y="62"/>
                </a:lnTo>
                <a:lnTo>
                  <a:pt x="14" y="59"/>
                </a:lnTo>
                <a:lnTo>
                  <a:pt x="9" y="55"/>
                </a:lnTo>
                <a:lnTo>
                  <a:pt x="5" y="51"/>
                </a:lnTo>
                <a:lnTo>
                  <a:pt x="2" y="45"/>
                </a:lnTo>
                <a:lnTo>
                  <a:pt x="0" y="39"/>
                </a:lnTo>
                <a:lnTo>
                  <a:pt x="0" y="32"/>
                </a:lnTo>
                <a:lnTo>
                  <a:pt x="0" y="32"/>
                </a:lnTo>
                <a:lnTo>
                  <a:pt x="0" y="32"/>
                </a:lnTo>
                <a:lnTo>
                  <a:pt x="0" y="26"/>
                </a:lnTo>
                <a:lnTo>
                  <a:pt x="2" y="19"/>
                </a:lnTo>
                <a:lnTo>
                  <a:pt x="5" y="15"/>
                </a:lnTo>
                <a:lnTo>
                  <a:pt x="9" y="10"/>
                </a:lnTo>
                <a:lnTo>
                  <a:pt x="14" y="6"/>
                </a:lnTo>
                <a:lnTo>
                  <a:pt x="20" y="3"/>
                </a:lnTo>
                <a:lnTo>
                  <a:pt x="26" y="1"/>
                </a:lnTo>
                <a:lnTo>
                  <a:pt x="33" y="0"/>
                </a:lnTo>
                <a:lnTo>
                  <a:pt x="3372" y="0"/>
                </a:lnTo>
                <a:lnTo>
                  <a:pt x="3372" y="0"/>
                </a:lnTo>
                <a:lnTo>
                  <a:pt x="3378" y="1"/>
                </a:lnTo>
                <a:lnTo>
                  <a:pt x="3385" y="3"/>
                </a:lnTo>
                <a:lnTo>
                  <a:pt x="3389" y="6"/>
                </a:lnTo>
                <a:lnTo>
                  <a:pt x="3395" y="10"/>
                </a:lnTo>
                <a:lnTo>
                  <a:pt x="3399" y="15"/>
                </a:lnTo>
                <a:lnTo>
                  <a:pt x="3402" y="19"/>
                </a:lnTo>
                <a:lnTo>
                  <a:pt x="3403" y="26"/>
                </a:lnTo>
                <a:lnTo>
                  <a:pt x="3404" y="32"/>
                </a:lnTo>
                <a:lnTo>
                  <a:pt x="3404" y="3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28844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텍스트 개체 틀 32"/>
          <p:cNvSpPr>
            <a:spLocks noGrp="1"/>
          </p:cNvSpPr>
          <p:nvPr>
            <p:ph type="body" sz="quarter" idx="10"/>
          </p:nvPr>
        </p:nvSpPr>
        <p:spPr>
          <a:xfrm>
            <a:off x="3080029" y="4178886"/>
            <a:ext cx="2965485" cy="546258"/>
          </a:xfrm>
          <a:prstGeom prst="rect">
            <a:avLst/>
          </a:prstGeom>
        </p:spPr>
        <p:txBody>
          <a:bodyPr anchor="ctr">
            <a:normAutofit fontScale="70000" lnSpcReduction="20000"/>
          </a:bodyPr>
          <a:lstStyle>
            <a:lvl1pPr marL="0" indent="0" algn="ctr">
              <a:buFontTx/>
              <a:buNone/>
              <a:defRPr sz="4500" b="1">
                <a:solidFill>
                  <a:schemeClr val="tx1"/>
                </a:solidFill>
                <a:latin typeface="Calibri" pitchFamily="34" charset="0"/>
                <a:cs typeface="Tahoma" pitchFamily="34" charset="0"/>
              </a:defRPr>
            </a:lvl1pPr>
          </a:lstStyle>
          <a:p>
            <a:pPr lvl="0"/>
            <a:r>
              <a:rPr lang="en-US" altLang="ko-KR" sz="5000" dirty="0" smtClean="0"/>
              <a:t>Thank</a:t>
            </a:r>
            <a:r>
              <a:rPr lang="ko-KR" altLang="en-US" sz="5000" dirty="0" smtClean="0"/>
              <a:t> </a:t>
            </a:r>
            <a:r>
              <a:rPr lang="en-US" altLang="ko-KR" sz="5000" dirty="0" smtClean="0"/>
              <a:t>You</a:t>
            </a:r>
            <a:endParaRPr lang="ko-KR" altLang="en-US" sz="5000" dirty="0"/>
          </a:p>
        </p:txBody>
      </p:sp>
    </p:spTree>
    <p:extLst>
      <p:ext uri="{BB962C8B-B14F-4D97-AF65-F5344CB8AC3E}">
        <p14:creationId xmlns="" xmlns:p14="http://schemas.microsoft.com/office/powerpoint/2010/main" val="203309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-1429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-1429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1758" name="AutoShape 14" descr="plus에 대한 이미지 검색결과"/>
          <p:cNvSpPr>
            <a:spLocks noChangeAspect="1" noChangeArrowheads="1"/>
          </p:cNvSpPr>
          <p:nvPr/>
        </p:nvSpPr>
        <p:spPr bwMode="auto">
          <a:xfrm>
            <a:off x="762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5" name="텍스트 개체 틀 6"/>
          <p:cNvSpPr>
            <a:spLocks noGrp="1"/>
          </p:cNvSpPr>
          <p:nvPr>
            <p:ph type="body" sz="quarter" idx="13"/>
          </p:nvPr>
        </p:nvSpPr>
        <p:spPr>
          <a:xfrm>
            <a:off x="350218" y="318623"/>
            <a:ext cx="5831165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3500" b="1">
                <a:solidFill>
                  <a:schemeClr val="tx1"/>
                </a:solidFill>
                <a:effectLst/>
                <a:latin typeface="Calibri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ko-KR" altLang="en-US" dirty="0" smtClean="0"/>
              <a:t>무선 조종기란</a:t>
            </a:r>
            <a:r>
              <a:rPr lang="en-US" altLang="ko-KR" dirty="0" smtClean="0"/>
              <a:t>?</a:t>
            </a:r>
            <a:endParaRPr lang="ko-KR" altLang="en-US" dirty="0" smtClean="0"/>
          </a:p>
        </p:txBody>
      </p:sp>
      <p:grpSp>
        <p:nvGrpSpPr>
          <p:cNvPr id="49" name="그룹 48"/>
          <p:cNvGrpSpPr/>
          <p:nvPr/>
        </p:nvGrpSpPr>
        <p:grpSpPr>
          <a:xfrm>
            <a:off x="71406" y="1285860"/>
            <a:ext cx="1285884" cy="1011599"/>
            <a:chOff x="7573963" y="1514475"/>
            <a:chExt cx="2195512" cy="1727200"/>
          </a:xfrm>
        </p:grpSpPr>
        <p:sp>
          <p:nvSpPr>
            <p:cNvPr id="58" name="Freeform 26"/>
            <p:cNvSpPr>
              <a:spLocks/>
            </p:cNvSpPr>
            <p:nvPr/>
          </p:nvSpPr>
          <p:spPr bwMode="auto">
            <a:xfrm>
              <a:off x="7597775" y="2030413"/>
              <a:ext cx="2028825" cy="1125538"/>
            </a:xfrm>
            <a:custGeom>
              <a:avLst/>
              <a:gdLst>
                <a:gd name="T0" fmla="*/ 0 w 1278"/>
                <a:gd name="T1" fmla="*/ 189 h 709"/>
                <a:gd name="T2" fmla="*/ 217 w 1278"/>
                <a:gd name="T3" fmla="*/ 341 h 709"/>
                <a:gd name="T4" fmla="*/ 257 w 1278"/>
                <a:gd name="T5" fmla="*/ 709 h 709"/>
                <a:gd name="T6" fmla="*/ 499 w 1278"/>
                <a:gd name="T7" fmla="*/ 541 h 709"/>
                <a:gd name="T8" fmla="*/ 721 w 1278"/>
                <a:gd name="T9" fmla="*/ 698 h 709"/>
                <a:gd name="T10" fmla="*/ 1278 w 1278"/>
                <a:gd name="T11" fmla="*/ 0 h 709"/>
                <a:gd name="T12" fmla="*/ 0 w 1278"/>
                <a:gd name="T13" fmla="*/ 189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8" h="709">
                  <a:moveTo>
                    <a:pt x="0" y="189"/>
                  </a:moveTo>
                  <a:lnTo>
                    <a:pt x="217" y="341"/>
                  </a:lnTo>
                  <a:lnTo>
                    <a:pt x="257" y="709"/>
                  </a:lnTo>
                  <a:lnTo>
                    <a:pt x="499" y="541"/>
                  </a:lnTo>
                  <a:lnTo>
                    <a:pt x="721" y="698"/>
                  </a:lnTo>
                  <a:lnTo>
                    <a:pt x="1278" y="0"/>
                  </a:lnTo>
                  <a:lnTo>
                    <a:pt x="0" y="189"/>
                  </a:lnTo>
                  <a:close/>
                </a:path>
              </a:pathLst>
            </a:custGeom>
            <a:solidFill>
              <a:srgbClr val="06A1C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" name="Freeform 27"/>
            <p:cNvSpPr>
              <a:spLocks noEditPoints="1"/>
            </p:cNvSpPr>
            <p:nvPr/>
          </p:nvSpPr>
          <p:spPr bwMode="auto">
            <a:xfrm>
              <a:off x="7573963" y="2006600"/>
              <a:ext cx="2076450" cy="1173163"/>
            </a:xfrm>
            <a:custGeom>
              <a:avLst/>
              <a:gdLst>
                <a:gd name="T0" fmla="*/ 272 w 1308"/>
                <a:gd name="T1" fmla="*/ 739 h 739"/>
                <a:gd name="T2" fmla="*/ 272 w 1308"/>
                <a:gd name="T3" fmla="*/ 739 h 739"/>
                <a:gd name="T4" fmla="*/ 269 w 1308"/>
                <a:gd name="T5" fmla="*/ 738 h 739"/>
                <a:gd name="T6" fmla="*/ 267 w 1308"/>
                <a:gd name="T7" fmla="*/ 737 h 739"/>
                <a:gd name="T8" fmla="*/ 267 w 1308"/>
                <a:gd name="T9" fmla="*/ 737 h 739"/>
                <a:gd name="T10" fmla="*/ 264 w 1308"/>
                <a:gd name="T11" fmla="*/ 735 h 739"/>
                <a:gd name="T12" fmla="*/ 260 w 1308"/>
                <a:gd name="T13" fmla="*/ 733 h 739"/>
                <a:gd name="T14" fmla="*/ 258 w 1308"/>
                <a:gd name="T15" fmla="*/ 729 h 739"/>
                <a:gd name="T16" fmla="*/ 257 w 1308"/>
                <a:gd name="T17" fmla="*/ 725 h 739"/>
                <a:gd name="T18" fmla="*/ 216 w 1308"/>
                <a:gd name="T19" fmla="*/ 365 h 739"/>
                <a:gd name="T20" fmla="*/ 7 w 1308"/>
                <a:gd name="T21" fmla="*/ 216 h 739"/>
                <a:gd name="T22" fmla="*/ 7 w 1308"/>
                <a:gd name="T23" fmla="*/ 216 h 739"/>
                <a:gd name="T24" fmla="*/ 3 w 1308"/>
                <a:gd name="T25" fmla="*/ 213 h 739"/>
                <a:gd name="T26" fmla="*/ 1 w 1308"/>
                <a:gd name="T27" fmla="*/ 209 h 739"/>
                <a:gd name="T28" fmla="*/ 0 w 1308"/>
                <a:gd name="T29" fmla="*/ 205 h 739"/>
                <a:gd name="T30" fmla="*/ 0 w 1308"/>
                <a:gd name="T31" fmla="*/ 200 h 739"/>
                <a:gd name="T32" fmla="*/ 0 w 1308"/>
                <a:gd name="T33" fmla="*/ 200 h 739"/>
                <a:gd name="T34" fmla="*/ 2 w 1308"/>
                <a:gd name="T35" fmla="*/ 196 h 739"/>
                <a:gd name="T36" fmla="*/ 4 w 1308"/>
                <a:gd name="T37" fmla="*/ 193 h 739"/>
                <a:gd name="T38" fmla="*/ 9 w 1308"/>
                <a:gd name="T39" fmla="*/ 189 h 739"/>
                <a:gd name="T40" fmla="*/ 13 w 1308"/>
                <a:gd name="T41" fmla="*/ 188 h 739"/>
                <a:gd name="T42" fmla="*/ 1290 w 1308"/>
                <a:gd name="T43" fmla="*/ 0 h 739"/>
                <a:gd name="T44" fmla="*/ 1290 w 1308"/>
                <a:gd name="T45" fmla="*/ 0 h 739"/>
                <a:gd name="T46" fmla="*/ 1295 w 1308"/>
                <a:gd name="T47" fmla="*/ 0 h 739"/>
                <a:gd name="T48" fmla="*/ 1299 w 1308"/>
                <a:gd name="T49" fmla="*/ 2 h 739"/>
                <a:gd name="T50" fmla="*/ 1302 w 1308"/>
                <a:gd name="T51" fmla="*/ 4 h 739"/>
                <a:gd name="T52" fmla="*/ 1306 w 1308"/>
                <a:gd name="T53" fmla="*/ 7 h 739"/>
                <a:gd name="T54" fmla="*/ 1306 w 1308"/>
                <a:gd name="T55" fmla="*/ 7 h 739"/>
                <a:gd name="T56" fmla="*/ 1307 w 1308"/>
                <a:gd name="T57" fmla="*/ 12 h 739"/>
                <a:gd name="T58" fmla="*/ 1308 w 1308"/>
                <a:gd name="T59" fmla="*/ 16 h 739"/>
                <a:gd name="T60" fmla="*/ 1307 w 1308"/>
                <a:gd name="T61" fmla="*/ 21 h 739"/>
                <a:gd name="T62" fmla="*/ 1305 w 1308"/>
                <a:gd name="T63" fmla="*/ 25 h 739"/>
                <a:gd name="T64" fmla="*/ 748 w 1308"/>
                <a:gd name="T65" fmla="*/ 723 h 739"/>
                <a:gd name="T66" fmla="*/ 748 w 1308"/>
                <a:gd name="T67" fmla="*/ 723 h 739"/>
                <a:gd name="T68" fmla="*/ 743 w 1308"/>
                <a:gd name="T69" fmla="*/ 726 h 739"/>
                <a:gd name="T70" fmla="*/ 738 w 1308"/>
                <a:gd name="T71" fmla="*/ 728 h 739"/>
                <a:gd name="T72" fmla="*/ 732 w 1308"/>
                <a:gd name="T73" fmla="*/ 728 h 739"/>
                <a:gd name="T74" fmla="*/ 727 w 1308"/>
                <a:gd name="T75" fmla="*/ 726 h 739"/>
                <a:gd name="T76" fmla="*/ 514 w 1308"/>
                <a:gd name="T77" fmla="*/ 575 h 739"/>
                <a:gd name="T78" fmla="*/ 281 w 1308"/>
                <a:gd name="T79" fmla="*/ 736 h 739"/>
                <a:gd name="T80" fmla="*/ 281 w 1308"/>
                <a:gd name="T81" fmla="*/ 736 h 739"/>
                <a:gd name="T82" fmla="*/ 278 w 1308"/>
                <a:gd name="T83" fmla="*/ 738 h 739"/>
                <a:gd name="T84" fmla="*/ 272 w 1308"/>
                <a:gd name="T85" fmla="*/ 739 h 739"/>
                <a:gd name="T86" fmla="*/ 272 w 1308"/>
                <a:gd name="T87" fmla="*/ 739 h 739"/>
                <a:gd name="T88" fmla="*/ 56 w 1308"/>
                <a:gd name="T89" fmla="*/ 214 h 739"/>
                <a:gd name="T90" fmla="*/ 240 w 1308"/>
                <a:gd name="T91" fmla="*/ 344 h 739"/>
                <a:gd name="T92" fmla="*/ 240 w 1308"/>
                <a:gd name="T93" fmla="*/ 344 h 739"/>
                <a:gd name="T94" fmla="*/ 243 w 1308"/>
                <a:gd name="T95" fmla="*/ 346 h 739"/>
                <a:gd name="T96" fmla="*/ 245 w 1308"/>
                <a:gd name="T97" fmla="*/ 348 h 739"/>
                <a:gd name="T98" fmla="*/ 246 w 1308"/>
                <a:gd name="T99" fmla="*/ 351 h 739"/>
                <a:gd name="T100" fmla="*/ 247 w 1308"/>
                <a:gd name="T101" fmla="*/ 355 h 739"/>
                <a:gd name="T102" fmla="*/ 286 w 1308"/>
                <a:gd name="T103" fmla="*/ 696 h 739"/>
                <a:gd name="T104" fmla="*/ 505 w 1308"/>
                <a:gd name="T105" fmla="*/ 543 h 739"/>
                <a:gd name="T106" fmla="*/ 505 w 1308"/>
                <a:gd name="T107" fmla="*/ 543 h 739"/>
                <a:gd name="T108" fmla="*/ 510 w 1308"/>
                <a:gd name="T109" fmla="*/ 541 h 739"/>
                <a:gd name="T110" fmla="*/ 514 w 1308"/>
                <a:gd name="T111" fmla="*/ 541 h 739"/>
                <a:gd name="T112" fmla="*/ 518 w 1308"/>
                <a:gd name="T113" fmla="*/ 541 h 739"/>
                <a:gd name="T114" fmla="*/ 523 w 1308"/>
                <a:gd name="T115" fmla="*/ 543 h 739"/>
                <a:gd name="T116" fmla="*/ 732 w 1308"/>
                <a:gd name="T117" fmla="*/ 692 h 739"/>
                <a:gd name="T118" fmla="*/ 1256 w 1308"/>
                <a:gd name="T119" fmla="*/ 36 h 739"/>
                <a:gd name="T120" fmla="*/ 56 w 1308"/>
                <a:gd name="T121" fmla="*/ 214 h 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08" h="739">
                  <a:moveTo>
                    <a:pt x="272" y="739"/>
                  </a:moveTo>
                  <a:lnTo>
                    <a:pt x="272" y="739"/>
                  </a:lnTo>
                  <a:lnTo>
                    <a:pt x="269" y="738"/>
                  </a:lnTo>
                  <a:lnTo>
                    <a:pt x="267" y="737"/>
                  </a:lnTo>
                  <a:lnTo>
                    <a:pt x="267" y="737"/>
                  </a:lnTo>
                  <a:lnTo>
                    <a:pt x="264" y="735"/>
                  </a:lnTo>
                  <a:lnTo>
                    <a:pt x="260" y="733"/>
                  </a:lnTo>
                  <a:lnTo>
                    <a:pt x="258" y="729"/>
                  </a:lnTo>
                  <a:lnTo>
                    <a:pt x="257" y="725"/>
                  </a:lnTo>
                  <a:lnTo>
                    <a:pt x="216" y="365"/>
                  </a:lnTo>
                  <a:lnTo>
                    <a:pt x="7" y="216"/>
                  </a:lnTo>
                  <a:lnTo>
                    <a:pt x="7" y="216"/>
                  </a:lnTo>
                  <a:lnTo>
                    <a:pt x="3" y="213"/>
                  </a:lnTo>
                  <a:lnTo>
                    <a:pt x="1" y="209"/>
                  </a:lnTo>
                  <a:lnTo>
                    <a:pt x="0" y="205"/>
                  </a:lnTo>
                  <a:lnTo>
                    <a:pt x="0" y="200"/>
                  </a:lnTo>
                  <a:lnTo>
                    <a:pt x="0" y="200"/>
                  </a:lnTo>
                  <a:lnTo>
                    <a:pt x="2" y="196"/>
                  </a:lnTo>
                  <a:lnTo>
                    <a:pt x="4" y="193"/>
                  </a:lnTo>
                  <a:lnTo>
                    <a:pt x="9" y="189"/>
                  </a:lnTo>
                  <a:lnTo>
                    <a:pt x="13" y="188"/>
                  </a:lnTo>
                  <a:lnTo>
                    <a:pt x="1290" y="0"/>
                  </a:lnTo>
                  <a:lnTo>
                    <a:pt x="1290" y="0"/>
                  </a:lnTo>
                  <a:lnTo>
                    <a:pt x="1295" y="0"/>
                  </a:lnTo>
                  <a:lnTo>
                    <a:pt x="1299" y="2"/>
                  </a:lnTo>
                  <a:lnTo>
                    <a:pt x="1302" y="4"/>
                  </a:lnTo>
                  <a:lnTo>
                    <a:pt x="1306" y="7"/>
                  </a:lnTo>
                  <a:lnTo>
                    <a:pt x="1306" y="7"/>
                  </a:lnTo>
                  <a:lnTo>
                    <a:pt x="1307" y="12"/>
                  </a:lnTo>
                  <a:lnTo>
                    <a:pt x="1308" y="16"/>
                  </a:lnTo>
                  <a:lnTo>
                    <a:pt x="1307" y="21"/>
                  </a:lnTo>
                  <a:lnTo>
                    <a:pt x="1305" y="25"/>
                  </a:lnTo>
                  <a:lnTo>
                    <a:pt x="748" y="723"/>
                  </a:lnTo>
                  <a:lnTo>
                    <a:pt x="748" y="723"/>
                  </a:lnTo>
                  <a:lnTo>
                    <a:pt x="743" y="726"/>
                  </a:lnTo>
                  <a:lnTo>
                    <a:pt x="738" y="728"/>
                  </a:lnTo>
                  <a:lnTo>
                    <a:pt x="732" y="728"/>
                  </a:lnTo>
                  <a:lnTo>
                    <a:pt x="727" y="726"/>
                  </a:lnTo>
                  <a:lnTo>
                    <a:pt x="514" y="575"/>
                  </a:lnTo>
                  <a:lnTo>
                    <a:pt x="281" y="736"/>
                  </a:lnTo>
                  <a:lnTo>
                    <a:pt x="281" y="736"/>
                  </a:lnTo>
                  <a:lnTo>
                    <a:pt x="278" y="738"/>
                  </a:lnTo>
                  <a:lnTo>
                    <a:pt x="272" y="739"/>
                  </a:lnTo>
                  <a:lnTo>
                    <a:pt x="272" y="739"/>
                  </a:lnTo>
                  <a:close/>
                  <a:moveTo>
                    <a:pt x="56" y="214"/>
                  </a:moveTo>
                  <a:lnTo>
                    <a:pt x="240" y="344"/>
                  </a:lnTo>
                  <a:lnTo>
                    <a:pt x="240" y="344"/>
                  </a:lnTo>
                  <a:lnTo>
                    <a:pt x="243" y="346"/>
                  </a:lnTo>
                  <a:lnTo>
                    <a:pt x="245" y="348"/>
                  </a:lnTo>
                  <a:lnTo>
                    <a:pt x="246" y="351"/>
                  </a:lnTo>
                  <a:lnTo>
                    <a:pt x="247" y="355"/>
                  </a:lnTo>
                  <a:lnTo>
                    <a:pt x="286" y="696"/>
                  </a:lnTo>
                  <a:lnTo>
                    <a:pt x="505" y="543"/>
                  </a:lnTo>
                  <a:lnTo>
                    <a:pt x="505" y="543"/>
                  </a:lnTo>
                  <a:lnTo>
                    <a:pt x="510" y="541"/>
                  </a:lnTo>
                  <a:lnTo>
                    <a:pt x="514" y="541"/>
                  </a:lnTo>
                  <a:lnTo>
                    <a:pt x="518" y="541"/>
                  </a:lnTo>
                  <a:lnTo>
                    <a:pt x="523" y="543"/>
                  </a:lnTo>
                  <a:lnTo>
                    <a:pt x="732" y="692"/>
                  </a:lnTo>
                  <a:lnTo>
                    <a:pt x="1256" y="36"/>
                  </a:lnTo>
                  <a:lnTo>
                    <a:pt x="56" y="2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" name="Freeform 28"/>
            <p:cNvSpPr>
              <a:spLocks/>
            </p:cNvSpPr>
            <p:nvPr/>
          </p:nvSpPr>
          <p:spPr bwMode="auto">
            <a:xfrm>
              <a:off x="8121650" y="2030413"/>
              <a:ext cx="1504950" cy="668338"/>
            </a:xfrm>
            <a:custGeom>
              <a:avLst/>
              <a:gdLst>
                <a:gd name="T0" fmla="*/ 0 w 948"/>
                <a:gd name="T1" fmla="*/ 421 h 421"/>
                <a:gd name="T2" fmla="*/ 948 w 948"/>
                <a:gd name="T3" fmla="*/ 0 h 421"/>
                <a:gd name="T4" fmla="*/ 0 w 948"/>
                <a:gd name="T5" fmla="*/ 421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48" h="421">
                  <a:moveTo>
                    <a:pt x="0" y="421"/>
                  </a:moveTo>
                  <a:lnTo>
                    <a:pt x="948" y="0"/>
                  </a:lnTo>
                  <a:lnTo>
                    <a:pt x="0" y="421"/>
                  </a:lnTo>
                  <a:close/>
                </a:path>
              </a:pathLst>
            </a:custGeom>
            <a:solidFill>
              <a:srgbClr val="06A1C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" name="Line 29"/>
            <p:cNvSpPr>
              <a:spLocks noChangeShapeType="1"/>
            </p:cNvSpPr>
            <p:nvPr/>
          </p:nvSpPr>
          <p:spPr bwMode="auto">
            <a:xfrm flipV="1">
              <a:off x="8121650" y="2030413"/>
              <a:ext cx="1504950" cy="66833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" name="Freeform 30"/>
            <p:cNvSpPr>
              <a:spLocks/>
            </p:cNvSpPr>
            <p:nvPr/>
          </p:nvSpPr>
          <p:spPr bwMode="auto">
            <a:xfrm>
              <a:off x="8104188" y="2012950"/>
              <a:ext cx="1539875" cy="703263"/>
            </a:xfrm>
            <a:custGeom>
              <a:avLst/>
              <a:gdLst>
                <a:gd name="T0" fmla="*/ 11 w 970"/>
                <a:gd name="T1" fmla="*/ 443 h 443"/>
                <a:gd name="T2" fmla="*/ 11 w 970"/>
                <a:gd name="T3" fmla="*/ 443 h 443"/>
                <a:gd name="T4" fmla="*/ 8 w 970"/>
                <a:gd name="T5" fmla="*/ 443 h 443"/>
                <a:gd name="T6" fmla="*/ 6 w 970"/>
                <a:gd name="T7" fmla="*/ 441 h 443"/>
                <a:gd name="T8" fmla="*/ 2 w 970"/>
                <a:gd name="T9" fmla="*/ 440 h 443"/>
                <a:gd name="T10" fmla="*/ 1 w 970"/>
                <a:gd name="T11" fmla="*/ 437 h 443"/>
                <a:gd name="T12" fmla="*/ 1 w 970"/>
                <a:gd name="T13" fmla="*/ 437 h 443"/>
                <a:gd name="T14" fmla="*/ 0 w 970"/>
                <a:gd name="T15" fmla="*/ 432 h 443"/>
                <a:gd name="T16" fmla="*/ 1 w 970"/>
                <a:gd name="T17" fmla="*/ 428 h 443"/>
                <a:gd name="T18" fmla="*/ 3 w 970"/>
                <a:gd name="T19" fmla="*/ 425 h 443"/>
                <a:gd name="T20" fmla="*/ 7 w 970"/>
                <a:gd name="T21" fmla="*/ 422 h 443"/>
                <a:gd name="T22" fmla="*/ 954 w 970"/>
                <a:gd name="T23" fmla="*/ 1 h 443"/>
                <a:gd name="T24" fmla="*/ 954 w 970"/>
                <a:gd name="T25" fmla="*/ 1 h 443"/>
                <a:gd name="T26" fmla="*/ 959 w 970"/>
                <a:gd name="T27" fmla="*/ 0 h 443"/>
                <a:gd name="T28" fmla="*/ 962 w 970"/>
                <a:gd name="T29" fmla="*/ 1 h 443"/>
                <a:gd name="T30" fmla="*/ 966 w 970"/>
                <a:gd name="T31" fmla="*/ 3 h 443"/>
                <a:gd name="T32" fmla="*/ 968 w 970"/>
                <a:gd name="T33" fmla="*/ 7 h 443"/>
                <a:gd name="T34" fmla="*/ 968 w 970"/>
                <a:gd name="T35" fmla="*/ 7 h 443"/>
                <a:gd name="T36" fmla="*/ 970 w 970"/>
                <a:gd name="T37" fmla="*/ 11 h 443"/>
                <a:gd name="T38" fmla="*/ 968 w 970"/>
                <a:gd name="T39" fmla="*/ 16 h 443"/>
                <a:gd name="T40" fmla="*/ 966 w 970"/>
                <a:gd name="T41" fmla="*/ 19 h 443"/>
                <a:gd name="T42" fmla="*/ 963 w 970"/>
                <a:gd name="T43" fmla="*/ 21 h 443"/>
                <a:gd name="T44" fmla="*/ 16 w 970"/>
                <a:gd name="T45" fmla="*/ 442 h 443"/>
                <a:gd name="T46" fmla="*/ 16 w 970"/>
                <a:gd name="T47" fmla="*/ 442 h 443"/>
                <a:gd name="T48" fmla="*/ 11 w 970"/>
                <a:gd name="T49" fmla="*/ 443 h 443"/>
                <a:gd name="T50" fmla="*/ 11 w 970"/>
                <a:gd name="T51" fmla="*/ 443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70" h="443">
                  <a:moveTo>
                    <a:pt x="11" y="443"/>
                  </a:moveTo>
                  <a:lnTo>
                    <a:pt x="11" y="443"/>
                  </a:lnTo>
                  <a:lnTo>
                    <a:pt x="8" y="443"/>
                  </a:lnTo>
                  <a:lnTo>
                    <a:pt x="6" y="441"/>
                  </a:lnTo>
                  <a:lnTo>
                    <a:pt x="2" y="440"/>
                  </a:lnTo>
                  <a:lnTo>
                    <a:pt x="1" y="437"/>
                  </a:lnTo>
                  <a:lnTo>
                    <a:pt x="1" y="437"/>
                  </a:lnTo>
                  <a:lnTo>
                    <a:pt x="0" y="432"/>
                  </a:lnTo>
                  <a:lnTo>
                    <a:pt x="1" y="428"/>
                  </a:lnTo>
                  <a:lnTo>
                    <a:pt x="3" y="425"/>
                  </a:lnTo>
                  <a:lnTo>
                    <a:pt x="7" y="422"/>
                  </a:lnTo>
                  <a:lnTo>
                    <a:pt x="954" y="1"/>
                  </a:lnTo>
                  <a:lnTo>
                    <a:pt x="954" y="1"/>
                  </a:lnTo>
                  <a:lnTo>
                    <a:pt x="959" y="0"/>
                  </a:lnTo>
                  <a:lnTo>
                    <a:pt x="962" y="1"/>
                  </a:lnTo>
                  <a:lnTo>
                    <a:pt x="966" y="3"/>
                  </a:lnTo>
                  <a:lnTo>
                    <a:pt x="968" y="7"/>
                  </a:lnTo>
                  <a:lnTo>
                    <a:pt x="968" y="7"/>
                  </a:lnTo>
                  <a:lnTo>
                    <a:pt x="970" y="11"/>
                  </a:lnTo>
                  <a:lnTo>
                    <a:pt x="968" y="16"/>
                  </a:lnTo>
                  <a:lnTo>
                    <a:pt x="966" y="19"/>
                  </a:lnTo>
                  <a:lnTo>
                    <a:pt x="963" y="21"/>
                  </a:lnTo>
                  <a:lnTo>
                    <a:pt x="16" y="442"/>
                  </a:lnTo>
                  <a:lnTo>
                    <a:pt x="16" y="442"/>
                  </a:lnTo>
                  <a:lnTo>
                    <a:pt x="11" y="443"/>
                  </a:lnTo>
                  <a:lnTo>
                    <a:pt x="11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4" name="Line 31"/>
            <p:cNvSpPr>
              <a:spLocks noChangeShapeType="1"/>
            </p:cNvSpPr>
            <p:nvPr/>
          </p:nvSpPr>
          <p:spPr bwMode="auto">
            <a:xfrm>
              <a:off x="7942263" y="2571750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5" name="Line 32"/>
            <p:cNvSpPr>
              <a:spLocks noChangeShapeType="1"/>
            </p:cNvSpPr>
            <p:nvPr/>
          </p:nvSpPr>
          <p:spPr bwMode="auto">
            <a:xfrm>
              <a:off x="7942263" y="2571750"/>
              <a:ext cx="0" cy="0"/>
            </a:xfrm>
            <a:prstGeom prst="line">
              <a:avLst/>
            </a:prstGeom>
            <a:noFill/>
            <a:ln w="3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" name="Line 33"/>
            <p:cNvSpPr>
              <a:spLocks noChangeShapeType="1"/>
            </p:cNvSpPr>
            <p:nvPr/>
          </p:nvSpPr>
          <p:spPr bwMode="auto">
            <a:xfrm>
              <a:off x="7942263" y="2571750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7" name="Line 34"/>
            <p:cNvSpPr>
              <a:spLocks noChangeShapeType="1"/>
            </p:cNvSpPr>
            <p:nvPr/>
          </p:nvSpPr>
          <p:spPr bwMode="auto">
            <a:xfrm>
              <a:off x="7942263" y="2571750"/>
              <a:ext cx="0" cy="0"/>
            </a:xfrm>
            <a:prstGeom prst="line">
              <a:avLst/>
            </a:prstGeom>
            <a:noFill/>
            <a:ln w="3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8" name="Freeform 35"/>
            <p:cNvSpPr>
              <a:spLocks/>
            </p:cNvSpPr>
            <p:nvPr/>
          </p:nvSpPr>
          <p:spPr bwMode="auto">
            <a:xfrm>
              <a:off x="7924800" y="2012950"/>
              <a:ext cx="1719262" cy="576263"/>
            </a:xfrm>
            <a:custGeom>
              <a:avLst/>
              <a:gdLst>
                <a:gd name="T0" fmla="*/ 11 w 1083"/>
                <a:gd name="T1" fmla="*/ 363 h 363"/>
                <a:gd name="T2" fmla="*/ 11 w 1083"/>
                <a:gd name="T3" fmla="*/ 363 h 363"/>
                <a:gd name="T4" fmla="*/ 7 w 1083"/>
                <a:gd name="T5" fmla="*/ 363 h 363"/>
                <a:gd name="T6" fmla="*/ 4 w 1083"/>
                <a:gd name="T7" fmla="*/ 362 h 363"/>
                <a:gd name="T8" fmla="*/ 2 w 1083"/>
                <a:gd name="T9" fmla="*/ 358 h 363"/>
                <a:gd name="T10" fmla="*/ 0 w 1083"/>
                <a:gd name="T11" fmla="*/ 356 h 363"/>
                <a:gd name="T12" fmla="*/ 0 w 1083"/>
                <a:gd name="T13" fmla="*/ 356 h 363"/>
                <a:gd name="T14" fmla="*/ 0 w 1083"/>
                <a:gd name="T15" fmla="*/ 352 h 363"/>
                <a:gd name="T16" fmla="*/ 1 w 1083"/>
                <a:gd name="T17" fmla="*/ 347 h 363"/>
                <a:gd name="T18" fmla="*/ 3 w 1083"/>
                <a:gd name="T19" fmla="*/ 344 h 363"/>
                <a:gd name="T20" fmla="*/ 7 w 1083"/>
                <a:gd name="T21" fmla="*/ 342 h 363"/>
                <a:gd name="T22" fmla="*/ 1068 w 1083"/>
                <a:gd name="T23" fmla="*/ 1 h 363"/>
                <a:gd name="T24" fmla="*/ 1068 w 1083"/>
                <a:gd name="T25" fmla="*/ 1 h 363"/>
                <a:gd name="T26" fmla="*/ 1073 w 1083"/>
                <a:gd name="T27" fmla="*/ 0 h 363"/>
                <a:gd name="T28" fmla="*/ 1076 w 1083"/>
                <a:gd name="T29" fmla="*/ 1 h 363"/>
                <a:gd name="T30" fmla="*/ 1079 w 1083"/>
                <a:gd name="T31" fmla="*/ 5 h 363"/>
                <a:gd name="T32" fmla="*/ 1081 w 1083"/>
                <a:gd name="T33" fmla="*/ 8 h 363"/>
                <a:gd name="T34" fmla="*/ 1081 w 1083"/>
                <a:gd name="T35" fmla="*/ 8 h 363"/>
                <a:gd name="T36" fmla="*/ 1083 w 1083"/>
                <a:gd name="T37" fmla="*/ 12 h 363"/>
                <a:gd name="T38" fmla="*/ 1081 w 1083"/>
                <a:gd name="T39" fmla="*/ 17 h 363"/>
                <a:gd name="T40" fmla="*/ 1078 w 1083"/>
                <a:gd name="T41" fmla="*/ 20 h 363"/>
                <a:gd name="T42" fmla="*/ 1075 w 1083"/>
                <a:gd name="T43" fmla="*/ 22 h 363"/>
                <a:gd name="T44" fmla="*/ 14 w 1083"/>
                <a:gd name="T45" fmla="*/ 363 h 363"/>
                <a:gd name="T46" fmla="*/ 14 w 1083"/>
                <a:gd name="T47" fmla="*/ 363 h 363"/>
                <a:gd name="T48" fmla="*/ 11 w 1083"/>
                <a:gd name="T49" fmla="*/ 363 h 363"/>
                <a:gd name="T50" fmla="*/ 11 w 1083"/>
                <a:gd name="T51" fmla="*/ 36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83" h="363">
                  <a:moveTo>
                    <a:pt x="11" y="363"/>
                  </a:moveTo>
                  <a:lnTo>
                    <a:pt x="11" y="363"/>
                  </a:lnTo>
                  <a:lnTo>
                    <a:pt x="7" y="363"/>
                  </a:lnTo>
                  <a:lnTo>
                    <a:pt x="4" y="362"/>
                  </a:lnTo>
                  <a:lnTo>
                    <a:pt x="2" y="358"/>
                  </a:lnTo>
                  <a:lnTo>
                    <a:pt x="0" y="356"/>
                  </a:lnTo>
                  <a:lnTo>
                    <a:pt x="0" y="356"/>
                  </a:lnTo>
                  <a:lnTo>
                    <a:pt x="0" y="352"/>
                  </a:lnTo>
                  <a:lnTo>
                    <a:pt x="1" y="347"/>
                  </a:lnTo>
                  <a:lnTo>
                    <a:pt x="3" y="344"/>
                  </a:lnTo>
                  <a:lnTo>
                    <a:pt x="7" y="342"/>
                  </a:lnTo>
                  <a:lnTo>
                    <a:pt x="1068" y="1"/>
                  </a:lnTo>
                  <a:lnTo>
                    <a:pt x="1068" y="1"/>
                  </a:lnTo>
                  <a:lnTo>
                    <a:pt x="1073" y="0"/>
                  </a:lnTo>
                  <a:lnTo>
                    <a:pt x="1076" y="1"/>
                  </a:lnTo>
                  <a:lnTo>
                    <a:pt x="1079" y="5"/>
                  </a:lnTo>
                  <a:lnTo>
                    <a:pt x="1081" y="8"/>
                  </a:lnTo>
                  <a:lnTo>
                    <a:pt x="1081" y="8"/>
                  </a:lnTo>
                  <a:lnTo>
                    <a:pt x="1083" y="12"/>
                  </a:lnTo>
                  <a:lnTo>
                    <a:pt x="1081" y="17"/>
                  </a:lnTo>
                  <a:lnTo>
                    <a:pt x="1078" y="20"/>
                  </a:lnTo>
                  <a:lnTo>
                    <a:pt x="1075" y="22"/>
                  </a:lnTo>
                  <a:lnTo>
                    <a:pt x="14" y="363"/>
                  </a:lnTo>
                  <a:lnTo>
                    <a:pt x="14" y="363"/>
                  </a:lnTo>
                  <a:lnTo>
                    <a:pt x="11" y="363"/>
                  </a:lnTo>
                  <a:lnTo>
                    <a:pt x="11" y="3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9" name="Freeform 36"/>
            <p:cNvSpPr>
              <a:spLocks/>
            </p:cNvSpPr>
            <p:nvPr/>
          </p:nvSpPr>
          <p:spPr bwMode="auto">
            <a:xfrm>
              <a:off x="8121650" y="2692400"/>
              <a:ext cx="542925" cy="398463"/>
            </a:xfrm>
            <a:custGeom>
              <a:avLst/>
              <a:gdLst>
                <a:gd name="T0" fmla="*/ 327 w 342"/>
                <a:gd name="T1" fmla="*/ 251 h 251"/>
                <a:gd name="T2" fmla="*/ 327 w 342"/>
                <a:gd name="T3" fmla="*/ 251 h 251"/>
                <a:gd name="T4" fmla="*/ 322 w 342"/>
                <a:gd name="T5" fmla="*/ 251 h 251"/>
                <a:gd name="T6" fmla="*/ 318 w 342"/>
                <a:gd name="T7" fmla="*/ 249 h 251"/>
                <a:gd name="T8" fmla="*/ 7 w 342"/>
                <a:gd name="T9" fmla="*/ 27 h 251"/>
                <a:gd name="T10" fmla="*/ 7 w 342"/>
                <a:gd name="T11" fmla="*/ 27 h 251"/>
                <a:gd name="T12" fmla="*/ 2 w 342"/>
                <a:gd name="T13" fmla="*/ 23 h 251"/>
                <a:gd name="T14" fmla="*/ 0 w 342"/>
                <a:gd name="T15" fmla="*/ 18 h 251"/>
                <a:gd name="T16" fmla="*/ 0 w 342"/>
                <a:gd name="T17" fmla="*/ 12 h 251"/>
                <a:gd name="T18" fmla="*/ 4 w 342"/>
                <a:gd name="T19" fmla="*/ 6 h 251"/>
                <a:gd name="T20" fmla="*/ 4 w 342"/>
                <a:gd name="T21" fmla="*/ 6 h 251"/>
                <a:gd name="T22" fmla="*/ 8 w 342"/>
                <a:gd name="T23" fmla="*/ 2 h 251"/>
                <a:gd name="T24" fmla="*/ 13 w 342"/>
                <a:gd name="T25" fmla="*/ 0 h 251"/>
                <a:gd name="T26" fmla="*/ 19 w 342"/>
                <a:gd name="T27" fmla="*/ 0 h 251"/>
                <a:gd name="T28" fmla="*/ 24 w 342"/>
                <a:gd name="T29" fmla="*/ 3 h 251"/>
                <a:gd name="T30" fmla="*/ 337 w 342"/>
                <a:gd name="T31" fmla="*/ 224 h 251"/>
                <a:gd name="T32" fmla="*/ 337 w 342"/>
                <a:gd name="T33" fmla="*/ 224 h 251"/>
                <a:gd name="T34" fmla="*/ 340 w 342"/>
                <a:gd name="T35" fmla="*/ 228 h 251"/>
                <a:gd name="T36" fmla="*/ 342 w 342"/>
                <a:gd name="T37" fmla="*/ 234 h 251"/>
                <a:gd name="T38" fmla="*/ 342 w 342"/>
                <a:gd name="T39" fmla="*/ 239 h 251"/>
                <a:gd name="T40" fmla="*/ 340 w 342"/>
                <a:gd name="T41" fmla="*/ 246 h 251"/>
                <a:gd name="T42" fmla="*/ 340 w 342"/>
                <a:gd name="T43" fmla="*/ 246 h 251"/>
                <a:gd name="T44" fmla="*/ 338 w 342"/>
                <a:gd name="T45" fmla="*/ 248 h 251"/>
                <a:gd name="T46" fmla="*/ 334 w 342"/>
                <a:gd name="T47" fmla="*/ 250 h 251"/>
                <a:gd name="T48" fmla="*/ 331 w 342"/>
                <a:gd name="T49" fmla="*/ 251 h 251"/>
                <a:gd name="T50" fmla="*/ 327 w 342"/>
                <a:gd name="T51" fmla="*/ 251 h 251"/>
                <a:gd name="T52" fmla="*/ 327 w 342"/>
                <a:gd name="T53" fmla="*/ 25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2" h="251">
                  <a:moveTo>
                    <a:pt x="327" y="251"/>
                  </a:moveTo>
                  <a:lnTo>
                    <a:pt x="327" y="251"/>
                  </a:lnTo>
                  <a:lnTo>
                    <a:pt x="322" y="251"/>
                  </a:lnTo>
                  <a:lnTo>
                    <a:pt x="318" y="249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2" y="23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4" y="6"/>
                  </a:lnTo>
                  <a:lnTo>
                    <a:pt x="4" y="6"/>
                  </a:lnTo>
                  <a:lnTo>
                    <a:pt x="8" y="2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4" y="3"/>
                  </a:lnTo>
                  <a:lnTo>
                    <a:pt x="337" y="224"/>
                  </a:lnTo>
                  <a:lnTo>
                    <a:pt x="337" y="224"/>
                  </a:lnTo>
                  <a:lnTo>
                    <a:pt x="340" y="228"/>
                  </a:lnTo>
                  <a:lnTo>
                    <a:pt x="342" y="234"/>
                  </a:lnTo>
                  <a:lnTo>
                    <a:pt x="342" y="239"/>
                  </a:lnTo>
                  <a:lnTo>
                    <a:pt x="340" y="246"/>
                  </a:lnTo>
                  <a:lnTo>
                    <a:pt x="340" y="246"/>
                  </a:lnTo>
                  <a:lnTo>
                    <a:pt x="338" y="248"/>
                  </a:lnTo>
                  <a:lnTo>
                    <a:pt x="334" y="250"/>
                  </a:lnTo>
                  <a:lnTo>
                    <a:pt x="331" y="251"/>
                  </a:lnTo>
                  <a:lnTo>
                    <a:pt x="327" y="251"/>
                  </a:lnTo>
                  <a:lnTo>
                    <a:pt x="327" y="2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0" name="Freeform 37"/>
            <p:cNvSpPr>
              <a:spLocks/>
            </p:cNvSpPr>
            <p:nvPr/>
          </p:nvSpPr>
          <p:spPr bwMode="auto">
            <a:xfrm>
              <a:off x="8577263" y="1538288"/>
              <a:ext cx="1168400" cy="1679575"/>
            </a:xfrm>
            <a:custGeom>
              <a:avLst/>
              <a:gdLst>
                <a:gd name="T0" fmla="*/ 706 w 736"/>
                <a:gd name="T1" fmla="*/ 758 h 1058"/>
                <a:gd name="T2" fmla="*/ 644 w 736"/>
                <a:gd name="T3" fmla="*/ 740 h 1058"/>
                <a:gd name="T4" fmla="*/ 592 w 736"/>
                <a:gd name="T5" fmla="*/ 749 h 1058"/>
                <a:gd name="T6" fmla="*/ 552 w 736"/>
                <a:gd name="T7" fmla="*/ 662 h 1058"/>
                <a:gd name="T8" fmla="*/ 511 w 736"/>
                <a:gd name="T9" fmla="*/ 590 h 1058"/>
                <a:gd name="T10" fmla="*/ 552 w 736"/>
                <a:gd name="T11" fmla="*/ 622 h 1058"/>
                <a:gd name="T12" fmla="*/ 592 w 736"/>
                <a:gd name="T13" fmla="*/ 622 h 1058"/>
                <a:gd name="T14" fmla="*/ 633 w 736"/>
                <a:gd name="T15" fmla="*/ 588 h 1058"/>
                <a:gd name="T16" fmla="*/ 642 w 736"/>
                <a:gd name="T17" fmla="*/ 555 h 1058"/>
                <a:gd name="T18" fmla="*/ 630 w 736"/>
                <a:gd name="T19" fmla="*/ 515 h 1058"/>
                <a:gd name="T20" fmla="*/ 586 w 736"/>
                <a:gd name="T21" fmla="*/ 485 h 1058"/>
                <a:gd name="T22" fmla="*/ 539 w 736"/>
                <a:gd name="T23" fmla="*/ 492 h 1058"/>
                <a:gd name="T24" fmla="*/ 418 w 736"/>
                <a:gd name="T25" fmla="*/ 414 h 1058"/>
                <a:gd name="T26" fmla="*/ 366 w 736"/>
                <a:gd name="T27" fmla="*/ 330 h 1058"/>
                <a:gd name="T28" fmla="*/ 421 w 736"/>
                <a:gd name="T29" fmla="*/ 226 h 1058"/>
                <a:gd name="T30" fmla="*/ 411 w 736"/>
                <a:gd name="T31" fmla="*/ 127 h 1058"/>
                <a:gd name="T32" fmla="*/ 346 w 736"/>
                <a:gd name="T33" fmla="*/ 37 h 1058"/>
                <a:gd name="T34" fmla="*/ 240 w 736"/>
                <a:gd name="T35" fmla="*/ 0 h 1058"/>
                <a:gd name="T36" fmla="*/ 147 w 736"/>
                <a:gd name="T37" fmla="*/ 24 h 1058"/>
                <a:gd name="T38" fmla="*/ 66 w 736"/>
                <a:gd name="T39" fmla="*/ 102 h 1058"/>
                <a:gd name="T40" fmla="*/ 40 w 736"/>
                <a:gd name="T41" fmla="*/ 194 h 1058"/>
                <a:gd name="T42" fmla="*/ 63 w 736"/>
                <a:gd name="T43" fmla="*/ 290 h 1058"/>
                <a:gd name="T44" fmla="*/ 131 w 736"/>
                <a:gd name="T45" fmla="*/ 354 h 1058"/>
                <a:gd name="T46" fmla="*/ 69 w 736"/>
                <a:gd name="T47" fmla="*/ 643 h 1058"/>
                <a:gd name="T48" fmla="*/ 12 w 736"/>
                <a:gd name="T49" fmla="*/ 682 h 1058"/>
                <a:gd name="T50" fmla="*/ 0 w 736"/>
                <a:gd name="T51" fmla="*/ 724 h 1058"/>
                <a:gd name="T52" fmla="*/ 14 w 736"/>
                <a:gd name="T53" fmla="*/ 769 h 1058"/>
                <a:gd name="T54" fmla="*/ 50 w 736"/>
                <a:gd name="T55" fmla="*/ 797 h 1058"/>
                <a:gd name="T56" fmla="*/ 89 w 736"/>
                <a:gd name="T57" fmla="*/ 804 h 1058"/>
                <a:gd name="T58" fmla="*/ 132 w 736"/>
                <a:gd name="T59" fmla="*/ 785 h 1058"/>
                <a:gd name="T60" fmla="*/ 159 w 736"/>
                <a:gd name="T61" fmla="*/ 748 h 1058"/>
                <a:gd name="T62" fmla="*/ 160 w 736"/>
                <a:gd name="T63" fmla="*/ 704 h 1058"/>
                <a:gd name="T64" fmla="*/ 187 w 736"/>
                <a:gd name="T65" fmla="*/ 648 h 1058"/>
                <a:gd name="T66" fmla="*/ 232 w 736"/>
                <a:gd name="T67" fmla="*/ 728 h 1058"/>
                <a:gd name="T68" fmla="*/ 291 w 736"/>
                <a:gd name="T69" fmla="*/ 836 h 1058"/>
                <a:gd name="T70" fmla="*/ 266 w 736"/>
                <a:gd name="T71" fmla="*/ 921 h 1058"/>
                <a:gd name="T72" fmla="*/ 255 w 736"/>
                <a:gd name="T73" fmla="*/ 962 h 1058"/>
                <a:gd name="T74" fmla="*/ 278 w 736"/>
                <a:gd name="T75" fmla="*/ 1007 h 1058"/>
                <a:gd name="T76" fmla="*/ 369 w 736"/>
                <a:gd name="T77" fmla="*/ 1051 h 1058"/>
                <a:gd name="T78" fmla="*/ 430 w 736"/>
                <a:gd name="T79" fmla="*/ 1058 h 1058"/>
                <a:gd name="T80" fmla="*/ 471 w 736"/>
                <a:gd name="T81" fmla="*/ 1036 h 1058"/>
                <a:gd name="T82" fmla="*/ 483 w 736"/>
                <a:gd name="T83" fmla="*/ 999 h 1058"/>
                <a:gd name="T84" fmla="*/ 457 w 736"/>
                <a:gd name="T85" fmla="*/ 950 h 1058"/>
                <a:gd name="T86" fmla="*/ 401 w 736"/>
                <a:gd name="T87" fmla="*/ 909 h 1058"/>
                <a:gd name="T88" fmla="*/ 391 w 736"/>
                <a:gd name="T89" fmla="*/ 864 h 1058"/>
                <a:gd name="T90" fmla="*/ 389 w 736"/>
                <a:gd name="T91" fmla="*/ 765 h 1058"/>
                <a:gd name="T92" fmla="*/ 362 w 736"/>
                <a:gd name="T93" fmla="*/ 678 h 1058"/>
                <a:gd name="T94" fmla="*/ 449 w 736"/>
                <a:gd name="T95" fmla="*/ 714 h 1058"/>
                <a:gd name="T96" fmla="*/ 493 w 736"/>
                <a:gd name="T97" fmla="*/ 772 h 1058"/>
                <a:gd name="T98" fmla="*/ 500 w 736"/>
                <a:gd name="T99" fmla="*/ 840 h 1058"/>
                <a:gd name="T100" fmla="*/ 513 w 736"/>
                <a:gd name="T101" fmla="*/ 875 h 1058"/>
                <a:gd name="T102" fmla="*/ 591 w 736"/>
                <a:gd name="T103" fmla="*/ 896 h 1058"/>
                <a:gd name="T104" fmla="*/ 697 w 736"/>
                <a:gd name="T105" fmla="*/ 864 h 1058"/>
                <a:gd name="T106" fmla="*/ 734 w 736"/>
                <a:gd name="T107" fmla="*/ 819 h 1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36" h="1058">
                  <a:moveTo>
                    <a:pt x="732" y="790"/>
                  </a:moveTo>
                  <a:lnTo>
                    <a:pt x="732" y="790"/>
                  </a:lnTo>
                  <a:lnTo>
                    <a:pt x="728" y="780"/>
                  </a:lnTo>
                  <a:lnTo>
                    <a:pt x="721" y="772"/>
                  </a:lnTo>
                  <a:lnTo>
                    <a:pt x="715" y="764"/>
                  </a:lnTo>
                  <a:lnTo>
                    <a:pt x="706" y="758"/>
                  </a:lnTo>
                  <a:lnTo>
                    <a:pt x="697" y="752"/>
                  </a:lnTo>
                  <a:lnTo>
                    <a:pt x="687" y="748"/>
                  </a:lnTo>
                  <a:lnTo>
                    <a:pt x="676" y="745"/>
                  </a:lnTo>
                  <a:lnTo>
                    <a:pt x="666" y="742"/>
                  </a:lnTo>
                  <a:lnTo>
                    <a:pt x="655" y="741"/>
                  </a:lnTo>
                  <a:lnTo>
                    <a:pt x="644" y="740"/>
                  </a:lnTo>
                  <a:lnTo>
                    <a:pt x="634" y="740"/>
                  </a:lnTo>
                  <a:lnTo>
                    <a:pt x="624" y="741"/>
                  </a:lnTo>
                  <a:lnTo>
                    <a:pt x="614" y="742"/>
                  </a:lnTo>
                  <a:lnTo>
                    <a:pt x="607" y="743"/>
                  </a:lnTo>
                  <a:lnTo>
                    <a:pt x="599" y="747"/>
                  </a:lnTo>
                  <a:lnTo>
                    <a:pt x="592" y="749"/>
                  </a:lnTo>
                  <a:lnTo>
                    <a:pt x="592" y="749"/>
                  </a:lnTo>
                  <a:lnTo>
                    <a:pt x="590" y="739"/>
                  </a:lnTo>
                  <a:lnTo>
                    <a:pt x="586" y="726"/>
                  </a:lnTo>
                  <a:lnTo>
                    <a:pt x="579" y="708"/>
                  </a:lnTo>
                  <a:lnTo>
                    <a:pt x="568" y="687"/>
                  </a:lnTo>
                  <a:lnTo>
                    <a:pt x="552" y="662"/>
                  </a:lnTo>
                  <a:lnTo>
                    <a:pt x="544" y="648"/>
                  </a:lnTo>
                  <a:lnTo>
                    <a:pt x="533" y="633"/>
                  </a:lnTo>
                  <a:lnTo>
                    <a:pt x="521" y="618"/>
                  </a:lnTo>
                  <a:lnTo>
                    <a:pt x="506" y="602"/>
                  </a:lnTo>
                  <a:lnTo>
                    <a:pt x="511" y="590"/>
                  </a:lnTo>
                  <a:lnTo>
                    <a:pt x="511" y="590"/>
                  </a:lnTo>
                  <a:lnTo>
                    <a:pt x="516" y="598"/>
                  </a:lnTo>
                  <a:lnTo>
                    <a:pt x="522" y="605"/>
                  </a:lnTo>
                  <a:lnTo>
                    <a:pt x="528" y="610"/>
                  </a:lnTo>
                  <a:lnTo>
                    <a:pt x="536" y="616"/>
                  </a:lnTo>
                  <a:lnTo>
                    <a:pt x="544" y="620"/>
                  </a:lnTo>
                  <a:lnTo>
                    <a:pt x="552" y="622"/>
                  </a:lnTo>
                  <a:lnTo>
                    <a:pt x="562" y="624"/>
                  </a:lnTo>
                  <a:lnTo>
                    <a:pt x="571" y="625"/>
                  </a:lnTo>
                  <a:lnTo>
                    <a:pt x="571" y="625"/>
                  </a:lnTo>
                  <a:lnTo>
                    <a:pt x="579" y="624"/>
                  </a:lnTo>
                  <a:lnTo>
                    <a:pt x="586" y="623"/>
                  </a:lnTo>
                  <a:lnTo>
                    <a:pt x="592" y="622"/>
                  </a:lnTo>
                  <a:lnTo>
                    <a:pt x="599" y="620"/>
                  </a:lnTo>
                  <a:lnTo>
                    <a:pt x="605" y="617"/>
                  </a:lnTo>
                  <a:lnTo>
                    <a:pt x="611" y="613"/>
                  </a:lnTo>
                  <a:lnTo>
                    <a:pt x="621" y="605"/>
                  </a:lnTo>
                  <a:lnTo>
                    <a:pt x="630" y="593"/>
                  </a:lnTo>
                  <a:lnTo>
                    <a:pt x="633" y="588"/>
                  </a:lnTo>
                  <a:lnTo>
                    <a:pt x="636" y="582"/>
                  </a:lnTo>
                  <a:lnTo>
                    <a:pt x="639" y="576"/>
                  </a:lnTo>
                  <a:lnTo>
                    <a:pt x="641" y="569"/>
                  </a:lnTo>
                  <a:lnTo>
                    <a:pt x="642" y="562"/>
                  </a:lnTo>
                  <a:lnTo>
                    <a:pt x="642" y="555"/>
                  </a:lnTo>
                  <a:lnTo>
                    <a:pt x="642" y="555"/>
                  </a:lnTo>
                  <a:lnTo>
                    <a:pt x="642" y="547"/>
                  </a:lnTo>
                  <a:lnTo>
                    <a:pt x="641" y="541"/>
                  </a:lnTo>
                  <a:lnTo>
                    <a:pt x="639" y="534"/>
                  </a:lnTo>
                  <a:lnTo>
                    <a:pt x="636" y="527"/>
                  </a:lnTo>
                  <a:lnTo>
                    <a:pt x="633" y="521"/>
                  </a:lnTo>
                  <a:lnTo>
                    <a:pt x="630" y="515"/>
                  </a:lnTo>
                  <a:lnTo>
                    <a:pt x="621" y="505"/>
                  </a:lnTo>
                  <a:lnTo>
                    <a:pt x="611" y="496"/>
                  </a:lnTo>
                  <a:lnTo>
                    <a:pt x="605" y="493"/>
                  </a:lnTo>
                  <a:lnTo>
                    <a:pt x="599" y="490"/>
                  </a:lnTo>
                  <a:lnTo>
                    <a:pt x="592" y="488"/>
                  </a:lnTo>
                  <a:lnTo>
                    <a:pt x="586" y="485"/>
                  </a:lnTo>
                  <a:lnTo>
                    <a:pt x="579" y="484"/>
                  </a:lnTo>
                  <a:lnTo>
                    <a:pt x="571" y="484"/>
                  </a:lnTo>
                  <a:lnTo>
                    <a:pt x="571" y="484"/>
                  </a:lnTo>
                  <a:lnTo>
                    <a:pt x="560" y="485"/>
                  </a:lnTo>
                  <a:lnTo>
                    <a:pt x="549" y="488"/>
                  </a:lnTo>
                  <a:lnTo>
                    <a:pt x="539" y="492"/>
                  </a:lnTo>
                  <a:lnTo>
                    <a:pt x="530" y="498"/>
                  </a:lnTo>
                  <a:lnTo>
                    <a:pt x="530" y="498"/>
                  </a:lnTo>
                  <a:lnTo>
                    <a:pt x="494" y="472"/>
                  </a:lnTo>
                  <a:lnTo>
                    <a:pt x="470" y="456"/>
                  </a:lnTo>
                  <a:lnTo>
                    <a:pt x="444" y="436"/>
                  </a:lnTo>
                  <a:lnTo>
                    <a:pt x="418" y="414"/>
                  </a:lnTo>
                  <a:lnTo>
                    <a:pt x="393" y="391"/>
                  </a:lnTo>
                  <a:lnTo>
                    <a:pt x="371" y="366"/>
                  </a:lnTo>
                  <a:lnTo>
                    <a:pt x="359" y="353"/>
                  </a:lnTo>
                  <a:lnTo>
                    <a:pt x="351" y="341"/>
                  </a:lnTo>
                  <a:lnTo>
                    <a:pt x="351" y="341"/>
                  </a:lnTo>
                  <a:lnTo>
                    <a:pt x="366" y="330"/>
                  </a:lnTo>
                  <a:lnTo>
                    <a:pt x="379" y="316"/>
                  </a:lnTo>
                  <a:lnTo>
                    <a:pt x="391" y="301"/>
                  </a:lnTo>
                  <a:lnTo>
                    <a:pt x="402" y="285"/>
                  </a:lnTo>
                  <a:lnTo>
                    <a:pt x="410" y="266"/>
                  </a:lnTo>
                  <a:lnTo>
                    <a:pt x="417" y="247"/>
                  </a:lnTo>
                  <a:lnTo>
                    <a:pt x="421" y="226"/>
                  </a:lnTo>
                  <a:lnTo>
                    <a:pt x="423" y="204"/>
                  </a:lnTo>
                  <a:lnTo>
                    <a:pt x="423" y="204"/>
                  </a:lnTo>
                  <a:lnTo>
                    <a:pt x="422" y="185"/>
                  </a:lnTo>
                  <a:lnTo>
                    <a:pt x="420" y="165"/>
                  </a:lnTo>
                  <a:lnTo>
                    <a:pt x="417" y="146"/>
                  </a:lnTo>
                  <a:lnTo>
                    <a:pt x="411" y="127"/>
                  </a:lnTo>
                  <a:lnTo>
                    <a:pt x="404" y="110"/>
                  </a:lnTo>
                  <a:lnTo>
                    <a:pt x="395" y="93"/>
                  </a:lnTo>
                  <a:lnTo>
                    <a:pt x="385" y="78"/>
                  </a:lnTo>
                  <a:lnTo>
                    <a:pt x="374" y="62"/>
                  </a:lnTo>
                  <a:lnTo>
                    <a:pt x="361" y="49"/>
                  </a:lnTo>
                  <a:lnTo>
                    <a:pt x="346" y="37"/>
                  </a:lnTo>
                  <a:lnTo>
                    <a:pt x="331" y="26"/>
                  </a:lnTo>
                  <a:lnTo>
                    <a:pt x="315" y="17"/>
                  </a:lnTo>
                  <a:lnTo>
                    <a:pt x="298" y="10"/>
                  </a:lnTo>
                  <a:lnTo>
                    <a:pt x="279" y="5"/>
                  </a:lnTo>
                  <a:lnTo>
                    <a:pt x="260" y="2"/>
                  </a:lnTo>
                  <a:lnTo>
                    <a:pt x="240" y="0"/>
                  </a:lnTo>
                  <a:lnTo>
                    <a:pt x="240" y="0"/>
                  </a:lnTo>
                  <a:lnTo>
                    <a:pt x="221" y="2"/>
                  </a:lnTo>
                  <a:lnTo>
                    <a:pt x="202" y="5"/>
                  </a:lnTo>
                  <a:lnTo>
                    <a:pt x="182" y="9"/>
                  </a:lnTo>
                  <a:lnTo>
                    <a:pt x="164" y="16"/>
                  </a:lnTo>
                  <a:lnTo>
                    <a:pt x="147" y="24"/>
                  </a:lnTo>
                  <a:lnTo>
                    <a:pt x="131" y="34"/>
                  </a:lnTo>
                  <a:lnTo>
                    <a:pt x="116" y="45"/>
                  </a:lnTo>
                  <a:lnTo>
                    <a:pt x="101" y="57"/>
                  </a:lnTo>
                  <a:lnTo>
                    <a:pt x="88" y="71"/>
                  </a:lnTo>
                  <a:lnTo>
                    <a:pt x="76" y="85"/>
                  </a:lnTo>
                  <a:lnTo>
                    <a:pt x="66" y="102"/>
                  </a:lnTo>
                  <a:lnTo>
                    <a:pt x="57" y="118"/>
                  </a:lnTo>
                  <a:lnTo>
                    <a:pt x="51" y="136"/>
                  </a:lnTo>
                  <a:lnTo>
                    <a:pt x="45" y="155"/>
                  </a:lnTo>
                  <a:lnTo>
                    <a:pt x="41" y="175"/>
                  </a:lnTo>
                  <a:lnTo>
                    <a:pt x="40" y="194"/>
                  </a:lnTo>
                  <a:lnTo>
                    <a:pt x="40" y="194"/>
                  </a:lnTo>
                  <a:lnTo>
                    <a:pt x="40" y="212"/>
                  </a:lnTo>
                  <a:lnTo>
                    <a:pt x="42" y="229"/>
                  </a:lnTo>
                  <a:lnTo>
                    <a:pt x="45" y="245"/>
                  </a:lnTo>
                  <a:lnTo>
                    <a:pt x="50" y="261"/>
                  </a:lnTo>
                  <a:lnTo>
                    <a:pt x="56" y="276"/>
                  </a:lnTo>
                  <a:lnTo>
                    <a:pt x="63" y="290"/>
                  </a:lnTo>
                  <a:lnTo>
                    <a:pt x="72" y="304"/>
                  </a:lnTo>
                  <a:lnTo>
                    <a:pt x="82" y="316"/>
                  </a:lnTo>
                  <a:lnTo>
                    <a:pt x="93" y="327"/>
                  </a:lnTo>
                  <a:lnTo>
                    <a:pt x="105" y="337"/>
                  </a:lnTo>
                  <a:lnTo>
                    <a:pt x="118" y="347"/>
                  </a:lnTo>
                  <a:lnTo>
                    <a:pt x="131" y="354"/>
                  </a:lnTo>
                  <a:lnTo>
                    <a:pt x="147" y="361"/>
                  </a:lnTo>
                  <a:lnTo>
                    <a:pt x="162" y="368"/>
                  </a:lnTo>
                  <a:lnTo>
                    <a:pt x="178" y="372"/>
                  </a:lnTo>
                  <a:lnTo>
                    <a:pt x="195" y="375"/>
                  </a:lnTo>
                  <a:lnTo>
                    <a:pt x="69" y="643"/>
                  </a:lnTo>
                  <a:lnTo>
                    <a:pt x="69" y="643"/>
                  </a:lnTo>
                  <a:lnTo>
                    <a:pt x="63" y="645"/>
                  </a:lnTo>
                  <a:lnTo>
                    <a:pt x="55" y="646"/>
                  </a:lnTo>
                  <a:lnTo>
                    <a:pt x="42" y="653"/>
                  </a:lnTo>
                  <a:lnTo>
                    <a:pt x="31" y="661"/>
                  </a:lnTo>
                  <a:lnTo>
                    <a:pt x="21" y="671"/>
                  </a:lnTo>
                  <a:lnTo>
                    <a:pt x="12" y="682"/>
                  </a:lnTo>
                  <a:lnTo>
                    <a:pt x="5" y="695"/>
                  </a:lnTo>
                  <a:lnTo>
                    <a:pt x="3" y="702"/>
                  </a:lnTo>
                  <a:lnTo>
                    <a:pt x="2" y="708"/>
                  </a:lnTo>
                  <a:lnTo>
                    <a:pt x="1" y="716"/>
                  </a:lnTo>
                  <a:lnTo>
                    <a:pt x="0" y="724"/>
                  </a:lnTo>
                  <a:lnTo>
                    <a:pt x="0" y="724"/>
                  </a:lnTo>
                  <a:lnTo>
                    <a:pt x="1" y="731"/>
                  </a:lnTo>
                  <a:lnTo>
                    <a:pt x="2" y="739"/>
                  </a:lnTo>
                  <a:lnTo>
                    <a:pt x="4" y="748"/>
                  </a:lnTo>
                  <a:lnTo>
                    <a:pt x="7" y="754"/>
                  </a:lnTo>
                  <a:lnTo>
                    <a:pt x="10" y="762"/>
                  </a:lnTo>
                  <a:lnTo>
                    <a:pt x="14" y="769"/>
                  </a:lnTo>
                  <a:lnTo>
                    <a:pt x="19" y="774"/>
                  </a:lnTo>
                  <a:lnTo>
                    <a:pt x="24" y="781"/>
                  </a:lnTo>
                  <a:lnTo>
                    <a:pt x="30" y="785"/>
                  </a:lnTo>
                  <a:lnTo>
                    <a:pt x="36" y="791"/>
                  </a:lnTo>
                  <a:lnTo>
                    <a:pt x="43" y="794"/>
                  </a:lnTo>
                  <a:lnTo>
                    <a:pt x="50" y="797"/>
                  </a:lnTo>
                  <a:lnTo>
                    <a:pt x="57" y="801"/>
                  </a:lnTo>
                  <a:lnTo>
                    <a:pt x="65" y="803"/>
                  </a:lnTo>
                  <a:lnTo>
                    <a:pt x="73" y="804"/>
                  </a:lnTo>
                  <a:lnTo>
                    <a:pt x="82" y="804"/>
                  </a:lnTo>
                  <a:lnTo>
                    <a:pt x="82" y="804"/>
                  </a:lnTo>
                  <a:lnTo>
                    <a:pt x="89" y="804"/>
                  </a:lnTo>
                  <a:lnTo>
                    <a:pt x="98" y="803"/>
                  </a:lnTo>
                  <a:lnTo>
                    <a:pt x="106" y="801"/>
                  </a:lnTo>
                  <a:lnTo>
                    <a:pt x="112" y="797"/>
                  </a:lnTo>
                  <a:lnTo>
                    <a:pt x="120" y="794"/>
                  </a:lnTo>
                  <a:lnTo>
                    <a:pt x="127" y="791"/>
                  </a:lnTo>
                  <a:lnTo>
                    <a:pt x="132" y="785"/>
                  </a:lnTo>
                  <a:lnTo>
                    <a:pt x="139" y="781"/>
                  </a:lnTo>
                  <a:lnTo>
                    <a:pt x="143" y="774"/>
                  </a:lnTo>
                  <a:lnTo>
                    <a:pt x="149" y="769"/>
                  </a:lnTo>
                  <a:lnTo>
                    <a:pt x="152" y="762"/>
                  </a:lnTo>
                  <a:lnTo>
                    <a:pt x="155" y="754"/>
                  </a:lnTo>
                  <a:lnTo>
                    <a:pt x="159" y="748"/>
                  </a:lnTo>
                  <a:lnTo>
                    <a:pt x="161" y="739"/>
                  </a:lnTo>
                  <a:lnTo>
                    <a:pt x="162" y="731"/>
                  </a:lnTo>
                  <a:lnTo>
                    <a:pt x="162" y="724"/>
                  </a:lnTo>
                  <a:lnTo>
                    <a:pt x="162" y="724"/>
                  </a:lnTo>
                  <a:lnTo>
                    <a:pt x="162" y="714"/>
                  </a:lnTo>
                  <a:lnTo>
                    <a:pt x="160" y="704"/>
                  </a:lnTo>
                  <a:lnTo>
                    <a:pt x="157" y="695"/>
                  </a:lnTo>
                  <a:lnTo>
                    <a:pt x="153" y="687"/>
                  </a:lnTo>
                  <a:lnTo>
                    <a:pt x="184" y="634"/>
                  </a:lnTo>
                  <a:lnTo>
                    <a:pt x="184" y="634"/>
                  </a:lnTo>
                  <a:lnTo>
                    <a:pt x="185" y="640"/>
                  </a:lnTo>
                  <a:lnTo>
                    <a:pt x="187" y="648"/>
                  </a:lnTo>
                  <a:lnTo>
                    <a:pt x="191" y="657"/>
                  </a:lnTo>
                  <a:lnTo>
                    <a:pt x="197" y="671"/>
                  </a:lnTo>
                  <a:lnTo>
                    <a:pt x="205" y="687"/>
                  </a:lnTo>
                  <a:lnTo>
                    <a:pt x="216" y="706"/>
                  </a:lnTo>
                  <a:lnTo>
                    <a:pt x="232" y="728"/>
                  </a:lnTo>
                  <a:lnTo>
                    <a:pt x="232" y="728"/>
                  </a:lnTo>
                  <a:lnTo>
                    <a:pt x="264" y="772"/>
                  </a:lnTo>
                  <a:lnTo>
                    <a:pt x="277" y="793"/>
                  </a:lnTo>
                  <a:lnTo>
                    <a:pt x="281" y="803"/>
                  </a:lnTo>
                  <a:lnTo>
                    <a:pt x="286" y="814"/>
                  </a:lnTo>
                  <a:lnTo>
                    <a:pt x="289" y="825"/>
                  </a:lnTo>
                  <a:lnTo>
                    <a:pt x="291" y="836"/>
                  </a:lnTo>
                  <a:lnTo>
                    <a:pt x="291" y="848"/>
                  </a:lnTo>
                  <a:lnTo>
                    <a:pt x="290" y="860"/>
                  </a:lnTo>
                  <a:lnTo>
                    <a:pt x="287" y="875"/>
                  </a:lnTo>
                  <a:lnTo>
                    <a:pt x="281" y="889"/>
                  </a:lnTo>
                  <a:lnTo>
                    <a:pt x="275" y="904"/>
                  </a:lnTo>
                  <a:lnTo>
                    <a:pt x="266" y="921"/>
                  </a:lnTo>
                  <a:lnTo>
                    <a:pt x="266" y="921"/>
                  </a:lnTo>
                  <a:lnTo>
                    <a:pt x="261" y="930"/>
                  </a:lnTo>
                  <a:lnTo>
                    <a:pt x="258" y="939"/>
                  </a:lnTo>
                  <a:lnTo>
                    <a:pt x="256" y="946"/>
                  </a:lnTo>
                  <a:lnTo>
                    <a:pt x="255" y="954"/>
                  </a:lnTo>
                  <a:lnTo>
                    <a:pt x="255" y="962"/>
                  </a:lnTo>
                  <a:lnTo>
                    <a:pt x="256" y="968"/>
                  </a:lnTo>
                  <a:lnTo>
                    <a:pt x="257" y="976"/>
                  </a:lnTo>
                  <a:lnTo>
                    <a:pt x="260" y="983"/>
                  </a:lnTo>
                  <a:lnTo>
                    <a:pt x="264" y="989"/>
                  </a:lnTo>
                  <a:lnTo>
                    <a:pt x="268" y="995"/>
                  </a:lnTo>
                  <a:lnTo>
                    <a:pt x="278" y="1007"/>
                  </a:lnTo>
                  <a:lnTo>
                    <a:pt x="290" y="1017"/>
                  </a:lnTo>
                  <a:lnTo>
                    <a:pt x="304" y="1026"/>
                  </a:lnTo>
                  <a:lnTo>
                    <a:pt x="320" y="1034"/>
                  </a:lnTo>
                  <a:lnTo>
                    <a:pt x="336" y="1041"/>
                  </a:lnTo>
                  <a:lnTo>
                    <a:pt x="353" y="1047"/>
                  </a:lnTo>
                  <a:lnTo>
                    <a:pt x="369" y="1051"/>
                  </a:lnTo>
                  <a:lnTo>
                    <a:pt x="385" y="1054"/>
                  </a:lnTo>
                  <a:lnTo>
                    <a:pt x="399" y="1056"/>
                  </a:lnTo>
                  <a:lnTo>
                    <a:pt x="412" y="1058"/>
                  </a:lnTo>
                  <a:lnTo>
                    <a:pt x="423" y="1058"/>
                  </a:lnTo>
                  <a:lnTo>
                    <a:pt x="423" y="1058"/>
                  </a:lnTo>
                  <a:lnTo>
                    <a:pt x="430" y="1058"/>
                  </a:lnTo>
                  <a:lnTo>
                    <a:pt x="438" y="1055"/>
                  </a:lnTo>
                  <a:lnTo>
                    <a:pt x="448" y="1052"/>
                  </a:lnTo>
                  <a:lnTo>
                    <a:pt x="457" y="1048"/>
                  </a:lnTo>
                  <a:lnTo>
                    <a:pt x="462" y="1044"/>
                  </a:lnTo>
                  <a:lnTo>
                    <a:pt x="466" y="1040"/>
                  </a:lnTo>
                  <a:lnTo>
                    <a:pt x="471" y="1036"/>
                  </a:lnTo>
                  <a:lnTo>
                    <a:pt x="475" y="1030"/>
                  </a:lnTo>
                  <a:lnTo>
                    <a:pt x="479" y="1023"/>
                  </a:lnTo>
                  <a:lnTo>
                    <a:pt x="481" y="1016"/>
                  </a:lnTo>
                  <a:lnTo>
                    <a:pt x="481" y="1016"/>
                  </a:lnTo>
                  <a:lnTo>
                    <a:pt x="483" y="1008"/>
                  </a:lnTo>
                  <a:lnTo>
                    <a:pt x="483" y="999"/>
                  </a:lnTo>
                  <a:lnTo>
                    <a:pt x="482" y="991"/>
                  </a:lnTo>
                  <a:lnTo>
                    <a:pt x="479" y="983"/>
                  </a:lnTo>
                  <a:lnTo>
                    <a:pt x="475" y="974"/>
                  </a:lnTo>
                  <a:lnTo>
                    <a:pt x="470" y="966"/>
                  </a:lnTo>
                  <a:lnTo>
                    <a:pt x="463" y="957"/>
                  </a:lnTo>
                  <a:lnTo>
                    <a:pt x="457" y="950"/>
                  </a:lnTo>
                  <a:lnTo>
                    <a:pt x="449" y="941"/>
                  </a:lnTo>
                  <a:lnTo>
                    <a:pt x="440" y="934"/>
                  </a:lnTo>
                  <a:lnTo>
                    <a:pt x="431" y="926"/>
                  </a:lnTo>
                  <a:lnTo>
                    <a:pt x="421" y="920"/>
                  </a:lnTo>
                  <a:lnTo>
                    <a:pt x="411" y="914"/>
                  </a:lnTo>
                  <a:lnTo>
                    <a:pt x="401" y="909"/>
                  </a:lnTo>
                  <a:lnTo>
                    <a:pt x="391" y="904"/>
                  </a:lnTo>
                  <a:lnTo>
                    <a:pt x="380" y="901"/>
                  </a:lnTo>
                  <a:lnTo>
                    <a:pt x="380" y="901"/>
                  </a:lnTo>
                  <a:lnTo>
                    <a:pt x="383" y="897"/>
                  </a:lnTo>
                  <a:lnTo>
                    <a:pt x="387" y="883"/>
                  </a:lnTo>
                  <a:lnTo>
                    <a:pt x="391" y="864"/>
                  </a:lnTo>
                  <a:lnTo>
                    <a:pt x="394" y="850"/>
                  </a:lnTo>
                  <a:lnTo>
                    <a:pt x="395" y="836"/>
                  </a:lnTo>
                  <a:lnTo>
                    <a:pt x="396" y="821"/>
                  </a:lnTo>
                  <a:lnTo>
                    <a:pt x="395" y="803"/>
                  </a:lnTo>
                  <a:lnTo>
                    <a:pt x="393" y="785"/>
                  </a:lnTo>
                  <a:lnTo>
                    <a:pt x="389" y="765"/>
                  </a:lnTo>
                  <a:lnTo>
                    <a:pt x="384" y="745"/>
                  </a:lnTo>
                  <a:lnTo>
                    <a:pt x="377" y="724"/>
                  </a:lnTo>
                  <a:lnTo>
                    <a:pt x="367" y="700"/>
                  </a:lnTo>
                  <a:lnTo>
                    <a:pt x="354" y="677"/>
                  </a:lnTo>
                  <a:lnTo>
                    <a:pt x="354" y="677"/>
                  </a:lnTo>
                  <a:lnTo>
                    <a:pt x="362" y="678"/>
                  </a:lnTo>
                  <a:lnTo>
                    <a:pt x="379" y="683"/>
                  </a:lnTo>
                  <a:lnTo>
                    <a:pt x="393" y="686"/>
                  </a:lnTo>
                  <a:lnTo>
                    <a:pt x="406" y="690"/>
                  </a:lnTo>
                  <a:lnTo>
                    <a:pt x="420" y="697"/>
                  </a:lnTo>
                  <a:lnTo>
                    <a:pt x="434" y="705"/>
                  </a:lnTo>
                  <a:lnTo>
                    <a:pt x="449" y="714"/>
                  </a:lnTo>
                  <a:lnTo>
                    <a:pt x="462" y="726"/>
                  </a:lnTo>
                  <a:lnTo>
                    <a:pt x="474" y="739"/>
                  </a:lnTo>
                  <a:lnTo>
                    <a:pt x="480" y="746"/>
                  </a:lnTo>
                  <a:lnTo>
                    <a:pt x="485" y="754"/>
                  </a:lnTo>
                  <a:lnTo>
                    <a:pt x="490" y="763"/>
                  </a:lnTo>
                  <a:lnTo>
                    <a:pt x="493" y="772"/>
                  </a:lnTo>
                  <a:lnTo>
                    <a:pt x="496" y="782"/>
                  </a:lnTo>
                  <a:lnTo>
                    <a:pt x="498" y="792"/>
                  </a:lnTo>
                  <a:lnTo>
                    <a:pt x="501" y="803"/>
                  </a:lnTo>
                  <a:lnTo>
                    <a:pt x="501" y="815"/>
                  </a:lnTo>
                  <a:lnTo>
                    <a:pt x="501" y="827"/>
                  </a:lnTo>
                  <a:lnTo>
                    <a:pt x="500" y="840"/>
                  </a:lnTo>
                  <a:lnTo>
                    <a:pt x="500" y="840"/>
                  </a:lnTo>
                  <a:lnTo>
                    <a:pt x="500" y="845"/>
                  </a:lnTo>
                  <a:lnTo>
                    <a:pt x="502" y="855"/>
                  </a:lnTo>
                  <a:lnTo>
                    <a:pt x="504" y="861"/>
                  </a:lnTo>
                  <a:lnTo>
                    <a:pt x="507" y="868"/>
                  </a:lnTo>
                  <a:lnTo>
                    <a:pt x="513" y="875"/>
                  </a:lnTo>
                  <a:lnTo>
                    <a:pt x="519" y="881"/>
                  </a:lnTo>
                  <a:lnTo>
                    <a:pt x="528" y="888"/>
                  </a:lnTo>
                  <a:lnTo>
                    <a:pt x="539" y="892"/>
                  </a:lnTo>
                  <a:lnTo>
                    <a:pt x="554" y="896"/>
                  </a:lnTo>
                  <a:lnTo>
                    <a:pt x="570" y="897"/>
                  </a:lnTo>
                  <a:lnTo>
                    <a:pt x="591" y="896"/>
                  </a:lnTo>
                  <a:lnTo>
                    <a:pt x="614" y="892"/>
                  </a:lnTo>
                  <a:lnTo>
                    <a:pt x="642" y="886"/>
                  </a:lnTo>
                  <a:lnTo>
                    <a:pt x="674" y="876"/>
                  </a:lnTo>
                  <a:lnTo>
                    <a:pt x="674" y="876"/>
                  </a:lnTo>
                  <a:lnTo>
                    <a:pt x="686" y="870"/>
                  </a:lnTo>
                  <a:lnTo>
                    <a:pt x="697" y="864"/>
                  </a:lnTo>
                  <a:lnTo>
                    <a:pt x="710" y="855"/>
                  </a:lnTo>
                  <a:lnTo>
                    <a:pt x="717" y="848"/>
                  </a:lnTo>
                  <a:lnTo>
                    <a:pt x="722" y="843"/>
                  </a:lnTo>
                  <a:lnTo>
                    <a:pt x="728" y="835"/>
                  </a:lnTo>
                  <a:lnTo>
                    <a:pt x="732" y="827"/>
                  </a:lnTo>
                  <a:lnTo>
                    <a:pt x="734" y="819"/>
                  </a:lnTo>
                  <a:lnTo>
                    <a:pt x="736" y="811"/>
                  </a:lnTo>
                  <a:lnTo>
                    <a:pt x="734" y="801"/>
                  </a:lnTo>
                  <a:lnTo>
                    <a:pt x="732" y="790"/>
                  </a:lnTo>
                  <a:lnTo>
                    <a:pt x="732" y="7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1" name="Freeform 38"/>
            <p:cNvSpPr>
              <a:spLocks noEditPoints="1"/>
            </p:cNvSpPr>
            <p:nvPr/>
          </p:nvSpPr>
          <p:spPr bwMode="auto">
            <a:xfrm>
              <a:off x="8553450" y="1514475"/>
              <a:ext cx="1216025" cy="1727200"/>
            </a:xfrm>
            <a:custGeom>
              <a:avLst/>
              <a:gdLst>
                <a:gd name="T0" fmla="*/ 655 w 766"/>
                <a:gd name="T1" fmla="*/ 740 h 1088"/>
                <a:gd name="T2" fmla="*/ 586 w 766"/>
                <a:gd name="T3" fmla="*/ 656 h 1088"/>
                <a:gd name="T4" fmla="*/ 668 w 766"/>
                <a:gd name="T5" fmla="*/ 595 h 1088"/>
                <a:gd name="T6" fmla="*/ 641 w 766"/>
                <a:gd name="T7" fmla="*/ 504 h 1088"/>
                <a:gd name="T8" fmla="*/ 545 w 766"/>
                <a:gd name="T9" fmla="*/ 495 h 1088"/>
                <a:gd name="T10" fmla="*/ 443 w 766"/>
                <a:gd name="T11" fmla="*/ 280 h 1088"/>
                <a:gd name="T12" fmla="*/ 392 w 766"/>
                <a:gd name="T13" fmla="*/ 60 h 1088"/>
                <a:gd name="T14" fmla="*/ 213 w 766"/>
                <a:gd name="T15" fmla="*/ 4 h 1088"/>
                <a:gd name="T16" fmla="*/ 41 w 766"/>
                <a:gd name="T17" fmla="*/ 187 h 1088"/>
                <a:gd name="T18" fmla="*/ 112 w 766"/>
                <a:gd name="T19" fmla="*/ 366 h 1088"/>
                <a:gd name="T20" fmla="*/ 20 w 766"/>
                <a:gd name="T21" fmla="*/ 679 h 1088"/>
                <a:gd name="T22" fmla="*/ 12 w 766"/>
                <a:gd name="T23" fmla="*/ 784 h 1088"/>
                <a:gd name="T24" fmla="*/ 106 w 766"/>
                <a:gd name="T25" fmla="*/ 834 h 1088"/>
                <a:gd name="T26" fmla="*/ 190 w 766"/>
                <a:gd name="T27" fmla="*/ 757 h 1088"/>
                <a:gd name="T28" fmla="*/ 233 w 766"/>
                <a:gd name="T29" fmla="*/ 752 h 1088"/>
                <a:gd name="T30" fmla="*/ 287 w 766"/>
                <a:gd name="T31" fmla="*/ 881 h 1088"/>
                <a:gd name="T32" fmla="*/ 264 w 766"/>
                <a:gd name="T33" fmla="*/ 1010 h 1088"/>
                <a:gd name="T34" fmla="*/ 432 w 766"/>
                <a:gd name="T35" fmla="*/ 1088 h 1088"/>
                <a:gd name="T36" fmla="*/ 511 w 766"/>
                <a:gd name="T37" fmla="*/ 1035 h 1088"/>
                <a:gd name="T38" fmla="*/ 456 w 766"/>
                <a:gd name="T39" fmla="*/ 929 h 1088"/>
                <a:gd name="T40" fmla="*/ 416 w 766"/>
                <a:gd name="T41" fmla="*/ 763 h 1088"/>
                <a:gd name="T42" fmla="*/ 485 w 766"/>
                <a:gd name="T43" fmla="*/ 774 h 1088"/>
                <a:gd name="T44" fmla="*/ 504 w 766"/>
                <a:gd name="T45" fmla="*/ 879 h 1088"/>
                <a:gd name="T46" fmla="*/ 588 w 766"/>
                <a:gd name="T47" fmla="*/ 927 h 1088"/>
                <a:gd name="T48" fmla="*/ 753 w 766"/>
                <a:gd name="T49" fmla="*/ 863 h 1088"/>
                <a:gd name="T50" fmla="*/ 554 w 766"/>
                <a:gd name="T51" fmla="*/ 526 h 1088"/>
                <a:gd name="T52" fmla="*/ 640 w 766"/>
                <a:gd name="T53" fmla="*/ 559 h 1088"/>
                <a:gd name="T54" fmla="*/ 572 w 766"/>
                <a:gd name="T55" fmla="*/ 623 h 1088"/>
                <a:gd name="T56" fmla="*/ 520 w 766"/>
                <a:gd name="T57" fmla="*/ 591 h 1088"/>
                <a:gd name="T58" fmla="*/ 392 w 766"/>
                <a:gd name="T59" fmla="*/ 449 h 1088"/>
                <a:gd name="T60" fmla="*/ 683 w 766"/>
                <a:gd name="T61" fmla="*/ 876 h 1088"/>
                <a:gd name="T62" fmla="*/ 537 w 766"/>
                <a:gd name="T63" fmla="*/ 877 h 1088"/>
                <a:gd name="T64" fmla="*/ 502 w 766"/>
                <a:gd name="T65" fmla="*/ 745 h 1088"/>
                <a:gd name="T66" fmla="*/ 367 w 766"/>
                <a:gd name="T67" fmla="*/ 677 h 1088"/>
                <a:gd name="T68" fmla="*/ 389 w 766"/>
                <a:gd name="T69" fmla="*/ 782 h 1088"/>
                <a:gd name="T70" fmla="*/ 380 w 766"/>
                <a:gd name="T71" fmla="*/ 919 h 1088"/>
                <a:gd name="T72" fmla="*/ 462 w 766"/>
                <a:gd name="T73" fmla="*/ 977 h 1088"/>
                <a:gd name="T74" fmla="*/ 457 w 766"/>
                <a:gd name="T75" fmla="*/ 1053 h 1088"/>
                <a:gd name="T76" fmla="*/ 336 w 766"/>
                <a:gd name="T77" fmla="*/ 1033 h 1088"/>
                <a:gd name="T78" fmla="*/ 287 w 766"/>
                <a:gd name="T79" fmla="*/ 958 h 1088"/>
                <a:gd name="T80" fmla="*/ 313 w 766"/>
                <a:gd name="T81" fmla="*/ 816 h 1088"/>
                <a:gd name="T82" fmla="*/ 216 w 766"/>
                <a:gd name="T83" fmla="*/ 651 h 1088"/>
                <a:gd name="T84" fmla="*/ 256 w 766"/>
                <a:gd name="T85" fmla="*/ 496 h 1088"/>
                <a:gd name="T86" fmla="*/ 157 w 766"/>
                <a:gd name="T87" fmla="*/ 715 h 1088"/>
                <a:gd name="T88" fmla="*/ 103 w 766"/>
                <a:gd name="T89" fmla="*/ 804 h 1088"/>
                <a:gd name="T90" fmla="*/ 30 w 766"/>
                <a:gd name="T91" fmla="*/ 739 h 1088"/>
                <a:gd name="T92" fmla="*/ 99 w 766"/>
                <a:gd name="T93" fmla="*/ 665 h 1088"/>
                <a:gd name="T94" fmla="*/ 196 w 766"/>
                <a:gd name="T95" fmla="*/ 371 h 1088"/>
                <a:gd name="T96" fmla="*/ 72 w 766"/>
                <a:gd name="T97" fmla="*/ 240 h 1088"/>
                <a:gd name="T98" fmla="*/ 154 w 766"/>
                <a:gd name="T99" fmla="*/ 62 h 1088"/>
                <a:gd name="T100" fmla="*/ 346 w 766"/>
                <a:gd name="T101" fmla="*/ 60 h 1088"/>
                <a:gd name="T102" fmla="*/ 421 w 766"/>
                <a:gd name="T103" fmla="*/ 238 h 1088"/>
                <a:gd name="T104" fmla="*/ 354 w 766"/>
                <a:gd name="T105" fmla="*/ 346 h 1088"/>
                <a:gd name="T106" fmla="*/ 350 w 766"/>
                <a:gd name="T107" fmla="*/ 354 h 1088"/>
                <a:gd name="T108" fmla="*/ 379 w 766"/>
                <a:gd name="T109" fmla="*/ 508 h 1088"/>
                <a:gd name="T110" fmla="*/ 510 w 766"/>
                <a:gd name="T111" fmla="*/ 627 h 1088"/>
                <a:gd name="T112" fmla="*/ 597 w 766"/>
                <a:gd name="T113" fmla="*/ 776 h 1088"/>
                <a:gd name="T114" fmla="*/ 666 w 766"/>
                <a:gd name="T115" fmla="*/ 771 h 1088"/>
                <a:gd name="T116" fmla="*/ 732 w 766"/>
                <a:gd name="T117" fmla="*/ 838 h 10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66" h="1088">
                  <a:moveTo>
                    <a:pt x="762" y="800"/>
                  </a:moveTo>
                  <a:lnTo>
                    <a:pt x="762" y="800"/>
                  </a:lnTo>
                  <a:lnTo>
                    <a:pt x="758" y="791"/>
                  </a:lnTo>
                  <a:lnTo>
                    <a:pt x="754" y="785"/>
                  </a:lnTo>
                  <a:lnTo>
                    <a:pt x="749" y="778"/>
                  </a:lnTo>
                  <a:lnTo>
                    <a:pt x="744" y="772"/>
                  </a:lnTo>
                  <a:lnTo>
                    <a:pt x="737" y="766"/>
                  </a:lnTo>
                  <a:lnTo>
                    <a:pt x="732" y="761"/>
                  </a:lnTo>
                  <a:lnTo>
                    <a:pt x="717" y="753"/>
                  </a:lnTo>
                  <a:lnTo>
                    <a:pt x="702" y="746"/>
                  </a:lnTo>
                  <a:lnTo>
                    <a:pt x="685" y="743"/>
                  </a:lnTo>
                  <a:lnTo>
                    <a:pt x="670" y="740"/>
                  </a:lnTo>
                  <a:lnTo>
                    <a:pt x="655" y="740"/>
                  </a:lnTo>
                  <a:lnTo>
                    <a:pt x="655" y="740"/>
                  </a:lnTo>
                  <a:lnTo>
                    <a:pt x="635" y="741"/>
                  </a:lnTo>
                  <a:lnTo>
                    <a:pt x="618" y="744"/>
                  </a:lnTo>
                  <a:lnTo>
                    <a:pt x="618" y="744"/>
                  </a:lnTo>
                  <a:lnTo>
                    <a:pt x="613" y="728"/>
                  </a:lnTo>
                  <a:lnTo>
                    <a:pt x="603" y="707"/>
                  </a:lnTo>
                  <a:lnTo>
                    <a:pt x="590" y="682"/>
                  </a:lnTo>
                  <a:lnTo>
                    <a:pt x="581" y="668"/>
                  </a:lnTo>
                  <a:lnTo>
                    <a:pt x="571" y="654"/>
                  </a:lnTo>
                  <a:lnTo>
                    <a:pt x="571" y="654"/>
                  </a:lnTo>
                  <a:lnTo>
                    <a:pt x="579" y="655"/>
                  </a:lnTo>
                  <a:lnTo>
                    <a:pt x="586" y="656"/>
                  </a:lnTo>
                  <a:lnTo>
                    <a:pt x="586" y="656"/>
                  </a:lnTo>
                  <a:lnTo>
                    <a:pt x="595" y="655"/>
                  </a:lnTo>
                  <a:lnTo>
                    <a:pt x="604" y="654"/>
                  </a:lnTo>
                  <a:lnTo>
                    <a:pt x="612" y="651"/>
                  </a:lnTo>
                  <a:lnTo>
                    <a:pt x="619" y="648"/>
                  </a:lnTo>
                  <a:lnTo>
                    <a:pt x="627" y="645"/>
                  </a:lnTo>
                  <a:lnTo>
                    <a:pt x="635" y="640"/>
                  </a:lnTo>
                  <a:lnTo>
                    <a:pt x="641" y="636"/>
                  </a:lnTo>
                  <a:lnTo>
                    <a:pt x="647" y="631"/>
                  </a:lnTo>
                  <a:lnTo>
                    <a:pt x="652" y="624"/>
                  </a:lnTo>
                  <a:lnTo>
                    <a:pt x="658" y="617"/>
                  </a:lnTo>
                  <a:lnTo>
                    <a:pt x="661" y="611"/>
                  </a:lnTo>
                  <a:lnTo>
                    <a:pt x="666" y="603"/>
                  </a:lnTo>
                  <a:lnTo>
                    <a:pt x="668" y="595"/>
                  </a:lnTo>
                  <a:lnTo>
                    <a:pt x="670" y="586"/>
                  </a:lnTo>
                  <a:lnTo>
                    <a:pt x="671" y="579"/>
                  </a:lnTo>
                  <a:lnTo>
                    <a:pt x="672" y="570"/>
                  </a:lnTo>
                  <a:lnTo>
                    <a:pt x="672" y="570"/>
                  </a:lnTo>
                  <a:lnTo>
                    <a:pt x="671" y="561"/>
                  </a:lnTo>
                  <a:lnTo>
                    <a:pt x="670" y="552"/>
                  </a:lnTo>
                  <a:lnTo>
                    <a:pt x="668" y="545"/>
                  </a:lnTo>
                  <a:lnTo>
                    <a:pt x="666" y="537"/>
                  </a:lnTo>
                  <a:lnTo>
                    <a:pt x="661" y="529"/>
                  </a:lnTo>
                  <a:lnTo>
                    <a:pt x="658" y="521"/>
                  </a:lnTo>
                  <a:lnTo>
                    <a:pt x="652" y="515"/>
                  </a:lnTo>
                  <a:lnTo>
                    <a:pt x="647" y="509"/>
                  </a:lnTo>
                  <a:lnTo>
                    <a:pt x="641" y="504"/>
                  </a:lnTo>
                  <a:lnTo>
                    <a:pt x="635" y="498"/>
                  </a:lnTo>
                  <a:lnTo>
                    <a:pt x="627" y="495"/>
                  </a:lnTo>
                  <a:lnTo>
                    <a:pt x="619" y="491"/>
                  </a:lnTo>
                  <a:lnTo>
                    <a:pt x="612" y="488"/>
                  </a:lnTo>
                  <a:lnTo>
                    <a:pt x="604" y="486"/>
                  </a:lnTo>
                  <a:lnTo>
                    <a:pt x="595" y="485"/>
                  </a:lnTo>
                  <a:lnTo>
                    <a:pt x="586" y="484"/>
                  </a:lnTo>
                  <a:lnTo>
                    <a:pt x="586" y="484"/>
                  </a:lnTo>
                  <a:lnTo>
                    <a:pt x="575" y="485"/>
                  </a:lnTo>
                  <a:lnTo>
                    <a:pt x="565" y="487"/>
                  </a:lnTo>
                  <a:lnTo>
                    <a:pt x="555" y="491"/>
                  </a:lnTo>
                  <a:lnTo>
                    <a:pt x="545" y="495"/>
                  </a:lnTo>
                  <a:lnTo>
                    <a:pt x="545" y="495"/>
                  </a:lnTo>
                  <a:lnTo>
                    <a:pt x="512" y="472"/>
                  </a:lnTo>
                  <a:lnTo>
                    <a:pt x="491" y="456"/>
                  </a:lnTo>
                  <a:lnTo>
                    <a:pt x="470" y="439"/>
                  </a:lnTo>
                  <a:lnTo>
                    <a:pt x="447" y="420"/>
                  </a:lnTo>
                  <a:lnTo>
                    <a:pt x="426" y="401"/>
                  </a:lnTo>
                  <a:lnTo>
                    <a:pt x="405" y="380"/>
                  </a:lnTo>
                  <a:lnTo>
                    <a:pt x="388" y="359"/>
                  </a:lnTo>
                  <a:lnTo>
                    <a:pt x="388" y="359"/>
                  </a:lnTo>
                  <a:lnTo>
                    <a:pt x="402" y="346"/>
                  </a:lnTo>
                  <a:lnTo>
                    <a:pt x="414" y="332"/>
                  </a:lnTo>
                  <a:lnTo>
                    <a:pt x="425" y="315"/>
                  </a:lnTo>
                  <a:lnTo>
                    <a:pt x="435" y="299"/>
                  </a:lnTo>
                  <a:lnTo>
                    <a:pt x="443" y="280"/>
                  </a:lnTo>
                  <a:lnTo>
                    <a:pt x="448" y="261"/>
                  </a:lnTo>
                  <a:lnTo>
                    <a:pt x="452" y="241"/>
                  </a:lnTo>
                  <a:lnTo>
                    <a:pt x="454" y="220"/>
                  </a:lnTo>
                  <a:lnTo>
                    <a:pt x="454" y="220"/>
                  </a:lnTo>
                  <a:lnTo>
                    <a:pt x="453" y="197"/>
                  </a:lnTo>
                  <a:lnTo>
                    <a:pt x="451" y="175"/>
                  </a:lnTo>
                  <a:lnTo>
                    <a:pt x="446" y="154"/>
                  </a:lnTo>
                  <a:lnTo>
                    <a:pt x="440" y="133"/>
                  </a:lnTo>
                  <a:lnTo>
                    <a:pt x="431" y="112"/>
                  </a:lnTo>
                  <a:lnTo>
                    <a:pt x="420" y="94"/>
                  </a:lnTo>
                  <a:lnTo>
                    <a:pt x="406" y="76"/>
                  </a:lnTo>
                  <a:lnTo>
                    <a:pt x="392" y="60"/>
                  </a:lnTo>
                  <a:lnTo>
                    <a:pt x="392" y="60"/>
                  </a:lnTo>
                  <a:lnTo>
                    <a:pt x="378" y="45"/>
                  </a:lnTo>
                  <a:lnTo>
                    <a:pt x="362" y="34"/>
                  </a:lnTo>
                  <a:lnTo>
                    <a:pt x="347" y="23"/>
                  </a:lnTo>
                  <a:lnTo>
                    <a:pt x="329" y="15"/>
                  </a:lnTo>
                  <a:lnTo>
                    <a:pt x="312" y="9"/>
                  </a:lnTo>
                  <a:lnTo>
                    <a:pt x="294" y="4"/>
                  </a:lnTo>
                  <a:lnTo>
                    <a:pt x="275" y="1"/>
                  </a:lnTo>
                  <a:lnTo>
                    <a:pt x="255" y="0"/>
                  </a:lnTo>
                  <a:lnTo>
                    <a:pt x="255" y="0"/>
                  </a:lnTo>
                  <a:lnTo>
                    <a:pt x="255" y="0"/>
                  </a:lnTo>
                  <a:lnTo>
                    <a:pt x="255" y="0"/>
                  </a:lnTo>
                  <a:lnTo>
                    <a:pt x="234" y="1"/>
                  </a:lnTo>
                  <a:lnTo>
                    <a:pt x="213" y="4"/>
                  </a:lnTo>
                  <a:lnTo>
                    <a:pt x="193" y="10"/>
                  </a:lnTo>
                  <a:lnTo>
                    <a:pt x="174" y="17"/>
                  </a:lnTo>
                  <a:lnTo>
                    <a:pt x="155" y="25"/>
                  </a:lnTo>
                  <a:lnTo>
                    <a:pt x="137" y="35"/>
                  </a:lnTo>
                  <a:lnTo>
                    <a:pt x="121" y="47"/>
                  </a:lnTo>
                  <a:lnTo>
                    <a:pt x="105" y="62"/>
                  </a:lnTo>
                  <a:lnTo>
                    <a:pt x="91" y="76"/>
                  </a:lnTo>
                  <a:lnTo>
                    <a:pt x="79" y="93"/>
                  </a:lnTo>
                  <a:lnTo>
                    <a:pt x="68" y="109"/>
                  </a:lnTo>
                  <a:lnTo>
                    <a:pt x="58" y="128"/>
                  </a:lnTo>
                  <a:lnTo>
                    <a:pt x="50" y="147"/>
                  </a:lnTo>
                  <a:lnTo>
                    <a:pt x="45" y="166"/>
                  </a:lnTo>
                  <a:lnTo>
                    <a:pt x="41" y="187"/>
                  </a:lnTo>
                  <a:lnTo>
                    <a:pt x="39" y="208"/>
                  </a:lnTo>
                  <a:lnTo>
                    <a:pt x="39" y="208"/>
                  </a:lnTo>
                  <a:lnTo>
                    <a:pt x="39" y="226"/>
                  </a:lnTo>
                  <a:lnTo>
                    <a:pt x="41" y="243"/>
                  </a:lnTo>
                  <a:lnTo>
                    <a:pt x="44" y="259"/>
                  </a:lnTo>
                  <a:lnTo>
                    <a:pt x="48" y="276"/>
                  </a:lnTo>
                  <a:lnTo>
                    <a:pt x="54" y="290"/>
                  </a:lnTo>
                  <a:lnTo>
                    <a:pt x="60" y="305"/>
                  </a:lnTo>
                  <a:lnTo>
                    <a:pt x="69" y="319"/>
                  </a:lnTo>
                  <a:lnTo>
                    <a:pt x="78" y="332"/>
                  </a:lnTo>
                  <a:lnTo>
                    <a:pt x="88" y="344"/>
                  </a:lnTo>
                  <a:lnTo>
                    <a:pt x="100" y="355"/>
                  </a:lnTo>
                  <a:lnTo>
                    <a:pt x="112" y="366"/>
                  </a:lnTo>
                  <a:lnTo>
                    <a:pt x="125" y="375"/>
                  </a:lnTo>
                  <a:lnTo>
                    <a:pt x="140" y="384"/>
                  </a:lnTo>
                  <a:lnTo>
                    <a:pt x="155" y="390"/>
                  </a:lnTo>
                  <a:lnTo>
                    <a:pt x="170" y="397"/>
                  </a:lnTo>
                  <a:lnTo>
                    <a:pt x="188" y="401"/>
                  </a:lnTo>
                  <a:lnTo>
                    <a:pt x="75" y="645"/>
                  </a:lnTo>
                  <a:lnTo>
                    <a:pt x="75" y="645"/>
                  </a:lnTo>
                  <a:lnTo>
                    <a:pt x="66" y="647"/>
                  </a:lnTo>
                  <a:lnTo>
                    <a:pt x="59" y="650"/>
                  </a:lnTo>
                  <a:lnTo>
                    <a:pt x="51" y="654"/>
                  </a:lnTo>
                  <a:lnTo>
                    <a:pt x="45" y="657"/>
                  </a:lnTo>
                  <a:lnTo>
                    <a:pt x="31" y="667"/>
                  </a:lnTo>
                  <a:lnTo>
                    <a:pt x="20" y="679"/>
                  </a:lnTo>
                  <a:lnTo>
                    <a:pt x="12" y="692"/>
                  </a:lnTo>
                  <a:lnTo>
                    <a:pt x="8" y="699"/>
                  </a:lnTo>
                  <a:lnTo>
                    <a:pt x="6" y="707"/>
                  </a:lnTo>
                  <a:lnTo>
                    <a:pt x="3" y="714"/>
                  </a:lnTo>
                  <a:lnTo>
                    <a:pt x="2" y="722"/>
                  </a:lnTo>
                  <a:lnTo>
                    <a:pt x="1" y="730"/>
                  </a:lnTo>
                  <a:lnTo>
                    <a:pt x="0" y="739"/>
                  </a:lnTo>
                  <a:lnTo>
                    <a:pt x="0" y="739"/>
                  </a:lnTo>
                  <a:lnTo>
                    <a:pt x="1" y="748"/>
                  </a:lnTo>
                  <a:lnTo>
                    <a:pt x="2" y="757"/>
                  </a:lnTo>
                  <a:lnTo>
                    <a:pt x="4" y="767"/>
                  </a:lnTo>
                  <a:lnTo>
                    <a:pt x="7" y="776"/>
                  </a:lnTo>
                  <a:lnTo>
                    <a:pt x="12" y="784"/>
                  </a:lnTo>
                  <a:lnTo>
                    <a:pt x="16" y="793"/>
                  </a:lnTo>
                  <a:lnTo>
                    <a:pt x="22" y="799"/>
                  </a:lnTo>
                  <a:lnTo>
                    <a:pt x="28" y="806"/>
                  </a:lnTo>
                  <a:lnTo>
                    <a:pt x="35" y="812"/>
                  </a:lnTo>
                  <a:lnTo>
                    <a:pt x="43" y="818"/>
                  </a:lnTo>
                  <a:lnTo>
                    <a:pt x="50" y="822"/>
                  </a:lnTo>
                  <a:lnTo>
                    <a:pt x="59" y="827"/>
                  </a:lnTo>
                  <a:lnTo>
                    <a:pt x="68" y="830"/>
                  </a:lnTo>
                  <a:lnTo>
                    <a:pt x="77" y="832"/>
                  </a:lnTo>
                  <a:lnTo>
                    <a:pt x="87" y="834"/>
                  </a:lnTo>
                  <a:lnTo>
                    <a:pt x="97" y="834"/>
                  </a:lnTo>
                  <a:lnTo>
                    <a:pt x="97" y="834"/>
                  </a:lnTo>
                  <a:lnTo>
                    <a:pt x="106" y="834"/>
                  </a:lnTo>
                  <a:lnTo>
                    <a:pt x="115" y="832"/>
                  </a:lnTo>
                  <a:lnTo>
                    <a:pt x="125" y="830"/>
                  </a:lnTo>
                  <a:lnTo>
                    <a:pt x="134" y="827"/>
                  </a:lnTo>
                  <a:lnTo>
                    <a:pt x="142" y="822"/>
                  </a:lnTo>
                  <a:lnTo>
                    <a:pt x="151" y="818"/>
                  </a:lnTo>
                  <a:lnTo>
                    <a:pt x="157" y="812"/>
                  </a:lnTo>
                  <a:lnTo>
                    <a:pt x="164" y="806"/>
                  </a:lnTo>
                  <a:lnTo>
                    <a:pt x="170" y="799"/>
                  </a:lnTo>
                  <a:lnTo>
                    <a:pt x="176" y="793"/>
                  </a:lnTo>
                  <a:lnTo>
                    <a:pt x="181" y="784"/>
                  </a:lnTo>
                  <a:lnTo>
                    <a:pt x="185" y="776"/>
                  </a:lnTo>
                  <a:lnTo>
                    <a:pt x="188" y="767"/>
                  </a:lnTo>
                  <a:lnTo>
                    <a:pt x="190" y="757"/>
                  </a:lnTo>
                  <a:lnTo>
                    <a:pt x="193" y="748"/>
                  </a:lnTo>
                  <a:lnTo>
                    <a:pt x="193" y="739"/>
                  </a:lnTo>
                  <a:lnTo>
                    <a:pt x="193" y="739"/>
                  </a:lnTo>
                  <a:lnTo>
                    <a:pt x="193" y="729"/>
                  </a:lnTo>
                  <a:lnTo>
                    <a:pt x="191" y="720"/>
                  </a:lnTo>
                  <a:lnTo>
                    <a:pt x="189" y="711"/>
                  </a:lnTo>
                  <a:lnTo>
                    <a:pt x="186" y="703"/>
                  </a:lnTo>
                  <a:lnTo>
                    <a:pt x="196" y="687"/>
                  </a:lnTo>
                  <a:lnTo>
                    <a:pt x="196" y="687"/>
                  </a:lnTo>
                  <a:lnTo>
                    <a:pt x="201" y="700"/>
                  </a:lnTo>
                  <a:lnTo>
                    <a:pt x="210" y="715"/>
                  </a:lnTo>
                  <a:lnTo>
                    <a:pt x="220" y="733"/>
                  </a:lnTo>
                  <a:lnTo>
                    <a:pt x="233" y="752"/>
                  </a:lnTo>
                  <a:lnTo>
                    <a:pt x="233" y="752"/>
                  </a:lnTo>
                  <a:lnTo>
                    <a:pt x="251" y="776"/>
                  </a:lnTo>
                  <a:lnTo>
                    <a:pt x="251" y="776"/>
                  </a:lnTo>
                  <a:lnTo>
                    <a:pt x="264" y="794"/>
                  </a:lnTo>
                  <a:lnTo>
                    <a:pt x="275" y="810"/>
                  </a:lnTo>
                  <a:lnTo>
                    <a:pt x="280" y="819"/>
                  </a:lnTo>
                  <a:lnTo>
                    <a:pt x="284" y="827"/>
                  </a:lnTo>
                  <a:lnTo>
                    <a:pt x="286" y="836"/>
                  </a:lnTo>
                  <a:lnTo>
                    <a:pt x="288" y="843"/>
                  </a:lnTo>
                  <a:lnTo>
                    <a:pt x="291" y="852"/>
                  </a:lnTo>
                  <a:lnTo>
                    <a:pt x="291" y="861"/>
                  </a:lnTo>
                  <a:lnTo>
                    <a:pt x="290" y="871"/>
                  </a:lnTo>
                  <a:lnTo>
                    <a:pt x="287" y="881"/>
                  </a:lnTo>
                  <a:lnTo>
                    <a:pt x="285" y="892"/>
                  </a:lnTo>
                  <a:lnTo>
                    <a:pt x="281" y="903"/>
                  </a:lnTo>
                  <a:lnTo>
                    <a:pt x="274" y="915"/>
                  </a:lnTo>
                  <a:lnTo>
                    <a:pt x="268" y="928"/>
                  </a:lnTo>
                  <a:lnTo>
                    <a:pt x="268" y="928"/>
                  </a:lnTo>
                  <a:lnTo>
                    <a:pt x="261" y="941"/>
                  </a:lnTo>
                  <a:lnTo>
                    <a:pt x="256" y="954"/>
                  </a:lnTo>
                  <a:lnTo>
                    <a:pt x="254" y="966"/>
                  </a:lnTo>
                  <a:lnTo>
                    <a:pt x="254" y="976"/>
                  </a:lnTo>
                  <a:lnTo>
                    <a:pt x="255" y="985"/>
                  </a:lnTo>
                  <a:lnTo>
                    <a:pt x="258" y="994"/>
                  </a:lnTo>
                  <a:lnTo>
                    <a:pt x="260" y="1003"/>
                  </a:lnTo>
                  <a:lnTo>
                    <a:pt x="264" y="1010"/>
                  </a:lnTo>
                  <a:lnTo>
                    <a:pt x="264" y="1010"/>
                  </a:lnTo>
                  <a:lnTo>
                    <a:pt x="271" y="1020"/>
                  </a:lnTo>
                  <a:lnTo>
                    <a:pt x="279" y="1028"/>
                  </a:lnTo>
                  <a:lnTo>
                    <a:pt x="287" y="1037"/>
                  </a:lnTo>
                  <a:lnTo>
                    <a:pt x="297" y="1045"/>
                  </a:lnTo>
                  <a:lnTo>
                    <a:pt x="308" y="1053"/>
                  </a:lnTo>
                  <a:lnTo>
                    <a:pt x="320" y="1058"/>
                  </a:lnTo>
                  <a:lnTo>
                    <a:pt x="331" y="1065"/>
                  </a:lnTo>
                  <a:lnTo>
                    <a:pt x="344" y="1069"/>
                  </a:lnTo>
                  <a:lnTo>
                    <a:pt x="369" y="1078"/>
                  </a:lnTo>
                  <a:lnTo>
                    <a:pt x="392" y="1084"/>
                  </a:lnTo>
                  <a:lnTo>
                    <a:pt x="414" y="1087"/>
                  </a:lnTo>
                  <a:lnTo>
                    <a:pt x="432" y="1088"/>
                  </a:lnTo>
                  <a:lnTo>
                    <a:pt x="432" y="1088"/>
                  </a:lnTo>
                  <a:lnTo>
                    <a:pt x="438" y="1088"/>
                  </a:lnTo>
                  <a:lnTo>
                    <a:pt x="438" y="1088"/>
                  </a:lnTo>
                  <a:lnTo>
                    <a:pt x="447" y="1088"/>
                  </a:lnTo>
                  <a:lnTo>
                    <a:pt x="456" y="1086"/>
                  </a:lnTo>
                  <a:lnTo>
                    <a:pt x="467" y="1082"/>
                  </a:lnTo>
                  <a:lnTo>
                    <a:pt x="477" y="1077"/>
                  </a:lnTo>
                  <a:lnTo>
                    <a:pt x="488" y="1070"/>
                  </a:lnTo>
                  <a:lnTo>
                    <a:pt x="497" y="1062"/>
                  </a:lnTo>
                  <a:lnTo>
                    <a:pt x="501" y="1056"/>
                  </a:lnTo>
                  <a:lnTo>
                    <a:pt x="505" y="1049"/>
                  </a:lnTo>
                  <a:lnTo>
                    <a:pt x="508" y="1043"/>
                  </a:lnTo>
                  <a:lnTo>
                    <a:pt x="511" y="1035"/>
                  </a:lnTo>
                  <a:lnTo>
                    <a:pt x="511" y="1035"/>
                  </a:lnTo>
                  <a:lnTo>
                    <a:pt x="512" y="1030"/>
                  </a:lnTo>
                  <a:lnTo>
                    <a:pt x="513" y="1023"/>
                  </a:lnTo>
                  <a:lnTo>
                    <a:pt x="513" y="1016"/>
                  </a:lnTo>
                  <a:lnTo>
                    <a:pt x="513" y="1010"/>
                  </a:lnTo>
                  <a:lnTo>
                    <a:pt x="510" y="997"/>
                  </a:lnTo>
                  <a:lnTo>
                    <a:pt x="504" y="983"/>
                  </a:lnTo>
                  <a:lnTo>
                    <a:pt x="504" y="983"/>
                  </a:lnTo>
                  <a:lnTo>
                    <a:pt x="497" y="971"/>
                  </a:lnTo>
                  <a:lnTo>
                    <a:pt x="489" y="960"/>
                  </a:lnTo>
                  <a:lnTo>
                    <a:pt x="479" y="949"/>
                  </a:lnTo>
                  <a:lnTo>
                    <a:pt x="468" y="939"/>
                  </a:lnTo>
                  <a:lnTo>
                    <a:pt x="456" y="929"/>
                  </a:lnTo>
                  <a:lnTo>
                    <a:pt x="443" y="922"/>
                  </a:lnTo>
                  <a:lnTo>
                    <a:pt x="430" y="914"/>
                  </a:lnTo>
                  <a:lnTo>
                    <a:pt x="415" y="907"/>
                  </a:lnTo>
                  <a:lnTo>
                    <a:pt x="415" y="907"/>
                  </a:lnTo>
                  <a:lnTo>
                    <a:pt x="420" y="893"/>
                  </a:lnTo>
                  <a:lnTo>
                    <a:pt x="423" y="876"/>
                  </a:lnTo>
                  <a:lnTo>
                    <a:pt x="425" y="857"/>
                  </a:lnTo>
                  <a:lnTo>
                    <a:pt x="426" y="832"/>
                  </a:lnTo>
                  <a:lnTo>
                    <a:pt x="425" y="820"/>
                  </a:lnTo>
                  <a:lnTo>
                    <a:pt x="424" y="807"/>
                  </a:lnTo>
                  <a:lnTo>
                    <a:pt x="423" y="793"/>
                  </a:lnTo>
                  <a:lnTo>
                    <a:pt x="420" y="778"/>
                  </a:lnTo>
                  <a:lnTo>
                    <a:pt x="416" y="763"/>
                  </a:lnTo>
                  <a:lnTo>
                    <a:pt x="411" y="747"/>
                  </a:lnTo>
                  <a:lnTo>
                    <a:pt x="405" y="731"/>
                  </a:lnTo>
                  <a:lnTo>
                    <a:pt x="399" y="714"/>
                  </a:lnTo>
                  <a:lnTo>
                    <a:pt x="399" y="714"/>
                  </a:lnTo>
                  <a:lnTo>
                    <a:pt x="419" y="722"/>
                  </a:lnTo>
                  <a:lnTo>
                    <a:pt x="429" y="726"/>
                  </a:lnTo>
                  <a:lnTo>
                    <a:pt x="440" y="732"/>
                  </a:lnTo>
                  <a:lnTo>
                    <a:pt x="451" y="739"/>
                  </a:lnTo>
                  <a:lnTo>
                    <a:pt x="461" y="746"/>
                  </a:lnTo>
                  <a:lnTo>
                    <a:pt x="470" y="755"/>
                  </a:lnTo>
                  <a:lnTo>
                    <a:pt x="478" y="765"/>
                  </a:lnTo>
                  <a:lnTo>
                    <a:pt x="478" y="765"/>
                  </a:lnTo>
                  <a:lnTo>
                    <a:pt x="485" y="774"/>
                  </a:lnTo>
                  <a:lnTo>
                    <a:pt x="490" y="784"/>
                  </a:lnTo>
                  <a:lnTo>
                    <a:pt x="495" y="794"/>
                  </a:lnTo>
                  <a:lnTo>
                    <a:pt x="498" y="805"/>
                  </a:lnTo>
                  <a:lnTo>
                    <a:pt x="500" y="816"/>
                  </a:lnTo>
                  <a:lnTo>
                    <a:pt x="500" y="828"/>
                  </a:lnTo>
                  <a:lnTo>
                    <a:pt x="500" y="841"/>
                  </a:lnTo>
                  <a:lnTo>
                    <a:pt x="499" y="854"/>
                  </a:lnTo>
                  <a:lnTo>
                    <a:pt x="499" y="854"/>
                  </a:lnTo>
                  <a:lnTo>
                    <a:pt x="499" y="855"/>
                  </a:lnTo>
                  <a:lnTo>
                    <a:pt x="499" y="855"/>
                  </a:lnTo>
                  <a:lnTo>
                    <a:pt x="499" y="861"/>
                  </a:lnTo>
                  <a:lnTo>
                    <a:pt x="501" y="872"/>
                  </a:lnTo>
                  <a:lnTo>
                    <a:pt x="504" y="879"/>
                  </a:lnTo>
                  <a:lnTo>
                    <a:pt x="507" y="886"/>
                  </a:lnTo>
                  <a:lnTo>
                    <a:pt x="511" y="894"/>
                  </a:lnTo>
                  <a:lnTo>
                    <a:pt x="518" y="902"/>
                  </a:lnTo>
                  <a:lnTo>
                    <a:pt x="518" y="902"/>
                  </a:lnTo>
                  <a:lnTo>
                    <a:pt x="523" y="907"/>
                  </a:lnTo>
                  <a:lnTo>
                    <a:pt x="531" y="913"/>
                  </a:lnTo>
                  <a:lnTo>
                    <a:pt x="539" y="917"/>
                  </a:lnTo>
                  <a:lnTo>
                    <a:pt x="547" y="920"/>
                  </a:lnTo>
                  <a:lnTo>
                    <a:pt x="556" y="924"/>
                  </a:lnTo>
                  <a:lnTo>
                    <a:pt x="566" y="925"/>
                  </a:lnTo>
                  <a:lnTo>
                    <a:pt x="577" y="927"/>
                  </a:lnTo>
                  <a:lnTo>
                    <a:pt x="588" y="927"/>
                  </a:lnTo>
                  <a:lnTo>
                    <a:pt x="588" y="927"/>
                  </a:lnTo>
                  <a:lnTo>
                    <a:pt x="588" y="927"/>
                  </a:lnTo>
                  <a:lnTo>
                    <a:pt x="588" y="927"/>
                  </a:lnTo>
                  <a:lnTo>
                    <a:pt x="612" y="926"/>
                  </a:lnTo>
                  <a:lnTo>
                    <a:pt x="636" y="922"/>
                  </a:lnTo>
                  <a:lnTo>
                    <a:pt x="663" y="915"/>
                  </a:lnTo>
                  <a:lnTo>
                    <a:pt x="693" y="906"/>
                  </a:lnTo>
                  <a:lnTo>
                    <a:pt x="693" y="906"/>
                  </a:lnTo>
                  <a:lnTo>
                    <a:pt x="708" y="900"/>
                  </a:lnTo>
                  <a:lnTo>
                    <a:pt x="721" y="892"/>
                  </a:lnTo>
                  <a:lnTo>
                    <a:pt x="735" y="881"/>
                  </a:lnTo>
                  <a:lnTo>
                    <a:pt x="735" y="881"/>
                  </a:lnTo>
                  <a:lnTo>
                    <a:pt x="745" y="872"/>
                  </a:lnTo>
                  <a:lnTo>
                    <a:pt x="753" y="863"/>
                  </a:lnTo>
                  <a:lnTo>
                    <a:pt x="759" y="853"/>
                  </a:lnTo>
                  <a:lnTo>
                    <a:pt x="763" y="843"/>
                  </a:lnTo>
                  <a:lnTo>
                    <a:pt x="766" y="832"/>
                  </a:lnTo>
                  <a:lnTo>
                    <a:pt x="766" y="821"/>
                  </a:lnTo>
                  <a:lnTo>
                    <a:pt x="765" y="811"/>
                  </a:lnTo>
                  <a:lnTo>
                    <a:pt x="762" y="800"/>
                  </a:lnTo>
                  <a:lnTo>
                    <a:pt x="762" y="800"/>
                  </a:lnTo>
                  <a:close/>
                  <a:moveTo>
                    <a:pt x="537" y="526"/>
                  </a:moveTo>
                  <a:lnTo>
                    <a:pt x="537" y="526"/>
                  </a:lnTo>
                  <a:lnTo>
                    <a:pt x="541" y="528"/>
                  </a:lnTo>
                  <a:lnTo>
                    <a:pt x="545" y="528"/>
                  </a:lnTo>
                  <a:lnTo>
                    <a:pt x="550" y="528"/>
                  </a:lnTo>
                  <a:lnTo>
                    <a:pt x="554" y="526"/>
                  </a:lnTo>
                  <a:lnTo>
                    <a:pt x="554" y="526"/>
                  </a:lnTo>
                  <a:lnTo>
                    <a:pt x="562" y="521"/>
                  </a:lnTo>
                  <a:lnTo>
                    <a:pt x="570" y="518"/>
                  </a:lnTo>
                  <a:lnTo>
                    <a:pt x="577" y="516"/>
                  </a:lnTo>
                  <a:lnTo>
                    <a:pt x="586" y="515"/>
                  </a:lnTo>
                  <a:lnTo>
                    <a:pt x="586" y="515"/>
                  </a:lnTo>
                  <a:lnTo>
                    <a:pt x="597" y="516"/>
                  </a:lnTo>
                  <a:lnTo>
                    <a:pt x="608" y="519"/>
                  </a:lnTo>
                  <a:lnTo>
                    <a:pt x="617" y="525"/>
                  </a:lnTo>
                  <a:lnTo>
                    <a:pt x="625" y="531"/>
                  </a:lnTo>
                  <a:lnTo>
                    <a:pt x="631" y="539"/>
                  </a:lnTo>
                  <a:lnTo>
                    <a:pt x="637" y="549"/>
                  </a:lnTo>
                  <a:lnTo>
                    <a:pt x="640" y="559"/>
                  </a:lnTo>
                  <a:lnTo>
                    <a:pt x="641" y="570"/>
                  </a:lnTo>
                  <a:lnTo>
                    <a:pt x="641" y="570"/>
                  </a:lnTo>
                  <a:lnTo>
                    <a:pt x="640" y="581"/>
                  </a:lnTo>
                  <a:lnTo>
                    <a:pt x="637" y="591"/>
                  </a:lnTo>
                  <a:lnTo>
                    <a:pt x="631" y="601"/>
                  </a:lnTo>
                  <a:lnTo>
                    <a:pt x="625" y="608"/>
                  </a:lnTo>
                  <a:lnTo>
                    <a:pt x="617" y="615"/>
                  </a:lnTo>
                  <a:lnTo>
                    <a:pt x="608" y="621"/>
                  </a:lnTo>
                  <a:lnTo>
                    <a:pt x="597" y="624"/>
                  </a:lnTo>
                  <a:lnTo>
                    <a:pt x="586" y="625"/>
                  </a:lnTo>
                  <a:lnTo>
                    <a:pt x="586" y="625"/>
                  </a:lnTo>
                  <a:lnTo>
                    <a:pt x="580" y="624"/>
                  </a:lnTo>
                  <a:lnTo>
                    <a:pt x="572" y="623"/>
                  </a:lnTo>
                  <a:lnTo>
                    <a:pt x="565" y="621"/>
                  </a:lnTo>
                  <a:lnTo>
                    <a:pt x="559" y="617"/>
                  </a:lnTo>
                  <a:lnTo>
                    <a:pt x="553" y="613"/>
                  </a:lnTo>
                  <a:lnTo>
                    <a:pt x="548" y="608"/>
                  </a:lnTo>
                  <a:lnTo>
                    <a:pt x="543" y="603"/>
                  </a:lnTo>
                  <a:lnTo>
                    <a:pt x="539" y="597"/>
                  </a:lnTo>
                  <a:lnTo>
                    <a:pt x="539" y="597"/>
                  </a:lnTo>
                  <a:lnTo>
                    <a:pt x="537" y="594"/>
                  </a:lnTo>
                  <a:lnTo>
                    <a:pt x="533" y="591"/>
                  </a:lnTo>
                  <a:lnTo>
                    <a:pt x="529" y="590"/>
                  </a:lnTo>
                  <a:lnTo>
                    <a:pt x="524" y="590"/>
                  </a:lnTo>
                  <a:lnTo>
                    <a:pt x="524" y="590"/>
                  </a:lnTo>
                  <a:lnTo>
                    <a:pt x="520" y="591"/>
                  </a:lnTo>
                  <a:lnTo>
                    <a:pt x="517" y="593"/>
                  </a:lnTo>
                  <a:lnTo>
                    <a:pt x="517" y="593"/>
                  </a:lnTo>
                  <a:lnTo>
                    <a:pt x="505" y="583"/>
                  </a:lnTo>
                  <a:lnTo>
                    <a:pt x="491" y="575"/>
                  </a:lnTo>
                  <a:lnTo>
                    <a:pt x="467" y="562"/>
                  </a:lnTo>
                  <a:lnTo>
                    <a:pt x="447" y="552"/>
                  </a:lnTo>
                  <a:lnTo>
                    <a:pt x="433" y="547"/>
                  </a:lnTo>
                  <a:lnTo>
                    <a:pt x="433" y="547"/>
                  </a:lnTo>
                  <a:lnTo>
                    <a:pt x="421" y="526"/>
                  </a:lnTo>
                  <a:lnTo>
                    <a:pt x="412" y="506"/>
                  </a:lnTo>
                  <a:lnTo>
                    <a:pt x="404" y="486"/>
                  </a:lnTo>
                  <a:lnTo>
                    <a:pt x="398" y="467"/>
                  </a:lnTo>
                  <a:lnTo>
                    <a:pt x="392" y="449"/>
                  </a:lnTo>
                  <a:lnTo>
                    <a:pt x="389" y="432"/>
                  </a:lnTo>
                  <a:lnTo>
                    <a:pt x="386" y="417"/>
                  </a:lnTo>
                  <a:lnTo>
                    <a:pt x="383" y="402"/>
                  </a:lnTo>
                  <a:lnTo>
                    <a:pt x="383" y="402"/>
                  </a:lnTo>
                  <a:lnTo>
                    <a:pt x="403" y="422"/>
                  </a:lnTo>
                  <a:lnTo>
                    <a:pt x="424" y="441"/>
                  </a:lnTo>
                  <a:lnTo>
                    <a:pt x="445" y="460"/>
                  </a:lnTo>
                  <a:lnTo>
                    <a:pt x="467" y="476"/>
                  </a:lnTo>
                  <a:lnTo>
                    <a:pt x="507" y="505"/>
                  </a:lnTo>
                  <a:lnTo>
                    <a:pt x="537" y="526"/>
                  </a:lnTo>
                  <a:lnTo>
                    <a:pt x="537" y="526"/>
                  </a:lnTo>
                  <a:close/>
                  <a:moveTo>
                    <a:pt x="683" y="876"/>
                  </a:moveTo>
                  <a:lnTo>
                    <a:pt x="683" y="876"/>
                  </a:lnTo>
                  <a:lnTo>
                    <a:pt x="656" y="885"/>
                  </a:lnTo>
                  <a:lnTo>
                    <a:pt x="631" y="891"/>
                  </a:lnTo>
                  <a:lnTo>
                    <a:pt x="608" y="895"/>
                  </a:lnTo>
                  <a:lnTo>
                    <a:pt x="588" y="896"/>
                  </a:lnTo>
                  <a:lnTo>
                    <a:pt x="588" y="896"/>
                  </a:lnTo>
                  <a:lnTo>
                    <a:pt x="573" y="895"/>
                  </a:lnTo>
                  <a:lnTo>
                    <a:pt x="560" y="892"/>
                  </a:lnTo>
                  <a:lnTo>
                    <a:pt x="554" y="891"/>
                  </a:lnTo>
                  <a:lnTo>
                    <a:pt x="549" y="887"/>
                  </a:lnTo>
                  <a:lnTo>
                    <a:pt x="544" y="884"/>
                  </a:lnTo>
                  <a:lnTo>
                    <a:pt x="540" y="881"/>
                  </a:lnTo>
                  <a:lnTo>
                    <a:pt x="540" y="881"/>
                  </a:lnTo>
                  <a:lnTo>
                    <a:pt x="537" y="877"/>
                  </a:lnTo>
                  <a:lnTo>
                    <a:pt x="534" y="873"/>
                  </a:lnTo>
                  <a:lnTo>
                    <a:pt x="531" y="866"/>
                  </a:lnTo>
                  <a:lnTo>
                    <a:pt x="530" y="860"/>
                  </a:lnTo>
                  <a:lnTo>
                    <a:pt x="530" y="857"/>
                  </a:lnTo>
                  <a:lnTo>
                    <a:pt x="530" y="857"/>
                  </a:lnTo>
                  <a:lnTo>
                    <a:pt x="531" y="841"/>
                  </a:lnTo>
                  <a:lnTo>
                    <a:pt x="531" y="826"/>
                  </a:lnTo>
                  <a:lnTo>
                    <a:pt x="530" y="810"/>
                  </a:lnTo>
                  <a:lnTo>
                    <a:pt x="528" y="796"/>
                  </a:lnTo>
                  <a:lnTo>
                    <a:pt x="523" y="783"/>
                  </a:lnTo>
                  <a:lnTo>
                    <a:pt x="518" y="769"/>
                  </a:lnTo>
                  <a:lnTo>
                    <a:pt x="511" y="757"/>
                  </a:lnTo>
                  <a:lnTo>
                    <a:pt x="502" y="745"/>
                  </a:lnTo>
                  <a:lnTo>
                    <a:pt x="502" y="745"/>
                  </a:lnTo>
                  <a:lnTo>
                    <a:pt x="494" y="735"/>
                  </a:lnTo>
                  <a:lnTo>
                    <a:pt x="485" y="726"/>
                  </a:lnTo>
                  <a:lnTo>
                    <a:pt x="474" y="718"/>
                  </a:lnTo>
                  <a:lnTo>
                    <a:pt x="464" y="710"/>
                  </a:lnTo>
                  <a:lnTo>
                    <a:pt x="453" y="704"/>
                  </a:lnTo>
                  <a:lnTo>
                    <a:pt x="442" y="699"/>
                  </a:lnTo>
                  <a:lnTo>
                    <a:pt x="421" y="690"/>
                  </a:lnTo>
                  <a:lnTo>
                    <a:pt x="402" y="683"/>
                  </a:lnTo>
                  <a:lnTo>
                    <a:pt x="387" y="680"/>
                  </a:lnTo>
                  <a:lnTo>
                    <a:pt x="371" y="677"/>
                  </a:lnTo>
                  <a:lnTo>
                    <a:pt x="371" y="677"/>
                  </a:lnTo>
                  <a:lnTo>
                    <a:pt x="367" y="677"/>
                  </a:lnTo>
                  <a:lnTo>
                    <a:pt x="362" y="679"/>
                  </a:lnTo>
                  <a:lnTo>
                    <a:pt x="359" y="681"/>
                  </a:lnTo>
                  <a:lnTo>
                    <a:pt x="357" y="685"/>
                  </a:lnTo>
                  <a:lnTo>
                    <a:pt x="357" y="685"/>
                  </a:lnTo>
                  <a:lnTo>
                    <a:pt x="355" y="688"/>
                  </a:lnTo>
                  <a:lnTo>
                    <a:pt x="354" y="692"/>
                  </a:lnTo>
                  <a:lnTo>
                    <a:pt x="355" y="697"/>
                  </a:lnTo>
                  <a:lnTo>
                    <a:pt x="356" y="700"/>
                  </a:lnTo>
                  <a:lnTo>
                    <a:pt x="356" y="700"/>
                  </a:lnTo>
                  <a:lnTo>
                    <a:pt x="368" y="722"/>
                  </a:lnTo>
                  <a:lnTo>
                    <a:pt x="377" y="743"/>
                  </a:lnTo>
                  <a:lnTo>
                    <a:pt x="383" y="763"/>
                  </a:lnTo>
                  <a:lnTo>
                    <a:pt x="389" y="782"/>
                  </a:lnTo>
                  <a:lnTo>
                    <a:pt x="392" y="799"/>
                  </a:lnTo>
                  <a:lnTo>
                    <a:pt x="394" y="817"/>
                  </a:lnTo>
                  <a:lnTo>
                    <a:pt x="395" y="832"/>
                  </a:lnTo>
                  <a:lnTo>
                    <a:pt x="395" y="847"/>
                  </a:lnTo>
                  <a:lnTo>
                    <a:pt x="394" y="860"/>
                  </a:lnTo>
                  <a:lnTo>
                    <a:pt x="392" y="872"/>
                  </a:lnTo>
                  <a:lnTo>
                    <a:pt x="388" y="892"/>
                  </a:lnTo>
                  <a:lnTo>
                    <a:pt x="384" y="904"/>
                  </a:lnTo>
                  <a:lnTo>
                    <a:pt x="382" y="909"/>
                  </a:lnTo>
                  <a:lnTo>
                    <a:pt x="382" y="909"/>
                  </a:lnTo>
                  <a:lnTo>
                    <a:pt x="381" y="913"/>
                  </a:lnTo>
                  <a:lnTo>
                    <a:pt x="380" y="916"/>
                  </a:lnTo>
                  <a:lnTo>
                    <a:pt x="380" y="919"/>
                  </a:lnTo>
                  <a:lnTo>
                    <a:pt x="381" y="923"/>
                  </a:lnTo>
                  <a:lnTo>
                    <a:pt x="381" y="923"/>
                  </a:lnTo>
                  <a:lnTo>
                    <a:pt x="383" y="925"/>
                  </a:lnTo>
                  <a:lnTo>
                    <a:pt x="386" y="927"/>
                  </a:lnTo>
                  <a:lnTo>
                    <a:pt x="388" y="929"/>
                  </a:lnTo>
                  <a:lnTo>
                    <a:pt x="391" y="930"/>
                  </a:lnTo>
                  <a:lnTo>
                    <a:pt x="391" y="930"/>
                  </a:lnTo>
                  <a:lnTo>
                    <a:pt x="404" y="936"/>
                  </a:lnTo>
                  <a:lnTo>
                    <a:pt x="417" y="941"/>
                  </a:lnTo>
                  <a:lnTo>
                    <a:pt x="430" y="949"/>
                  </a:lnTo>
                  <a:lnTo>
                    <a:pt x="442" y="958"/>
                  </a:lnTo>
                  <a:lnTo>
                    <a:pt x="453" y="967"/>
                  </a:lnTo>
                  <a:lnTo>
                    <a:pt x="462" y="977"/>
                  </a:lnTo>
                  <a:lnTo>
                    <a:pt x="470" y="987"/>
                  </a:lnTo>
                  <a:lnTo>
                    <a:pt x="477" y="998"/>
                  </a:lnTo>
                  <a:lnTo>
                    <a:pt x="477" y="998"/>
                  </a:lnTo>
                  <a:lnTo>
                    <a:pt x="479" y="1003"/>
                  </a:lnTo>
                  <a:lnTo>
                    <a:pt x="481" y="1011"/>
                  </a:lnTo>
                  <a:lnTo>
                    <a:pt x="483" y="1019"/>
                  </a:lnTo>
                  <a:lnTo>
                    <a:pt x="481" y="1026"/>
                  </a:lnTo>
                  <a:lnTo>
                    <a:pt x="481" y="1026"/>
                  </a:lnTo>
                  <a:lnTo>
                    <a:pt x="479" y="1032"/>
                  </a:lnTo>
                  <a:lnTo>
                    <a:pt x="477" y="1036"/>
                  </a:lnTo>
                  <a:lnTo>
                    <a:pt x="470" y="1044"/>
                  </a:lnTo>
                  <a:lnTo>
                    <a:pt x="464" y="1049"/>
                  </a:lnTo>
                  <a:lnTo>
                    <a:pt x="457" y="1053"/>
                  </a:lnTo>
                  <a:lnTo>
                    <a:pt x="449" y="1055"/>
                  </a:lnTo>
                  <a:lnTo>
                    <a:pt x="444" y="1057"/>
                  </a:lnTo>
                  <a:lnTo>
                    <a:pt x="438" y="1057"/>
                  </a:lnTo>
                  <a:lnTo>
                    <a:pt x="438" y="1057"/>
                  </a:lnTo>
                  <a:lnTo>
                    <a:pt x="437" y="1057"/>
                  </a:lnTo>
                  <a:lnTo>
                    <a:pt x="437" y="1057"/>
                  </a:lnTo>
                  <a:lnTo>
                    <a:pt x="432" y="1057"/>
                  </a:lnTo>
                  <a:lnTo>
                    <a:pt x="432" y="1057"/>
                  </a:lnTo>
                  <a:lnTo>
                    <a:pt x="416" y="1056"/>
                  </a:lnTo>
                  <a:lnTo>
                    <a:pt x="398" y="1054"/>
                  </a:lnTo>
                  <a:lnTo>
                    <a:pt x="378" y="1048"/>
                  </a:lnTo>
                  <a:lnTo>
                    <a:pt x="357" y="1042"/>
                  </a:lnTo>
                  <a:lnTo>
                    <a:pt x="336" y="1033"/>
                  </a:lnTo>
                  <a:lnTo>
                    <a:pt x="327" y="1027"/>
                  </a:lnTo>
                  <a:lnTo>
                    <a:pt x="317" y="1022"/>
                  </a:lnTo>
                  <a:lnTo>
                    <a:pt x="309" y="1015"/>
                  </a:lnTo>
                  <a:lnTo>
                    <a:pt x="302" y="1009"/>
                  </a:lnTo>
                  <a:lnTo>
                    <a:pt x="296" y="1002"/>
                  </a:lnTo>
                  <a:lnTo>
                    <a:pt x="291" y="994"/>
                  </a:lnTo>
                  <a:lnTo>
                    <a:pt x="291" y="994"/>
                  </a:lnTo>
                  <a:lnTo>
                    <a:pt x="287" y="989"/>
                  </a:lnTo>
                  <a:lnTo>
                    <a:pt x="286" y="983"/>
                  </a:lnTo>
                  <a:lnTo>
                    <a:pt x="285" y="977"/>
                  </a:lnTo>
                  <a:lnTo>
                    <a:pt x="285" y="970"/>
                  </a:lnTo>
                  <a:lnTo>
                    <a:pt x="286" y="965"/>
                  </a:lnTo>
                  <a:lnTo>
                    <a:pt x="287" y="958"/>
                  </a:lnTo>
                  <a:lnTo>
                    <a:pt x="291" y="951"/>
                  </a:lnTo>
                  <a:lnTo>
                    <a:pt x="294" y="944"/>
                  </a:lnTo>
                  <a:lnTo>
                    <a:pt x="294" y="944"/>
                  </a:lnTo>
                  <a:lnTo>
                    <a:pt x="303" y="927"/>
                  </a:lnTo>
                  <a:lnTo>
                    <a:pt x="309" y="912"/>
                  </a:lnTo>
                  <a:lnTo>
                    <a:pt x="315" y="897"/>
                  </a:lnTo>
                  <a:lnTo>
                    <a:pt x="319" y="884"/>
                  </a:lnTo>
                  <a:lnTo>
                    <a:pt x="320" y="871"/>
                  </a:lnTo>
                  <a:lnTo>
                    <a:pt x="322" y="859"/>
                  </a:lnTo>
                  <a:lnTo>
                    <a:pt x="320" y="848"/>
                  </a:lnTo>
                  <a:lnTo>
                    <a:pt x="319" y="837"/>
                  </a:lnTo>
                  <a:lnTo>
                    <a:pt x="316" y="826"/>
                  </a:lnTo>
                  <a:lnTo>
                    <a:pt x="313" y="816"/>
                  </a:lnTo>
                  <a:lnTo>
                    <a:pt x="307" y="806"/>
                  </a:lnTo>
                  <a:lnTo>
                    <a:pt x="302" y="796"/>
                  </a:lnTo>
                  <a:lnTo>
                    <a:pt x="290" y="777"/>
                  </a:lnTo>
                  <a:lnTo>
                    <a:pt x="276" y="757"/>
                  </a:lnTo>
                  <a:lnTo>
                    <a:pt x="276" y="757"/>
                  </a:lnTo>
                  <a:lnTo>
                    <a:pt x="259" y="734"/>
                  </a:lnTo>
                  <a:lnTo>
                    <a:pt x="259" y="734"/>
                  </a:lnTo>
                  <a:lnTo>
                    <a:pt x="248" y="718"/>
                  </a:lnTo>
                  <a:lnTo>
                    <a:pt x="239" y="703"/>
                  </a:lnTo>
                  <a:lnTo>
                    <a:pt x="231" y="690"/>
                  </a:lnTo>
                  <a:lnTo>
                    <a:pt x="226" y="679"/>
                  </a:lnTo>
                  <a:lnTo>
                    <a:pt x="219" y="661"/>
                  </a:lnTo>
                  <a:lnTo>
                    <a:pt x="216" y="651"/>
                  </a:lnTo>
                  <a:lnTo>
                    <a:pt x="216" y="651"/>
                  </a:lnTo>
                  <a:lnTo>
                    <a:pt x="243" y="596"/>
                  </a:lnTo>
                  <a:lnTo>
                    <a:pt x="263" y="556"/>
                  </a:lnTo>
                  <a:lnTo>
                    <a:pt x="282" y="514"/>
                  </a:lnTo>
                  <a:lnTo>
                    <a:pt x="282" y="514"/>
                  </a:lnTo>
                  <a:lnTo>
                    <a:pt x="283" y="507"/>
                  </a:lnTo>
                  <a:lnTo>
                    <a:pt x="282" y="502"/>
                  </a:lnTo>
                  <a:lnTo>
                    <a:pt x="279" y="496"/>
                  </a:lnTo>
                  <a:lnTo>
                    <a:pt x="273" y="493"/>
                  </a:lnTo>
                  <a:lnTo>
                    <a:pt x="273" y="493"/>
                  </a:lnTo>
                  <a:lnTo>
                    <a:pt x="268" y="492"/>
                  </a:lnTo>
                  <a:lnTo>
                    <a:pt x="261" y="493"/>
                  </a:lnTo>
                  <a:lnTo>
                    <a:pt x="256" y="496"/>
                  </a:lnTo>
                  <a:lnTo>
                    <a:pt x="253" y="502"/>
                  </a:lnTo>
                  <a:lnTo>
                    <a:pt x="253" y="502"/>
                  </a:lnTo>
                  <a:lnTo>
                    <a:pt x="232" y="549"/>
                  </a:lnTo>
                  <a:lnTo>
                    <a:pt x="211" y="592"/>
                  </a:lnTo>
                  <a:lnTo>
                    <a:pt x="186" y="642"/>
                  </a:lnTo>
                  <a:lnTo>
                    <a:pt x="155" y="694"/>
                  </a:lnTo>
                  <a:lnTo>
                    <a:pt x="155" y="694"/>
                  </a:lnTo>
                  <a:lnTo>
                    <a:pt x="154" y="698"/>
                  </a:lnTo>
                  <a:lnTo>
                    <a:pt x="153" y="701"/>
                  </a:lnTo>
                  <a:lnTo>
                    <a:pt x="153" y="705"/>
                  </a:lnTo>
                  <a:lnTo>
                    <a:pt x="155" y="709"/>
                  </a:lnTo>
                  <a:lnTo>
                    <a:pt x="155" y="709"/>
                  </a:lnTo>
                  <a:lnTo>
                    <a:pt x="157" y="715"/>
                  </a:lnTo>
                  <a:lnTo>
                    <a:pt x="159" y="723"/>
                  </a:lnTo>
                  <a:lnTo>
                    <a:pt x="162" y="731"/>
                  </a:lnTo>
                  <a:lnTo>
                    <a:pt x="162" y="739"/>
                  </a:lnTo>
                  <a:lnTo>
                    <a:pt x="162" y="739"/>
                  </a:lnTo>
                  <a:lnTo>
                    <a:pt x="162" y="745"/>
                  </a:lnTo>
                  <a:lnTo>
                    <a:pt x="161" y="752"/>
                  </a:lnTo>
                  <a:lnTo>
                    <a:pt x="156" y="764"/>
                  </a:lnTo>
                  <a:lnTo>
                    <a:pt x="151" y="775"/>
                  </a:lnTo>
                  <a:lnTo>
                    <a:pt x="143" y="785"/>
                  </a:lnTo>
                  <a:lnTo>
                    <a:pt x="133" y="793"/>
                  </a:lnTo>
                  <a:lnTo>
                    <a:pt x="122" y="798"/>
                  </a:lnTo>
                  <a:lnTo>
                    <a:pt x="110" y="802"/>
                  </a:lnTo>
                  <a:lnTo>
                    <a:pt x="103" y="804"/>
                  </a:lnTo>
                  <a:lnTo>
                    <a:pt x="97" y="804"/>
                  </a:lnTo>
                  <a:lnTo>
                    <a:pt x="97" y="804"/>
                  </a:lnTo>
                  <a:lnTo>
                    <a:pt x="90" y="804"/>
                  </a:lnTo>
                  <a:lnTo>
                    <a:pt x="83" y="802"/>
                  </a:lnTo>
                  <a:lnTo>
                    <a:pt x="71" y="798"/>
                  </a:lnTo>
                  <a:lnTo>
                    <a:pt x="60" y="793"/>
                  </a:lnTo>
                  <a:lnTo>
                    <a:pt x="50" y="785"/>
                  </a:lnTo>
                  <a:lnTo>
                    <a:pt x="43" y="775"/>
                  </a:lnTo>
                  <a:lnTo>
                    <a:pt x="36" y="764"/>
                  </a:lnTo>
                  <a:lnTo>
                    <a:pt x="33" y="752"/>
                  </a:lnTo>
                  <a:lnTo>
                    <a:pt x="31" y="745"/>
                  </a:lnTo>
                  <a:lnTo>
                    <a:pt x="30" y="739"/>
                  </a:lnTo>
                  <a:lnTo>
                    <a:pt x="30" y="739"/>
                  </a:lnTo>
                  <a:lnTo>
                    <a:pt x="31" y="726"/>
                  </a:lnTo>
                  <a:lnTo>
                    <a:pt x="35" y="715"/>
                  </a:lnTo>
                  <a:lnTo>
                    <a:pt x="40" y="704"/>
                  </a:lnTo>
                  <a:lnTo>
                    <a:pt x="47" y="696"/>
                  </a:lnTo>
                  <a:lnTo>
                    <a:pt x="55" y="688"/>
                  </a:lnTo>
                  <a:lnTo>
                    <a:pt x="65" y="681"/>
                  </a:lnTo>
                  <a:lnTo>
                    <a:pt x="76" y="677"/>
                  </a:lnTo>
                  <a:lnTo>
                    <a:pt x="87" y="674"/>
                  </a:lnTo>
                  <a:lnTo>
                    <a:pt x="87" y="674"/>
                  </a:lnTo>
                  <a:lnTo>
                    <a:pt x="91" y="672"/>
                  </a:lnTo>
                  <a:lnTo>
                    <a:pt x="94" y="671"/>
                  </a:lnTo>
                  <a:lnTo>
                    <a:pt x="97" y="668"/>
                  </a:lnTo>
                  <a:lnTo>
                    <a:pt x="99" y="665"/>
                  </a:lnTo>
                  <a:lnTo>
                    <a:pt x="223" y="397"/>
                  </a:lnTo>
                  <a:lnTo>
                    <a:pt x="223" y="397"/>
                  </a:lnTo>
                  <a:lnTo>
                    <a:pt x="224" y="394"/>
                  </a:lnTo>
                  <a:lnTo>
                    <a:pt x="226" y="389"/>
                  </a:lnTo>
                  <a:lnTo>
                    <a:pt x="224" y="386"/>
                  </a:lnTo>
                  <a:lnTo>
                    <a:pt x="223" y="383"/>
                  </a:lnTo>
                  <a:lnTo>
                    <a:pt x="223" y="383"/>
                  </a:lnTo>
                  <a:lnTo>
                    <a:pt x="221" y="380"/>
                  </a:lnTo>
                  <a:lnTo>
                    <a:pt x="219" y="377"/>
                  </a:lnTo>
                  <a:lnTo>
                    <a:pt x="216" y="376"/>
                  </a:lnTo>
                  <a:lnTo>
                    <a:pt x="212" y="375"/>
                  </a:lnTo>
                  <a:lnTo>
                    <a:pt x="212" y="375"/>
                  </a:lnTo>
                  <a:lnTo>
                    <a:pt x="196" y="371"/>
                  </a:lnTo>
                  <a:lnTo>
                    <a:pt x="181" y="367"/>
                  </a:lnTo>
                  <a:lnTo>
                    <a:pt x="167" y="362"/>
                  </a:lnTo>
                  <a:lnTo>
                    <a:pt x="153" y="355"/>
                  </a:lnTo>
                  <a:lnTo>
                    <a:pt x="141" y="347"/>
                  </a:lnTo>
                  <a:lnTo>
                    <a:pt x="129" y="340"/>
                  </a:lnTo>
                  <a:lnTo>
                    <a:pt x="118" y="330"/>
                  </a:lnTo>
                  <a:lnTo>
                    <a:pt x="108" y="319"/>
                  </a:lnTo>
                  <a:lnTo>
                    <a:pt x="99" y="308"/>
                  </a:lnTo>
                  <a:lnTo>
                    <a:pt x="91" y="295"/>
                  </a:lnTo>
                  <a:lnTo>
                    <a:pt x="84" y="282"/>
                  </a:lnTo>
                  <a:lnTo>
                    <a:pt x="79" y="269"/>
                  </a:lnTo>
                  <a:lnTo>
                    <a:pt x="75" y="255"/>
                  </a:lnTo>
                  <a:lnTo>
                    <a:pt x="72" y="240"/>
                  </a:lnTo>
                  <a:lnTo>
                    <a:pt x="70" y="225"/>
                  </a:lnTo>
                  <a:lnTo>
                    <a:pt x="70" y="209"/>
                  </a:lnTo>
                  <a:lnTo>
                    <a:pt x="70" y="209"/>
                  </a:lnTo>
                  <a:lnTo>
                    <a:pt x="71" y="192"/>
                  </a:lnTo>
                  <a:lnTo>
                    <a:pt x="75" y="174"/>
                  </a:lnTo>
                  <a:lnTo>
                    <a:pt x="80" y="157"/>
                  </a:lnTo>
                  <a:lnTo>
                    <a:pt x="87" y="140"/>
                  </a:lnTo>
                  <a:lnTo>
                    <a:pt x="94" y="125"/>
                  </a:lnTo>
                  <a:lnTo>
                    <a:pt x="104" y="110"/>
                  </a:lnTo>
                  <a:lnTo>
                    <a:pt x="115" y="96"/>
                  </a:lnTo>
                  <a:lnTo>
                    <a:pt x="127" y="84"/>
                  </a:lnTo>
                  <a:lnTo>
                    <a:pt x="140" y="72"/>
                  </a:lnTo>
                  <a:lnTo>
                    <a:pt x="154" y="62"/>
                  </a:lnTo>
                  <a:lnTo>
                    <a:pt x="169" y="53"/>
                  </a:lnTo>
                  <a:lnTo>
                    <a:pt x="185" y="45"/>
                  </a:lnTo>
                  <a:lnTo>
                    <a:pt x="202" y="39"/>
                  </a:lnTo>
                  <a:lnTo>
                    <a:pt x="219" y="34"/>
                  </a:lnTo>
                  <a:lnTo>
                    <a:pt x="238" y="32"/>
                  </a:lnTo>
                  <a:lnTo>
                    <a:pt x="255" y="31"/>
                  </a:lnTo>
                  <a:lnTo>
                    <a:pt x="255" y="31"/>
                  </a:lnTo>
                  <a:lnTo>
                    <a:pt x="272" y="32"/>
                  </a:lnTo>
                  <a:lnTo>
                    <a:pt x="287" y="34"/>
                  </a:lnTo>
                  <a:lnTo>
                    <a:pt x="303" y="39"/>
                  </a:lnTo>
                  <a:lnTo>
                    <a:pt x="317" y="44"/>
                  </a:lnTo>
                  <a:lnTo>
                    <a:pt x="331" y="51"/>
                  </a:lnTo>
                  <a:lnTo>
                    <a:pt x="346" y="60"/>
                  </a:lnTo>
                  <a:lnTo>
                    <a:pt x="358" y="69"/>
                  </a:lnTo>
                  <a:lnTo>
                    <a:pt x="370" y="80"/>
                  </a:lnTo>
                  <a:lnTo>
                    <a:pt x="370" y="80"/>
                  </a:lnTo>
                  <a:lnTo>
                    <a:pt x="382" y="95"/>
                  </a:lnTo>
                  <a:lnTo>
                    <a:pt x="393" y="110"/>
                  </a:lnTo>
                  <a:lnTo>
                    <a:pt x="403" y="127"/>
                  </a:lnTo>
                  <a:lnTo>
                    <a:pt x="410" y="144"/>
                  </a:lnTo>
                  <a:lnTo>
                    <a:pt x="416" y="162"/>
                  </a:lnTo>
                  <a:lnTo>
                    <a:pt x="420" y="181"/>
                  </a:lnTo>
                  <a:lnTo>
                    <a:pt x="422" y="200"/>
                  </a:lnTo>
                  <a:lnTo>
                    <a:pt x="423" y="219"/>
                  </a:lnTo>
                  <a:lnTo>
                    <a:pt x="423" y="219"/>
                  </a:lnTo>
                  <a:lnTo>
                    <a:pt x="421" y="238"/>
                  </a:lnTo>
                  <a:lnTo>
                    <a:pt x="417" y="257"/>
                  </a:lnTo>
                  <a:lnTo>
                    <a:pt x="412" y="274"/>
                  </a:lnTo>
                  <a:lnTo>
                    <a:pt x="404" y="290"/>
                  </a:lnTo>
                  <a:lnTo>
                    <a:pt x="395" y="305"/>
                  </a:lnTo>
                  <a:lnTo>
                    <a:pt x="384" y="320"/>
                  </a:lnTo>
                  <a:lnTo>
                    <a:pt x="371" y="333"/>
                  </a:lnTo>
                  <a:lnTo>
                    <a:pt x="357" y="344"/>
                  </a:lnTo>
                  <a:lnTo>
                    <a:pt x="357" y="344"/>
                  </a:lnTo>
                  <a:lnTo>
                    <a:pt x="356" y="344"/>
                  </a:lnTo>
                  <a:lnTo>
                    <a:pt x="356" y="344"/>
                  </a:lnTo>
                  <a:lnTo>
                    <a:pt x="356" y="345"/>
                  </a:lnTo>
                  <a:lnTo>
                    <a:pt x="356" y="345"/>
                  </a:lnTo>
                  <a:lnTo>
                    <a:pt x="354" y="346"/>
                  </a:lnTo>
                  <a:lnTo>
                    <a:pt x="354" y="346"/>
                  </a:lnTo>
                  <a:lnTo>
                    <a:pt x="354" y="347"/>
                  </a:lnTo>
                  <a:lnTo>
                    <a:pt x="354" y="347"/>
                  </a:lnTo>
                  <a:lnTo>
                    <a:pt x="352" y="348"/>
                  </a:lnTo>
                  <a:lnTo>
                    <a:pt x="352" y="348"/>
                  </a:lnTo>
                  <a:lnTo>
                    <a:pt x="351" y="351"/>
                  </a:lnTo>
                  <a:lnTo>
                    <a:pt x="351" y="351"/>
                  </a:lnTo>
                  <a:lnTo>
                    <a:pt x="351" y="352"/>
                  </a:lnTo>
                  <a:lnTo>
                    <a:pt x="351" y="352"/>
                  </a:lnTo>
                  <a:lnTo>
                    <a:pt x="350" y="353"/>
                  </a:lnTo>
                  <a:lnTo>
                    <a:pt x="350" y="353"/>
                  </a:lnTo>
                  <a:lnTo>
                    <a:pt x="350" y="354"/>
                  </a:lnTo>
                  <a:lnTo>
                    <a:pt x="350" y="354"/>
                  </a:lnTo>
                  <a:lnTo>
                    <a:pt x="350" y="355"/>
                  </a:lnTo>
                  <a:lnTo>
                    <a:pt x="350" y="355"/>
                  </a:lnTo>
                  <a:lnTo>
                    <a:pt x="350" y="355"/>
                  </a:lnTo>
                  <a:lnTo>
                    <a:pt x="350" y="355"/>
                  </a:lnTo>
                  <a:lnTo>
                    <a:pt x="350" y="362"/>
                  </a:lnTo>
                  <a:lnTo>
                    <a:pt x="350" y="375"/>
                  </a:lnTo>
                  <a:lnTo>
                    <a:pt x="351" y="396"/>
                  </a:lnTo>
                  <a:lnTo>
                    <a:pt x="355" y="422"/>
                  </a:lnTo>
                  <a:lnTo>
                    <a:pt x="358" y="438"/>
                  </a:lnTo>
                  <a:lnTo>
                    <a:pt x="361" y="454"/>
                  </a:lnTo>
                  <a:lnTo>
                    <a:pt x="367" y="472"/>
                  </a:lnTo>
                  <a:lnTo>
                    <a:pt x="372" y="489"/>
                  </a:lnTo>
                  <a:lnTo>
                    <a:pt x="379" y="508"/>
                  </a:lnTo>
                  <a:lnTo>
                    <a:pt x="388" y="528"/>
                  </a:lnTo>
                  <a:lnTo>
                    <a:pt x="398" y="548"/>
                  </a:lnTo>
                  <a:lnTo>
                    <a:pt x="409" y="568"/>
                  </a:lnTo>
                  <a:lnTo>
                    <a:pt x="409" y="568"/>
                  </a:lnTo>
                  <a:lnTo>
                    <a:pt x="412" y="571"/>
                  </a:lnTo>
                  <a:lnTo>
                    <a:pt x="417" y="574"/>
                  </a:lnTo>
                  <a:lnTo>
                    <a:pt x="417" y="574"/>
                  </a:lnTo>
                  <a:lnTo>
                    <a:pt x="426" y="578"/>
                  </a:lnTo>
                  <a:lnTo>
                    <a:pt x="449" y="588"/>
                  </a:lnTo>
                  <a:lnTo>
                    <a:pt x="464" y="595"/>
                  </a:lnTo>
                  <a:lnTo>
                    <a:pt x="479" y="604"/>
                  </a:lnTo>
                  <a:lnTo>
                    <a:pt x="496" y="615"/>
                  </a:lnTo>
                  <a:lnTo>
                    <a:pt x="510" y="627"/>
                  </a:lnTo>
                  <a:lnTo>
                    <a:pt x="510" y="627"/>
                  </a:lnTo>
                  <a:lnTo>
                    <a:pt x="523" y="643"/>
                  </a:lnTo>
                  <a:lnTo>
                    <a:pt x="534" y="657"/>
                  </a:lnTo>
                  <a:lnTo>
                    <a:pt x="553" y="683"/>
                  </a:lnTo>
                  <a:lnTo>
                    <a:pt x="569" y="708"/>
                  </a:lnTo>
                  <a:lnTo>
                    <a:pt x="579" y="728"/>
                  </a:lnTo>
                  <a:lnTo>
                    <a:pt x="585" y="744"/>
                  </a:lnTo>
                  <a:lnTo>
                    <a:pt x="590" y="756"/>
                  </a:lnTo>
                  <a:lnTo>
                    <a:pt x="592" y="766"/>
                  </a:lnTo>
                  <a:lnTo>
                    <a:pt x="592" y="766"/>
                  </a:lnTo>
                  <a:lnTo>
                    <a:pt x="593" y="771"/>
                  </a:lnTo>
                  <a:lnTo>
                    <a:pt x="595" y="774"/>
                  </a:lnTo>
                  <a:lnTo>
                    <a:pt x="597" y="776"/>
                  </a:lnTo>
                  <a:lnTo>
                    <a:pt x="601" y="778"/>
                  </a:lnTo>
                  <a:lnTo>
                    <a:pt x="601" y="778"/>
                  </a:lnTo>
                  <a:lnTo>
                    <a:pt x="604" y="779"/>
                  </a:lnTo>
                  <a:lnTo>
                    <a:pt x="608" y="779"/>
                  </a:lnTo>
                  <a:lnTo>
                    <a:pt x="612" y="779"/>
                  </a:lnTo>
                  <a:lnTo>
                    <a:pt x="615" y="778"/>
                  </a:lnTo>
                  <a:lnTo>
                    <a:pt x="615" y="778"/>
                  </a:lnTo>
                  <a:lnTo>
                    <a:pt x="622" y="775"/>
                  </a:lnTo>
                  <a:lnTo>
                    <a:pt x="630" y="773"/>
                  </a:lnTo>
                  <a:lnTo>
                    <a:pt x="641" y="771"/>
                  </a:lnTo>
                  <a:lnTo>
                    <a:pt x="655" y="771"/>
                  </a:lnTo>
                  <a:lnTo>
                    <a:pt x="655" y="771"/>
                  </a:lnTo>
                  <a:lnTo>
                    <a:pt x="666" y="771"/>
                  </a:lnTo>
                  <a:lnTo>
                    <a:pt x="678" y="773"/>
                  </a:lnTo>
                  <a:lnTo>
                    <a:pt x="690" y="775"/>
                  </a:lnTo>
                  <a:lnTo>
                    <a:pt x="701" y="779"/>
                  </a:lnTo>
                  <a:lnTo>
                    <a:pt x="711" y="785"/>
                  </a:lnTo>
                  <a:lnTo>
                    <a:pt x="720" y="791"/>
                  </a:lnTo>
                  <a:lnTo>
                    <a:pt x="727" y="800"/>
                  </a:lnTo>
                  <a:lnTo>
                    <a:pt x="731" y="805"/>
                  </a:lnTo>
                  <a:lnTo>
                    <a:pt x="733" y="810"/>
                  </a:lnTo>
                  <a:lnTo>
                    <a:pt x="733" y="810"/>
                  </a:lnTo>
                  <a:lnTo>
                    <a:pt x="735" y="818"/>
                  </a:lnTo>
                  <a:lnTo>
                    <a:pt x="735" y="826"/>
                  </a:lnTo>
                  <a:lnTo>
                    <a:pt x="734" y="832"/>
                  </a:lnTo>
                  <a:lnTo>
                    <a:pt x="732" y="838"/>
                  </a:lnTo>
                  <a:lnTo>
                    <a:pt x="729" y="844"/>
                  </a:lnTo>
                  <a:lnTo>
                    <a:pt x="724" y="849"/>
                  </a:lnTo>
                  <a:lnTo>
                    <a:pt x="720" y="854"/>
                  </a:lnTo>
                  <a:lnTo>
                    <a:pt x="714" y="859"/>
                  </a:lnTo>
                  <a:lnTo>
                    <a:pt x="704" y="866"/>
                  </a:lnTo>
                  <a:lnTo>
                    <a:pt x="694" y="872"/>
                  </a:lnTo>
                  <a:lnTo>
                    <a:pt x="683" y="876"/>
                  </a:lnTo>
                  <a:lnTo>
                    <a:pt x="683" y="8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2" name="Freeform 39"/>
            <p:cNvSpPr>
              <a:spLocks/>
            </p:cNvSpPr>
            <p:nvPr/>
          </p:nvSpPr>
          <p:spPr bwMode="auto">
            <a:xfrm>
              <a:off x="8885238" y="1736725"/>
              <a:ext cx="66675" cy="106363"/>
            </a:xfrm>
            <a:custGeom>
              <a:avLst/>
              <a:gdLst>
                <a:gd name="T0" fmla="*/ 24 w 42"/>
                <a:gd name="T1" fmla="*/ 67 h 67"/>
                <a:gd name="T2" fmla="*/ 24 w 42"/>
                <a:gd name="T3" fmla="*/ 67 h 67"/>
                <a:gd name="T4" fmla="*/ 29 w 42"/>
                <a:gd name="T5" fmla="*/ 66 h 67"/>
                <a:gd name="T6" fmla="*/ 32 w 42"/>
                <a:gd name="T7" fmla="*/ 65 h 67"/>
                <a:gd name="T8" fmla="*/ 35 w 42"/>
                <a:gd name="T9" fmla="*/ 63 h 67"/>
                <a:gd name="T10" fmla="*/ 38 w 42"/>
                <a:gd name="T11" fmla="*/ 60 h 67"/>
                <a:gd name="T12" fmla="*/ 40 w 42"/>
                <a:gd name="T13" fmla="*/ 56 h 67"/>
                <a:gd name="T14" fmla="*/ 42 w 42"/>
                <a:gd name="T15" fmla="*/ 53 h 67"/>
                <a:gd name="T16" fmla="*/ 42 w 42"/>
                <a:gd name="T17" fmla="*/ 48 h 67"/>
                <a:gd name="T18" fmla="*/ 42 w 42"/>
                <a:gd name="T19" fmla="*/ 45 h 67"/>
                <a:gd name="T20" fmla="*/ 41 w 42"/>
                <a:gd name="T21" fmla="*/ 19 h 67"/>
                <a:gd name="T22" fmla="*/ 41 w 42"/>
                <a:gd name="T23" fmla="*/ 19 h 67"/>
                <a:gd name="T24" fmla="*/ 40 w 42"/>
                <a:gd name="T25" fmla="*/ 14 h 67"/>
                <a:gd name="T26" fmla="*/ 39 w 42"/>
                <a:gd name="T27" fmla="*/ 11 h 67"/>
                <a:gd name="T28" fmla="*/ 36 w 42"/>
                <a:gd name="T29" fmla="*/ 8 h 67"/>
                <a:gd name="T30" fmla="*/ 33 w 42"/>
                <a:gd name="T31" fmla="*/ 4 h 67"/>
                <a:gd name="T32" fmla="*/ 30 w 42"/>
                <a:gd name="T33" fmla="*/ 2 h 67"/>
                <a:gd name="T34" fmla="*/ 27 w 42"/>
                <a:gd name="T35" fmla="*/ 1 h 67"/>
                <a:gd name="T36" fmla="*/ 23 w 42"/>
                <a:gd name="T37" fmla="*/ 0 h 67"/>
                <a:gd name="T38" fmla="*/ 19 w 42"/>
                <a:gd name="T39" fmla="*/ 0 h 67"/>
                <a:gd name="T40" fmla="*/ 19 w 42"/>
                <a:gd name="T41" fmla="*/ 0 h 67"/>
                <a:gd name="T42" fmla="*/ 14 w 42"/>
                <a:gd name="T43" fmla="*/ 1 h 67"/>
                <a:gd name="T44" fmla="*/ 11 w 42"/>
                <a:gd name="T45" fmla="*/ 2 h 67"/>
                <a:gd name="T46" fmla="*/ 8 w 42"/>
                <a:gd name="T47" fmla="*/ 4 h 67"/>
                <a:gd name="T48" fmla="*/ 4 w 42"/>
                <a:gd name="T49" fmla="*/ 7 h 67"/>
                <a:gd name="T50" fmla="*/ 2 w 42"/>
                <a:gd name="T51" fmla="*/ 10 h 67"/>
                <a:gd name="T52" fmla="*/ 1 w 42"/>
                <a:gd name="T53" fmla="*/ 14 h 67"/>
                <a:gd name="T54" fmla="*/ 0 w 42"/>
                <a:gd name="T55" fmla="*/ 18 h 67"/>
                <a:gd name="T56" fmla="*/ 0 w 42"/>
                <a:gd name="T57" fmla="*/ 22 h 67"/>
                <a:gd name="T58" fmla="*/ 2 w 42"/>
                <a:gd name="T59" fmla="*/ 47 h 67"/>
                <a:gd name="T60" fmla="*/ 2 w 42"/>
                <a:gd name="T61" fmla="*/ 47 h 67"/>
                <a:gd name="T62" fmla="*/ 3 w 42"/>
                <a:gd name="T63" fmla="*/ 52 h 67"/>
                <a:gd name="T64" fmla="*/ 4 w 42"/>
                <a:gd name="T65" fmla="*/ 56 h 67"/>
                <a:gd name="T66" fmla="*/ 7 w 42"/>
                <a:gd name="T67" fmla="*/ 60 h 67"/>
                <a:gd name="T68" fmla="*/ 9 w 42"/>
                <a:gd name="T69" fmla="*/ 62 h 67"/>
                <a:gd name="T70" fmla="*/ 12 w 42"/>
                <a:gd name="T71" fmla="*/ 65 h 67"/>
                <a:gd name="T72" fmla="*/ 15 w 42"/>
                <a:gd name="T73" fmla="*/ 66 h 67"/>
                <a:gd name="T74" fmla="*/ 20 w 42"/>
                <a:gd name="T75" fmla="*/ 67 h 67"/>
                <a:gd name="T76" fmla="*/ 24 w 42"/>
                <a:gd name="T77" fmla="*/ 67 h 67"/>
                <a:gd name="T78" fmla="*/ 24 w 42"/>
                <a:gd name="T7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2" h="67">
                  <a:moveTo>
                    <a:pt x="24" y="67"/>
                  </a:moveTo>
                  <a:lnTo>
                    <a:pt x="24" y="67"/>
                  </a:lnTo>
                  <a:lnTo>
                    <a:pt x="29" y="66"/>
                  </a:lnTo>
                  <a:lnTo>
                    <a:pt x="32" y="65"/>
                  </a:lnTo>
                  <a:lnTo>
                    <a:pt x="35" y="63"/>
                  </a:lnTo>
                  <a:lnTo>
                    <a:pt x="38" y="60"/>
                  </a:lnTo>
                  <a:lnTo>
                    <a:pt x="40" y="56"/>
                  </a:lnTo>
                  <a:lnTo>
                    <a:pt x="42" y="53"/>
                  </a:lnTo>
                  <a:lnTo>
                    <a:pt x="42" y="48"/>
                  </a:lnTo>
                  <a:lnTo>
                    <a:pt x="42" y="45"/>
                  </a:lnTo>
                  <a:lnTo>
                    <a:pt x="41" y="19"/>
                  </a:lnTo>
                  <a:lnTo>
                    <a:pt x="41" y="19"/>
                  </a:lnTo>
                  <a:lnTo>
                    <a:pt x="40" y="14"/>
                  </a:lnTo>
                  <a:lnTo>
                    <a:pt x="39" y="11"/>
                  </a:lnTo>
                  <a:lnTo>
                    <a:pt x="36" y="8"/>
                  </a:lnTo>
                  <a:lnTo>
                    <a:pt x="33" y="4"/>
                  </a:lnTo>
                  <a:lnTo>
                    <a:pt x="30" y="2"/>
                  </a:lnTo>
                  <a:lnTo>
                    <a:pt x="27" y="1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4" y="1"/>
                  </a:lnTo>
                  <a:lnTo>
                    <a:pt x="11" y="2"/>
                  </a:lnTo>
                  <a:lnTo>
                    <a:pt x="8" y="4"/>
                  </a:lnTo>
                  <a:lnTo>
                    <a:pt x="4" y="7"/>
                  </a:lnTo>
                  <a:lnTo>
                    <a:pt x="2" y="10"/>
                  </a:lnTo>
                  <a:lnTo>
                    <a:pt x="1" y="14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3" y="52"/>
                  </a:lnTo>
                  <a:lnTo>
                    <a:pt x="4" y="56"/>
                  </a:lnTo>
                  <a:lnTo>
                    <a:pt x="7" y="60"/>
                  </a:lnTo>
                  <a:lnTo>
                    <a:pt x="9" y="62"/>
                  </a:lnTo>
                  <a:lnTo>
                    <a:pt x="12" y="65"/>
                  </a:lnTo>
                  <a:lnTo>
                    <a:pt x="15" y="66"/>
                  </a:lnTo>
                  <a:lnTo>
                    <a:pt x="20" y="67"/>
                  </a:lnTo>
                  <a:lnTo>
                    <a:pt x="24" y="67"/>
                  </a:lnTo>
                  <a:lnTo>
                    <a:pt x="24" y="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3" name="Freeform 40"/>
            <p:cNvSpPr>
              <a:spLocks/>
            </p:cNvSpPr>
            <p:nvPr/>
          </p:nvSpPr>
          <p:spPr bwMode="auto">
            <a:xfrm>
              <a:off x="9093200" y="1697038"/>
              <a:ext cx="68262" cy="106363"/>
            </a:xfrm>
            <a:custGeom>
              <a:avLst/>
              <a:gdLst>
                <a:gd name="T0" fmla="*/ 25 w 43"/>
                <a:gd name="T1" fmla="*/ 67 h 67"/>
                <a:gd name="T2" fmla="*/ 25 w 43"/>
                <a:gd name="T3" fmla="*/ 67 h 67"/>
                <a:gd name="T4" fmla="*/ 29 w 43"/>
                <a:gd name="T5" fmla="*/ 66 h 67"/>
                <a:gd name="T6" fmla="*/ 32 w 43"/>
                <a:gd name="T7" fmla="*/ 65 h 67"/>
                <a:gd name="T8" fmla="*/ 36 w 43"/>
                <a:gd name="T9" fmla="*/ 62 h 67"/>
                <a:gd name="T10" fmla="*/ 39 w 43"/>
                <a:gd name="T11" fmla="*/ 59 h 67"/>
                <a:gd name="T12" fmla="*/ 41 w 43"/>
                <a:gd name="T13" fmla="*/ 56 h 67"/>
                <a:gd name="T14" fmla="*/ 42 w 43"/>
                <a:gd name="T15" fmla="*/ 53 h 67"/>
                <a:gd name="T16" fmla="*/ 43 w 43"/>
                <a:gd name="T17" fmla="*/ 48 h 67"/>
                <a:gd name="T18" fmla="*/ 43 w 43"/>
                <a:gd name="T19" fmla="*/ 45 h 67"/>
                <a:gd name="T20" fmla="*/ 41 w 43"/>
                <a:gd name="T21" fmla="*/ 18 h 67"/>
                <a:gd name="T22" fmla="*/ 41 w 43"/>
                <a:gd name="T23" fmla="*/ 18 h 67"/>
                <a:gd name="T24" fmla="*/ 40 w 43"/>
                <a:gd name="T25" fmla="*/ 15 h 67"/>
                <a:gd name="T26" fmla="*/ 39 w 43"/>
                <a:gd name="T27" fmla="*/ 11 h 67"/>
                <a:gd name="T28" fmla="*/ 37 w 43"/>
                <a:gd name="T29" fmla="*/ 7 h 67"/>
                <a:gd name="T30" fmla="*/ 34 w 43"/>
                <a:gd name="T31" fmla="*/ 4 h 67"/>
                <a:gd name="T32" fmla="*/ 31 w 43"/>
                <a:gd name="T33" fmla="*/ 2 h 67"/>
                <a:gd name="T34" fmla="*/ 28 w 43"/>
                <a:gd name="T35" fmla="*/ 1 h 67"/>
                <a:gd name="T36" fmla="*/ 23 w 43"/>
                <a:gd name="T37" fmla="*/ 0 h 67"/>
                <a:gd name="T38" fmla="*/ 19 w 43"/>
                <a:gd name="T39" fmla="*/ 0 h 67"/>
                <a:gd name="T40" fmla="*/ 19 w 43"/>
                <a:gd name="T41" fmla="*/ 0 h 67"/>
                <a:gd name="T42" fmla="*/ 15 w 43"/>
                <a:gd name="T43" fmla="*/ 1 h 67"/>
                <a:gd name="T44" fmla="*/ 11 w 43"/>
                <a:gd name="T45" fmla="*/ 2 h 67"/>
                <a:gd name="T46" fmla="*/ 8 w 43"/>
                <a:gd name="T47" fmla="*/ 4 h 67"/>
                <a:gd name="T48" fmla="*/ 6 w 43"/>
                <a:gd name="T49" fmla="*/ 6 h 67"/>
                <a:gd name="T50" fmla="*/ 4 w 43"/>
                <a:gd name="T51" fmla="*/ 10 h 67"/>
                <a:gd name="T52" fmla="*/ 1 w 43"/>
                <a:gd name="T53" fmla="*/ 14 h 67"/>
                <a:gd name="T54" fmla="*/ 0 w 43"/>
                <a:gd name="T55" fmla="*/ 17 h 67"/>
                <a:gd name="T56" fmla="*/ 0 w 43"/>
                <a:gd name="T57" fmla="*/ 22 h 67"/>
                <a:gd name="T58" fmla="*/ 2 w 43"/>
                <a:gd name="T59" fmla="*/ 48 h 67"/>
                <a:gd name="T60" fmla="*/ 2 w 43"/>
                <a:gd name="T61" fmla="*/ 48 h 67"/>
                <a:gd name="T62" fmla="*/ 4 w 43"/>
                <a:gd name="T63" fmla="*/ 51 h 67"/>
                <a:gd name="T64" fmla="*/ 5 w 43"/>
                <a:gd name="T65" fmla="*/ 56 h 67"/>
                <a:gd name="T66" fmla="*/ 7 w 43"/>
                <a:gd name="T67" fmla="*/ 59 h 67"/>
                <a:gd name="T68" fmla="*/ 10 w 43"/>
                <a:gd name="T69" fmla="*/ 61 h 67"/>
                <a:gd name="T70" fmla="*/ 12 w 43"/>
                <a:gd name="T71" fmla="*/ 65 h 67"/>
                <a:gd name="T72" fmla="*/ 17 w 43"/>
                <a:gd name="T73" fmla="*/ 66 h 67"/>
                <a:gd name="T74" fmla="*/ 20 w 43"/>
                <a:gd name="T75" fmla="*/ 67 h 67"/>
                <a:gd name="T76" fmla="*/ 25 w 43"/>
                <a:gd name="T77" fmla="*/ 67 h 67"/>
                <a:gd name="T78" fmla="*/ 25 w 43"/>
                <a:gd name="T7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3" h="67">
                  <a:moveTo>
                    <a:pt x="25" y="67"/>
                  </a:moveTo>
                  <a:lnTo>
                    <a:pt x="25" y="67"/>
                  </a:lnTo>
                  <a:lnTo>
                    <a:pt x="29" y="66"/>
                  </a:lnTo>
                  <a:lnTo>
                    <a:pt x="32" y="65"/>
                  </a:lnTo>
                  <a:lnTo>
                    <a:pt x="36" y="62"/>
                  </a:lnTo>
                  <a:lnTo>
                    <a:pt x="39" y="59"/>
                  </a:lnTo>
                  <a:lnTo>
                    <a:pt x="41" y="56"/>
                  </a:lnTo>
                  <a:lnTo>
                    <a:pt x="42" y="53"/>
                  </a:lnTo>
                  <a:lnTo>
                    <a:pt x="43" y="48"/>
                  </a:lnTo>
                  <a:lnTo>
                    <a:pt x="43" y="45"/>
                  </a:lnTo>
                  <a:lnTo>
                    <a:pt x="41" y="18"/>
                  </a:lnTo>
                  <a:lnTo>
                    <a:pt x="41" y="18"/>
                  </a:lnTo>
                  <a:lnTo>
                    <a:pt x="40" y="15"/>
                  </a:lnTo>
                  <a:lnTo>
                    <a:pt x="39" y="11"/>
                  </a:lnTo>
                  <a:lnTo>
                    <a:pt x="37" y="7"/>
                  </a:lnTo>
                  <a:lnTo>
                    <a:pt x="34" y="4"/>
                  </a:lnTo>
                  <a:lnTo>
                    <a:pt x="31" y="2"/>
                  </a:lnTo>
                  <a:lnTo>
                    <a:pt x="28" y="1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5" y="1"/>
                  </a:lnTo>
                  <a:lnTo>
                    <a:pt x="11" y="2"/>
                  </a:lnTo>
                  <a:lnTo>
                    <a:pt x="8" y="4"/>
                  </a:lnTo>
                  <a:lnTo>
                    <a:pt x="6" y="6"/>
                  </a:lnTo>
                  <a:lnTo>
                    <a:pt x="4" y="10"/>
                  </a:lnTo>
                  <a:lnTo>
                    <a:pt x="1" y="14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2" y="48"/>
                  </a:lnTo>
                  <a:lnTo>
                    <a:pt x="2" y="48"/>
                  </a:lnTo>
                  <a:lnTo>
                    <a:pt x="4" y="51"/>
                  </a:lnTo>
                  <a:lnTo>
                    <a:pt x="5" y="56"/>
                  </a:lnTo>
                  <a:lnTo>
                    <a:pt x="7" y="59"/>
                  </a:lnTo>
                  <a:lnTo>
                    <a:pt x="10" y="61"/>
                  </a:lnTo>
                  <a:lnTo>
                    <a:pt x="12" y="65"/>
                  </a:lnTo>
                  <a:lnTo>
                    <a:pt x="17" y="66"/>
                  </a:lnTo>
                  <a:lnTo>
                    <a:pt x="20" y="67"/>
                  </a:lnTo>
                  <a:lnTo>
                    <a:pt x="25" y="67"/>
                  </a:lnTo>
                  <a:lnTo>
                    <a:pt x="25" y="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4" name="Freeform 41"/>
            <p:cNvSpPr>
              <a:spLocks/>
            </p:cNvSpPr>
            <p:nvPr/>
          </p:nvSpPr>
          <p:spPr bwMode="auto">
            <a:xfrm>
              <a:off x="7988300" y="2681288"/>
              <a:ext cx="150812" cy="492125"/>
            </a:xfrm>
            <a:custGeom>
              <a:avLst/>
              <a:gdLst>
                <a:gd name="T0" fmla="*/ 11 w 95"/>
                <a:gd name="T1" fmla="*/ 310 h 310"/>
                <a:gd name="T2" fmla="*/ 11 w 95"/>
                <a:gd name="T3" fmla="*/ 310 h 310"/>
                <a:gd name="T4" fmla="*/ 9 w 95"/>
                <a:gd name="T5" fmla="*/ 309 h 310"/>
                <a:gd name="T6" fmla="*/ 9 w 95"/>
                <a:gd name="T7" fmla="*/ 309 h 310"/>
                <a:gd name="T8" fmla="*/ 5 w 95"/>
                <a:gd name="T9" fmla="*/ 308 h 310"/>
                <a:gd name="T10" fmla="*/ 3 w 95"/>
                <a:gd name="T11" fmla="*/ 304 h 310"/>
                <a:gd name="T12" fmla="*/ 0 w 95"/>
                <a:gd name="T13" fmla="*/ 300 h 310"/>
                <a:gd name="T14" fmla="*/ 1 w 95"/>
                <a:gd name="T15" fmla="*/ 296 h 310"/>
                <a:gd name="T16" fmla="*/ 73 w 95"/>
                <a:gd name="T17" fmla="*/ 9 h 310"/>
                <a:gd name="T18" fmla="*/ 73 w 95"/>
                <a:gd name="T19" fmla="*/ 9 h 310"/>
                <a:gd name="T20" fmla="*/ 75 w 95"/>
                <a:gd name="T21" fmla="*/ 5 h 310"/>
                <a:gd name="T22" fmla="*/ 79 w 95"/>
                <a:gd name="T23" fmla="*/ 1 h 310"/>
                <a:gd name="T24" fmla="*/ 82 w 95"/>
                <a:gd name="T25" fmla="*/ 0 h 310"/>
                <a:gd name="T26" fmla="*/ 86 w 95"/>
                <a:gd name="T27" fmla="*/ 0 h 310"/>
                <a:gd name="T28" fmla="*/ 86 w 95"/>
                <a:gd name="T29" fmla="*/ 0 h 310"/>
                <a:gd name="T30" fmla="*/ 91 w 95"/>
                <a:gd name="T31" fmla="*/ 2 h 310"/>
                <a:gd name="T32" fmla="*/ 94 w 95"/>
                <a:gd name="T33" fmla="*/ 6 h 310"/>
                <a:gd name="T34" fmla="*/ 95 w 95"/>
                <a:gd name="T35" fmla="*/ 9 h 310"/>
                <a:gd name="T36" fmla="*/ 95 w 95"/>
                <a:gd name="T37" fmla="*/ 13 h 310"/>
                <a:gd name="T38" fmla="*/ 22 w 95"/>
                <a:gd name="T39" fmla="*/ 301 h 310"/>
                <a:gd name="T40" fmla="*/ 22 w 95"/>
                <a:gd name="T41" fmla="*/ 301 h 310"/>
                <a:gd name="T42" fmla="*/ 21 w 95"/>
                <a:gd name="T43" fmla="*/ 304 h 310"/>
                <a:gd name="T44" fmla="*/ 18 w 95"/>
                <a:gd name="T45" fmla="*/ 307 h 310"/>
                <a:gd name="T46" fmla="*/ 16 w 95"/>
                <a:gd name="T47" fmla="*/ 309 h 310"/>
                <a:gd name="T48" fmla="*/ 11 w 95"/>
                <a:gd name="T49" fmla="*/ 310 h 310"/>
                <a:gd name="T50" fmla="*/ 11 w 95"/>
                <a:gd name="T51" fmla="*/ 31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5" h="310">
                  <a:moveTo>
                    <a:pt x="11" y="310"/>
                  </a:moveTo>
                  <a:lnTo>
                    <a:pt x="11" y="310"/>
                  </a:lnTo>
                  <a:lnTo>
                    <a:pt x="9" y="309"/>
                  </a:lnTo>
                  <a:lnTo>
                    <a:pt x="9" y="309"/>
                  </a:lnTo>
                  <a:lnTo>
                    <a:pt x="5" y="308"/>
                  </a:lnTo>
                  <a:lnTo>
                    <a:pt x="3" y="304"/>
                  </a:lnTo>
                  <a:lnTo>
                    <a:pt x="0" y="300"/>
                  </a:lnTo>
                  <a:lnTo>
                    <a:pt x="1" y="296"/>
                  </a:lnTo>
                  <a:lnTo>
                    <a:pt x="73" y="9"/>
                  </a:lnTo>
                  <a:lnTo>
                    <a:pt x="73" y="9"/>
                  </a:lnTo>
                  <a:lnTo>
                    <a:pt x="75" y="5"/>
                  </a:lnTo>
                  <a:lnTo>
                    <a:pt x="79" y="1"/>
                  </a:lnTo>
                  <a:lnTo>
                    <a:pt x="82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91" y="2"/>
                  </a:lnTo>
                  <a:lnTo>
                    <a:pt x="94" y="6"/>
                  </a:lnTo>
                  <a:lnTo>
                    <a:pt x="95" y="9"/>
                  </a:lnTo>
                  <a:lnTo>
                    <a:pt x="95" y="13"/>
                  </a:lnTo>
                  <a:lnTo>
                    <a:pt x="22" y="301"/>
                  </a:lnTo>
                  <a:lnTo>
                    <a:pt x="22" y="301"/>
                  </a:lnTo>
                  <a:lnTo>
                    <a:pt x="21" y="304"/>
                  </a:lnTo>
                  <a:lnTo>
                    <a:pt x="18" y="307"/>
                  </a:lnTo>
                  <a:lnTo>
                    <a:pt x="16" y="309"/>
                  </a:lnTo>
                  <a:lnTo>
                    <a:pt x="11" y="310"/>
                  </a:lnTo>
                  <a:lnTo>
                    <a:pt x="11" y="3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1388560" y="1428736"/>
            <a:ext cx="7684034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2800" b="1" spc="50" dirty="0" smtClean="0">
                <a:ln w="11430"/>
              </a:rPr>
              <a:t>아래와 같이 </a:t>
            </a:r>
            <a:r>
              <a:rPr lang="en-US" altLang="ko-KR" sz="2800" b="1" spc="50" dirty="0" smtClean="0">
                <a:ln w="11430"/>
              </a:rPr>
              <a:t>JCBlock</a:t>
            </a:r>
            <a:r>
              <a:rPr lang="ko-KR" altLang="en-US" sz="2800" b="1" spc="50" dirty="0" smtClean="0">
                <a:ln w="11430"/>
              </a:rPr>
              <a:t>으로 패드디자인하여 </a:t>
            </a:r>
            <a:endParaRPr lang="en-US" altLang="ko-KR" sz="2800" b="1" spc="50" dirty="0" smtClean="0">
              <a:ln w="11430"/>
            </a:endParaRPr>
          </a:p>
          <a:p>
            <a:r>
              <a:rPr lang="ko-KR" altLang="en-US" sz="2800" b="1" spc="50" dirty="0" smtClean="0">
                <a:ln w="11430"/>
              </a:rPr>
              <a:t>무선조종기로 어글리봇을 제어한다</a:t>
            </a:r>
            <a:r>
              <a:rPr lang="en-US" altLang="ko-KR" sz="2800" b="1" spc="50" dirty="0" smtClean="0">
                <a:ln w="11430"/>
              </a:rPr>
              <a:t>.</a:t>
            </a:r>
            <a:endParaRPr lang="ko-KR" altLang="en-US" sz="2800" b="1" spc="50" dirty="0">
              <a:ln w="11430"/>
            </a:endParaRPr>
          </a:p>
        </p:txBody>
      </p:sp>
      <p:grpSp>
        <p:nvGrpSpPr>
          <p:cNvPr id="81" name="그룹 80"/>
          <p:cNvGrpSpPr/>
          <p:nvPr/>
        </p:nvGrpSpPr>
        <p:grpSpPr>
          <a:xfrm>
            <a:off x="3087118" y="2880319"/>
            <a:ext cx="5460296" cy="3263325"/>
            <a:chOff x="2683604" y="2914139"/>
            <a:chExt cx="6240442" cy="3729577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3"/>
            <a:srcRect b="5813"/>
            <a:stretch>
              <a:fillRect/>
            </a:stretch>
          </p:blipFill>
          <p:spPr bwMode="auto">
            <a:xfrm rot="16200000">
              <a:off x="4192282" y="1405461"/>
              <a:ext cx="3223085" cy="6240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6" name="오른쪽 화살표 25"/>
            <p:cNvSpPr/>
            <p:nvPr/>
          </p:nvSpPr>
          <p:spPr>
            <a:xfrm rot="5400000">
              <a:off x="4260859" y="4834276"/>
              <a:ext cx="411458" cy="274305"/>
            </a:xfrm>
            <a:prstGeom prst="rightArrow">
              <a:avLst/>
            </a:prstGeom>
            <a:gradFill>
              <a:gsLst>
                <a:gs pos="100000">
                  <a:srgbClr val="1555A6"/>
                </a:gs>
                <a:gs pos="18000">
                  <a:srgbClr val="00B0F0"/>
                </a:gs>
              </a:gsLst>
              <a:lin ang="2700000" scaled="0"/>
            </a:gradFill>
            <a:ln w="25400">
              <a:solidFill>
                <a:schemeClr val="bg1"/>
              </a:solidFill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500"/>
            </a:p>
          </p:txBody>
        </p:sp>
        <p:sp>
          <p:nvSpPr>
            <p:cNvPr id="27" name="오른쪽 화살표 26"/>
            <p:cNvSpPr/>
            <p:nvPr/>
          </p:nvSpPr>
          <p:spPr>
            <a:xfrm rot="16200000">
              <a:off x="4247757" y="3861107"/>
              <a:ext cx="411458" cy="274305"/>
            </a:xfrm>
            <a:prstGeom prst="rightArrow">
              <a:avLst/>
            </a:prstGeom>
            <a:gradFill>
              <a:gsLst>
                <a:gs pos="100000">
                  <a:srgbClr val="1555A6"/>
                </a:gs>
                <a:gs pos="18000">
                  <a:srgbClr val="00B0F0"/>
                </a:gs>
              </a:gsLst>
              <a:lin ang="2700000" scaled="0"/>
            </a:gradFill>
            <a:ln w="25400">
              <a:solidFill>
                <a:schemeClr val="bg1"/>
              </a:solidFill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500"/>
            </a:p>
          </p:txBody>
        </p:sp>
        <p:sp>
          <p:nvSpPr>
            <p:cNvPr id="28" name="오른쪽 화살표 27"/>
            <p:cNvSpPr/>
            <p:nvPr/>
          </p:nvSpPr>
          <p:spPr>
            <a:xfrm>
              <a:off x="7621097" y="4380445"/>
              <a:ext cx="411458" cy="274305"/>
            </a:xfrm>
            <a:prstGeom prst="rightArrow">
              <a:avLst/>
            </a:prstGeom>
            <a:gradFill>
              <a:gsLst>
                <a:gs pos="100000">
                  <a:srgbClr val="C00000"/>
                </a:gs>
                <a:gs pos="18000">
                  <a:srgbClr val="FFC000"/>
                </a:gs>
              </a:gsLst>
              <a:lin ang="2700000" scaled="0"/>
            </a:gradFill>
            <a:ln w="25400">
              <a:solidFill>
                <a:schemeClr val="bg1"/>
              </a:solidFill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500"/>
            </a:p>
          </p:txBody>
        </p:sp>
        <p:sp>
          <p:nvSpPr>
            <p:cNvPr id="29" name="오른쪽 화살표 28"/>
            <p:cNvSpPr/>
            <p:nvPr/>
          </p:nvSpPr>
          <p:spPr>
            <a:xfrm rot="10800000">
              <a:off x="6674130" y="4383514"/>
              <a:ext cx="411458" cy="274305"/>
            </a:xfrm>
            <a:prstGeom prst="rightArrow">
              <a:avLst/>
            </a:prstGeom>
            <a:gradFill>
              <a:gsLst>
                <a:gs pos="100000">
                  <a:srgbClr val="C00000"/>
                </a:gs>
                <a:gs pos="18000">
                  <a:srgbClr val="FFC000"/>
                </a:gs>
              </a:gsLst>
              <a:lin ang="2700000" scaled="0"/>
            </a:gradFill>
            <a:ln w="25400">
              <a:solidFill>
                <a:schemeClr val="bg1"/>
              </a:solidFill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50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909319" y="3202544"/>
              <a:ext cx="1121572" cy="369338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28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ko-KR" altLang="en-US" sz="1500" b="1" dirty="0" smtClean="0">
                  <a:solidFill>
                    <a:srgbClr val="0070C0"/>
                  </a:solidFill>
                  <a:latin typeface="나눔고딕 ExtraBold" pitchFamily="50" charset="-127"/>
                  <a:ea typeface="나눔고딕 ExtraBold" pitchFamily="50" charset="-127"/>
                </a:rPr>
                <a:t>직진</a:t>
              </a:r>
              <a:r>
                <a:rPr lang="en-US" altLang="ko-KR" sz="1500" b="1" dirty="0" smtClean="0">
                  <a:solidFill>
                    <a:srgbClr val="0070C0"/>
                  </a:solidFill>
                  <a:latin typeface="나눔고딕 ExtraBold" pitchFamily="50" charset="-127"/>
                  <a:ea typeface="나눔고딕 ExtraBold" pitchFamily="50" charset="-127"/>
                </a:rPr>
                <a:t>/</a:t>
              </a:r>
              <a:r>
                <a:rPr lang="ko-KR" altLang="en-US" sz="1500" b="1" dirty="0" smtClean="0">
                  <a:solidFill>
                    <a:srgbClr val="0070C0"/>
                  </a:solidFill>
                  <a:latin typeface="나눔고딕 ExtraBold" pitchFamily="50" charset="-127"/>
                  <a:ea typeface="나눔고딕 ExtraBold" pitchFamily="50" charset="-127"/>
                </a:rPr>
                <a:t>후진</a:t>
              </a:r>
              <a:endParaRPr lang="ko-KR" altLang="en-US" sz="1500" b="1" dirty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572264" y="3202544"/>
              <a:ext cx="1535612" cy="369338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28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ko-KR" altLang="en-US" sz="1500" b="1" dirty="0" smtClean="0">
                  <a:solidFill>
                    <a:srgbClr val="0070C0"/>
                  </a:solidFill>
                  <a:latin typeface="나눔고딕 ExtraBold" pitchFamily="50" charset="-127"/>
                  <a:ea typeface="나눔고딕 ExtraBold" pitchFamily="50" charset="-127"/>
                </a:rPr>
                <a:t>좌회전</a:t>
              </a:r>
              <a:r>
                <a:rPr lang="en-US" altLang="ko-KR" sz="1500" b="1" dirty="0" smtClean="0">
                  <a:solidFill>
                    <a:srgbClr val="0070C0"/>
                  </a:solidFill>
                  <a:latin typeface="나눔고딕 ExtraBold" pitchFamily="50" charset="-127"/>
                  <a:ea typeface="나눔고딕 ExtraBold" pitchFamily="50" charset="-127"/>
                </a:rPr>
                <a:t>/</a:t>
              </a:r>
              <a:r>
                <a:rPr lang="ko-KR" altLang="en-US" sz="1500" b="1" dirty="0" smtClean="0">
                  <a:solidFill>
                    <a:srgbClr val="0070C0"/>
                  </a:solidFill>
                  <a:latin typeface="나눔고딕 ExtraBold" pitchFamily="50" charset="-127"/>
                  <a:ea typeface="나눔고딕 ExtraBold" pitchFamily="50" charset="-127"/>
                </a:rPr>
                <a:t>우회전</a:t>
              </a:r>
              <a:endParaRPr lang="ko-KR" altLang="en-US" sz="1500" b="1" dirty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204542" y="6262722"/>
              <a:ext cx="1031051" cy="369332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28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ko-KR" altLang="en-US" sz="1500" b="1" dirty="0" smtClean="0">
                  <a:solidFill>
                    <a:srgbClr val="0070C0"/>
                  </a:solidFill>
                  <a:latin typeface="나눔고딕 ExtraBold" pitchFamily="50" charset="-127"/>
                  <a:ea typeface="나눔고딕 ExtraBold" pitchFamily="50" charset="-127"/>
                </a:rPr>
                <a:t>왼쪽</a:t>
              </a:r>
              <a:r>
                <a:rPr lang="en-US" altLang="ko-KR" sz="1500" b="1" dirty="0" smtClean="0">
                  <a:solidFill>
                    <a:srgbClr val="0070C0"/>
                  </a:solidFill>
                  <a:latin typeface="나눔고딕 ExtraBold" pitchFamily="50" charset="-127"/>
                  <a:ea typeface="나눔고딕 ExtraBold" pitchFamily="50" charset="-127"/>
                </a:rPr>
                <a:t>LED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554528" y="6262722"/>
              <a:ext cx="1224165" cy="369338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28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ko-KR" altLang="en-US" sz="1500" b="1" dirty="0" smtClean="0">
                  <a:solidFill>
                    <a:srgbClr val="0070C0"/>
                  </a:solidFill>
                  <a:latin typeface="나눔고딕 ExtraBold" pitchFamily="50" charset="-127"/>
                  <a:ea typeface="나눔고딕 ExtraBold" pitchFamily="50" charset="-127"/>
                </a:rPr>
                <a:t>오른쪽</a:t>
              </a:r>
              <a:r>
                <a:rPr lang="en-US" altLang="ko-KR" sz="1500" b="1" dirty="0" smtClean="0">
                  <a:solidFill>
                    <a:srgbClr val="0070C0"/>
                  </a:solidFill>
                  <a:latin typeface="나눔고딕 ExtraBold" pitchFamily="50" charset="-127"/>
                  <a:ea typeface="나눔고딕 ExtraBold" pitchFamily="50" charset="-127"/>
                </a:rPr>
                <a:t>LED</a:t>
              </a:r>
              <a:endParaRPr lang="ko-KR" altLang="en-US" sz="1500" b="1" dirty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278733" y="6274378"/>
              <a:ext cx="1200349" cy="369338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28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ko-KR" altLang="en-US" sz="1500" b="1" dirty="0" smtClean="0">
                  <a:solidFill>
                    <a:srgbClr val="0070C0"/>
                  </a:solidFill>
                  <a:latin typeface="나눔고딕 ExtraBold" pitchFamily="50" charset="-127"/>
                  <a:ea typeface="나눔고딕 ExtraBold" pitchFamily="50" charset="-127"/>
                </a:rPr>
                <a:t>부저</a:t>
              </a:r>
              <a:r>
                <a:rPr lang="en-US" altLang="ko-KR" sz="1500" b="1" dirty="0" smtClean="0">
                  <a:solidFill>
                    <a:srgbClr val="0070C0"/>
                  </a:solidFill>
                  <a:latin typeface="나눔고딕 ExtraBold" pitchFamily="50" charset="-127"/>
                  <a:ea typeface="나눔고딕 ExtraBold" pitchFamily="50" charset="-127"/>
                </a:rPr>
                <a:t>(</a:t>
              </a:r>
              <a:r>
                <a:rPr lang="ko-KR" altLang="en-US" sz="1500" b="1" dirty="0" smtClean="0">
                  <a:solidFill>
                    <a:srgbClr val="0070C0"/>
                  </a:solidFill>
                  <a:latin typeface="나눔고딕 ExtraBold" pitchFamily="50" charset="-127"/>
                  <a:ea typeface="나눔고딕 ExtraBold" pitchFamily="50" charset="-127"/>
                </a:rPr>
                <a:t>경적</a:t>
              </a:r>
              <a:r>
                <a:rPr lang="en-US" altLang="ko-KR" sz="1500" b="1" dirty="0" smtClean="0">
                  <a:solidFill>
                    <a:srgbClr val="0070C0"/>
                  </a:solidFill>
                  <a:latin typeface="나눔고딕 ExtraBold" pitchFamily="50" charset="-127"/>
                  <a:ea typeface="나눔고딕 ExtraBold" pitchFamily="50" charset="-127"/>
                </a:rPr>
                <a:t>)</a:t>
              </a:r>
              <a:endParaRPr lang="ko-KR" altLang="en-US" sz="1500" b="1" dirty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8768" y="2910218"/>
            <a:ext cx="2305044" cy="1733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" name="타원 36"/>
          <p:cNvSpPr/>
          <p:nvPr/>
        </p:nvSpPr>
        <p:spPr>
          <a:xfrm rot="5400000" flipH="1">
            <a:off x="988634" y="4228461"/>
            <a:ext cx="285752" cy="285752"/>
          </a:xfrm>
          <a:prstGeom prst="ellipse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타원 37"/>
          <p:cNvSpPr/>
          <p:nvPr/>
        </p:nvSpPr>
        <p:spPr>
          <a:xfrm rot="5400000" flipH="1">
            <a:off x="702882" y="3929061"/>
            <a:ext cx="285752" cy="285752"/>
          </a:xfrm>
          <a:prstGeom prst="ellipse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타원 38"/>
          <p:cNvSpPr/>
          <p:nvPr/>
        </p:nvSpPr>
        <p:spPr>
          <a:xfrm rot="5400000" flipH="1">
            <a:off x="1394728" y="4063051"/>
            <a:ext cx="432752" cy="442276"/>
          </a:xfrm>
          <a:prstGeom prst="ellipse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9" name="TextBox 78"/>
          <p:cNvSpPr txBox="1"/>
          <p:nvPr/>
        </p:nvSpPr>
        <p:spPr>
          <a:xfrm>
            <a:off x="571472" y="4286251"/>
            <a:ext cx="4138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 smtClean="0">
                <a:latin typeface="나눔고딕 ExtraBold" pitchFamily="50" charset="-127"/>
                <a:ea typeface="나눔고딕 ExtraBold" pitchFamily="50" charset="-127"/>
              </a:rPr>
              <a:t>LED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813214" y="4357689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b="1" dirty="0" smtClean="0">
                <a:latin typeface="나눔고딕 ExtraBold" pitchFamily="50" charset="-127"/>
                <a:ea typeface="나눔고딕 ExtraBold" pitchFamily="50" charset="-127"/>
              </a:rPr>
              <a:t>부저</a:t>
            </a:r>
            <a:endParaRPr lang="en-US" altLang="ko-KR" sz="1100" b="1" dirty="0" smtClean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2428868"/>
            <a:ext cx="3643338" cy="2463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-1429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-1429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1758" name="AutoShape 14" descr="plus에 대한 이미지 검색결과"/>
          <p:cNvSpPr>
            <a:spLocks noChangeAspect="1" noChangeArrowheads="1"/>
          </p:cNvSpPr>
          <p:nvPr/>
        </p:nvSpPr>
        <p:spPr bwMode="auto">
          <a:xfrm>
            <a:off x="762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8" name="텍스트 개체 틀 6"/>
          <p:cNvSpPr>
            <a:spLocks noGrp="1"/>
          </p:cNvSpPr>
          <p:nvPr>
            <p:ph type="body" sz="quarter" idx="13"/>
          </p:nvPr>
        </p:nvSpPr>
        <p:spPr>
          <a:xfrm>
            <a:off x="350218" y="318623"/>
            <a:ext cx="5831165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3500" b="1">
                <a:solidFill>
                  <a:schemeClr val="tx1"/>
                </a:solidFill>
                <a:effectLst/>
                <a:latin typeface="Calibri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dirty="0" smtClean="0"/>
              <a:t>1</a:t>
            </a:r>
            <a:r>
              <a:rPr lang="ko-KR" altLang="en-US" dirty="0" smtClean="0"/>
              <a:t>단계 </a:t>
            </a:r>
            <a:r>
              <a:rPr lang="en-US" altLang="ko-KR" dirty="0" smtClean="0"/>
              <a:t>: </a:t>
            </a:r>
            <a:r>
              <a:rPr lang="ko-KR" altLang="en-US" dirty="0" smtClean="0"/>
              <a:t>패드 디자인</a:t>
            </a: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4" name="그룹 43"/>
          <p:cNvGrpSpPr/>
          <p:nvPr/>
        </p:nvGrpSpPr>
        <p:grpSpPr>
          <a:xfrm>
            <a:off x="71406" y="1285860"/>
            <a:ext cx="1285884" cy="1011599"/>
            <a:chOff x="7573963" y="1514475"/>
            <a:chExt cx="2195512" cy="1727200"/>
          </a:xfrm>
        </p:grpSpPr>
        <p:sp>
          <p:nvSpPr>
            <p:cNvPr id="45" name="Freeform 26"/>
            <p:cNvSpPr>
              <a:spLocks/>
            </p:cNvSpPr>
            <p:nvPr/>
          </p:nvSpPr>
          <p:spPr bwMode="auto">
            <a:xfrm>
              <a:off x="7597775" y="2030413"/>
              <a:ext cx="2028825" cy="1125538"/>
            </a:xfrm>
            <a:custGeom>
              <a:avLst/>
              <a:gdLst>
                <a:gd name="T0" fmla="*/ 0 w 1278"/>
                <a:gd name="T1" fmla="*/ 189 h 709"/>
                <a:gd name="T2" fmla="*/ 217 w 1278"/>
                <a:gd name="T3" fmla="*/ 341 h 709"/>
                <a:gd name="T4" fmla="*/ 257 w 1278"/>
                <a:gd name="T5" fmla="*/ 709 h 709"/>
                <a:gd name="T6" fmla="*/ 499 w 1278"/>
                <a:gd name="T7" fmla="*/ 541 h 709"/>
                <a:gd name="T8" fmla="*/ 721 w 1278"/>
                <a:gd name="T9" fmla="*/ 698 h 709"/>
                <a:gd name="T10" fmla="*/ 1278 w 1278"/>
                <a:gd name="T11" fmla="*/ 0 h 709"/>
                <a:gd name="T12" fmla="*/ 0 w 1278"/>
                <a:gd name="T13" fmla="*/ 189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8" h="709">
                  <a:moveTo>
                    <a:pt x="0" y="189"/>
                  </a:moveTo>
                  <a:lnTo>
                    <a:pt x="217" y="341"/>
                  </a:lnTo>
                  <a:lnTo>
                    <a:pt x="257" y="709"/>
                  </a:lnTo>
                  <a:lnTo>
                    <a:pt x="499" y="541"/>
                  </a:lnTo>
                  <a:lnTo>
                    <a:pt x="721" y="698"/>
                  </a:lnTo>
                  <a:lnTo>
                    <a:pt x="1278" y="0"/>
                  </a:lnTo>
                  <a:lnTo>
                    <a:pt x="0" y="189"/>
                  </a:lnTo>
                  <a:close/>
                </a:path>
              </a:pathLst>
            </a:custGeom>
            <a:solidFill>
              <a:srgbClr val="06A1C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" name="Freeform 27"/>
            <p:cNvSpPr>
              <a:spLocks noEditPoints="1"/>
            </p:cNvSpPr>
            <p:nvPr/>
          </p:nvSpPr>
          <p:spPr bwMode="auto">
            <a:xfrm>
              <a:off x="7573963" y="2006600"/>
              <a:ext cx="2076450" cy="1173163"/>
            </a:xfrm>
            <a:custGeom>
              <a:avLst/>
              <a:gdLst>
                <a:gd name="T0" fmla="*/ 272 w 1308"/>
                <a:gd name="T1" fmla="*/ 739 h 739"/>
                <a:gd name="T2" fmla="*/ 272 w 1308"/>
                <a:gd name="T3" fmla="*/ 739 h 739"/>
                <a:gd name="T4" fmla="*/ 269 w 1308"/>
                <a:gd name="T5" fmla="*/ 738 h 739"/>
                <a:gd name="T6" fmla="*/ 267 w 1308"/>
                <a:gd name="T7" fmla="*/ 737 h 739"/>
                <a:gd name="T8" fmla="*/ 267 w 1308"/>
                <a:gd name="T9" fmla="*/ 737 h 739"/>
                <a:gd name="T10" fmla="*/ 264 w 1308"/>
                <a:gd name="T11" fmla="*/ 735 h 739"/>
                <a:gd name="T12" fmla="*/ 260 w 1308"/>
                <a:gd name="T13" fmla="*/ 733 h 739"/>
                <a:gd name="T14" fmla="*/ 258 w 1308"/>
                <a:gd name="T15" fmla="*/ 729 h 739"/>
                <a:gd name="T16" fmla="*/ 257 w 1308"/>
                <a:gd name="T17" fmla="*/ 725 h 739"/>
                <a:gd name="T18" fmla="*/ 216 w 1308"/>
                <a:gd name="T19" fmla="*/ 365 h 739"/>
                <a:gd name="T20" fmla="*/ 7 w 1308"/>
                <a:gd name="T21" fmla="*/ 216 h 739"/>
                <a:gd name="T22" fmla="*/ 7 w 1308"/>
                <a:gd name="T23" fmla="*/ 216 h 739"/>
                <a:gd name="T24" fmla="*/ 3 w 1308"/>
                <a:gd name="T25" fmla="*/ 213 h 739"/>
                <a:gd name="T26" fmla="*/ 1 w 1308"/>
                <a:gd name="T27" fmla="*/ 209 h 739"/>
                <a:gd name="T28" fmla="*/ 0 w 1308"/>
                <a:gd name="T29" fmla="*/ 205 h 739"/>
                <a:gd name="T30" fmla="*/ 0 w 1308"/>
                <a:gd name="T31" fmla="*/ 200 h 739"/>
                <a:gd name="T32" fmla="*/ 0 w 1308"/>
                <a:gd name="T33" fmla="*/ 200 h 739"/>
                <a:gd name="T34" fmla="*/ 2 w 1308"/>
                <a:gd name="T35" fmla="*/ 196 h 739"/>
                <a:gd name="T36" fmla="*/ 4 w 1308"/>
                <a:gd name="T37" fmla="*/ 193 h 739"/>
                <a:gd name="T38" fmla="*/ 9 w 1308"/>
                <a:gd name="T39" fmla="*/ 189 h 739"/>
                <a:gd name="T40" fmla="*/ 13 w 1308"/>
                <a:gd name="T41" fmla="*/ 188 h 739"/>
                <a:gd name="T42" fmla="*/ 1290 w 1308"/>
                <a:gd name="T43" fmla="*/ 0 h 739"/>
                <a:gd name="T44" fmla="*/ 1290 w 1308"/>
                <a:gd name="T45" fmla="*/ 0 h 739"/>
                <a:gd name="T46" fmla="*/ 1295 w 1308"/>
                <a:gd name="T47" fmla="*/ 0 h 739"/>
                <a:gd name="T48" fmla="*/ 1299 w 1308"/>
                <a:gd name="T49" fmla="*/ 2 h 739"/>
                <a:gd name="T50" fmla="*/ 1302 w 1308"/>
                <a:gd name="T51" fmla="*/ 4 h 739"/>
                <a:gd name="T52" fmla="*/ 1306 w 1308"/>
                <a:gd name="T53" fmla="*/ 7 h 739"/>
                <a:gd name="T54" fmla="*/ 1306 w 1308"/>
                <a:gd name="T55" fmla="*/ 7 h 739"/>
                <a:gd name="T56" fmla="*/ 1307 w 1308"/>
                <a:gd name="T57" fmla="*/ 12 h 739"/>
                <a:gd name="T58" fmla="*/ 1308 w 1308"/>
                <a:gd name="T59" fmla="*/ 16 h 739"/>
                <a:gd name="T60" fmla="*/ 1307 w 1308"/>
                <a:gd name="T61" fmla="*/ 21 h 739"/>
                <a:gd name="T62" fmla="*/ 1305 w 1308"/>
                <a:gd name="T63" fmla="*/ 25 h 739"/>
                <a:gd name="T64" fmla="*/ 748 w 1308"/>
                <a:gd name="T65" fmla="*/ 723 h 739"/>
                <a:gd name="T66" fmla="*/ 748 w 1308"/>
                <a:gd name="T67" fmla="*/ 723 h 739"/>
                <a:gd name="T68" fmla="*/ 743 w 1308"/>
                <a:gd name="T69" fmla="*/ 726 h 739"/>
                <a:gd name="T70" fmla="*/ 738 w 1308"/>
                <a:gd name="T71" fmla="*/ 728 h 739"/>
                <a:gd name="T72" fmla="*/ 732 w 1308"/>
                <a:gd name="T73" fmla="*/ 728 h 739"/>
                <a:gd name="T74" fmla="*/ 727 w 1308"/>
                <a:gd name="T75" fmla="*/ 726 h 739"/>
                <a:gd name="T76" fmla="*/ 514 w 1308"/>
                <a:gd name="T77" fmla="*/ 575 h 739"/>
                <a:gd name="T78" fmla="*/ 281 w 1308"/>
                <a:gd name="T79" fmla="*/ 736 h 739"/>
                <a:gd name="T80" fmla="*/ 281 w 1308"/>
                <a:gd name="T81" fmla="*/ 736 h 739"/>
                <a:gd name="T82" fmla="*/ 278 w 1308"/>
                <a:gd name="T83" fmla="*/ 738 h 739"/>
                <a:gd name="T84" fmla="*/ 272 w 1308"/>
                <a:gd name="T85" fmla="*/ 739 h 739"/>
                <a:gd name="T86" fmla="*/ 272 w 1308"/>
                <a:gd name="T87" fmla="*/ 739 h 739"/>
                <a:gd name="T88" fmla="*/ 56 w 1308"/>
                <a:gd name="T89" fmla="*/ 214 h 739"/>
                <a:gd name="T90" fmla="*/ 240 w 1308"/>
                <a:gd name="T91" fmla="*/ 344 h 739"/>
                <a:gd name="T92" fmla="*/ 240 w 1308"/>
                <a:gd name="T93" fmla="*/ 344 h 739"/>
                <a:gd name="T94" fmla="*/ 243 w 1308"/>
                <a:gd name="T95" fmla="*/ 346 h 739"/>
                <a:gd name="T96" fmla="*/ 245 w 1308"/>
                <a:gd name="T97" fmla="*/ 348 h 739"/>
                <a:gd name="T98" fmla="*/ 246 w 1308"/>
                <a:gd name="T99" fmla="*/ 351 h 739"/>
                <a:gd name="T100" fmla="*/ 247 w 1308"/>
                <a:gd name="T101" fmla="*/ 355 h 739"/>
                <a:gd name="T102" fmla="*/ 286 w 1308"/>
                <a:gd name="T103" fmla="*/ 696 h 739"/>
                <a:gd name="T104" fmla="*/ 505 w 1308"/>
                <a:gd name="T105" fmla="*/ 543 h 739"/>
                <a:gd name="T106" fmla="*/ 505 w 1308"/>
                <a:gd name="T107" fmla="*/ 543 h 739"/>
                <a:gd name="T108" fmla="*/ 510 w 1308"/>
                <a:gd name="T109" fmla="*/ 541 h 739"/>
                <a:gd name="T110" fmla="*/ 514 w 1308"/>
                <a:gd name="T111" fmla="*/ 541 h 739"/>
                <a:gd name="T112" fmla="*/ 518 w 1308"/>
                <a:gd name="T113" fmla="*/ 541 h 739"/>
                <a:gd name="T114" fmla="*/ 523 w 1308"/>
                <a:gd name="T115" fmla="*/ 543 h 739"/>
                <a:gd name="T116" fmla="*/ 732 w 1308"/>
                <a:gd name="T117" fmla="*/ 692 h 739"/>
                <a:gd name="T118" fmla="*/ 1256 w 1308"/>
                <a:gd name="T119" fmla="*/ 36 h 739"/>
                <a:gd name="T120" fmla="*/ 56 w 1308"/>
                <a:gd name="T121" fmla="*/ 214 h 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08" h="739">
                  <a:moveTo>
                    <a:pt x="272" y="739"/>
                  </a:moveTo>
                  <a:lnTo>
                    <a:pt x="272" y="739"/>
                  </a:lnTo>
                  <a:lnTo>
                    <a:pt x="269" y="738"/>
                  </a:lnTo>
                  <a:lnTo>
                    <a:pt x="267" y="737"/>
                  </a:lnTo>
                  <a:lnTo>
                    <a:pt x="267" y="737"/>
                  </a:lnTo>
                  <a:lnTo>
                    <a:pt x="264" y="735"/>
                  </a:lnTo>
                  <a:lnTo>
                    <a:pt x="260" y="733"/>
                  </a:lnTo>
                  <a:lnTo>
                    <a:pt x="258" y="729"/>
                  </a:lnTo>
                  <a:lnTo>
                    <a:pt x="257" y="725"/>
                  </a:lnTo>
                  <a:lnTo>
                    <a:pt x="216" y="365"/>
                  </a:lnTo>
                  <a:lnTo>
                    <a:pt x="7" y="216"/>
                  </a:lnTo>
                  <a:lnTo>
                    <a:pt x="7" y="216"/>
                  </a:lnTo>
                  <a:lnTo>
                    <a:pt x="3" y="213"/>
                  </a:lnTo>
                  <a:lnTo>
                    <a:pt x="1" y="209"/>
                  </a:lnTo>
                  <a:lnTo>
                    <a:pt x="0" y="205"/>
                  </a:lnTo>
                  <a:lnTo>
                    <a:pt x="0" y="200"/>
                  </a:lnTo>
                  <a:lnTo>
                    <a:pt x="0" y="200"/>
                  </a:lnTo>
                  <a:lnTo>
                    <a:pt x="2" y="196"/>
                  </a:lnTo>
                  <a:lnTo>
                    <a:pt x="4" y="193"/>
                  </a:lnTo>
                  <a:lnTo>
                    <a:pt x="9" y="189"/>
                  </a:lnTo>
                  <a:lnTo>
                    <a:pt x="13" y="188"/>
                  </a:lnTo>
                  <a:lnTo>
                    <a:pt x="1290" y="0"/>
                  </a:lnTo>
                  <a:lnTo>
                    <a:pt x="1290" y="0"/>
                  </a:lnTo>
                  <a:lnTo>
                    <a:pt x="1295" y="0"/>
                  </a:lnTo>
                  <a:lnTo>
                    <a:pt x="1299" y="2"/>
                  </a:lnTo>
                  <a:lnTo>
                    <a:pt x="1302" y="4"/>
                  </a:lnTo>
                  <a:lnTo>
                    <a:pt x="1306" y="7"/>
                  </a:lnTo>
                  <a:lnTo>
                    <a:pt x="1306" y="7"/>
                  </a:lnTo>
                  <a:lnTo>
                    <a:pt x="1307" y="12"/>
                  </a:lnTo>
                  <a:lnTo>
                    <a:pt x="1308" y="16"/>
                  </a:lnTo>
                  <a:lnTo>
                    <a:pt x="1307" y="21"/>
                  </a:lnTo>
                  <a:lnTo>
                    <a:pt x="1305" y="25"/>
                  </a:lnTo>
                  <a:lnTo>
                    <a:pt x="748" y="723"/>
                  </a:lnTo>
                  <a:lnTo>
                    <a:pt x="748" y="723"/>
                  </a:lnTo>
                  <a:lnTo>
                    <a:pt x="743" y="726"/>
                  </a:lnTo>
                  <a:lnTo>
                    <a:pt x="738" y="728"/>
                  </a:lnTo>
                  <a:lnTo>
                    <a:pt x="732" y="728"/>
                  </a:lnTo>
                  <a:lnTo>
                    <a:pt x="727" y="726"/>
                  </a:lnTo>
                  <a:lnTo>
                    <a:pt x="514" y="575"/>
                  </a:lnTo>
                  <a:lnTo>
                    <a:pt x="281" y="736"/>
                  </a:lnTo>
                  <a:lnTo>
                    <a:pt x="281" y="736"/>
                  </a:lnTo>
                  <a:lnTo>
                    <a:pt x="278" y="738"/>
                  </a:lnTo>
                  <a:lnTo>
                    <a:pt x="272" y="739"/>
                  </a:lnTo>
                  <a:lnTo>
                    <a:pt x="272" y="739"/>
                  </a:lnTo>
                  <a:close/>
                  <a:moveTo>
                    <a:pt x="56" y="214"/>
                  </a:moveTo>
                  <a:lnTo>
                    <a:pt x="240" y="344"/>
                  </a:lnTo>
                  <a:lnTo>
                    <a:pt x="240" y="344"/>
                  </a:lnTo>
                  <a:lnTo>
                    <a:pt x="243" y="346"/>
                  </a:lnTo>
                  <a:lnTo>
                    <a:pt x="245" y="348"/>
                  </a:lnTo>
                  <a:lnTo>
                    <a:pt x="246" y="351"/>
                  </a:lnTo>
                  <a:lnTo>
                    <a:pt x="247" y="355"/>
                  </a:lnTo>
                  <a:lnTo>
                    <a:pt x="286" y="696"/>
                  </a:lnTo>
                  <a:lnTo>
                    <a:pt x="505" y="543"/>
                  </a:lnTo>
                  <a:lnTo>
                    <a:pt x="505" y="543"/>
                  </a:lnTo>
                  <a:lnTo>
                    <a:pt x="510" y="541"/>
                  </a:lnTo>
                  <a:lnTo>
                    <a:pt x="514" y="541"/>
                  </a:lnTo>
                  <a:lnTo>
                    <a:pt x="518" y="541"/>
                  </a:lnTo>
                  <a:lnTo>
                    <a:pt x="523" y="543"/>
                  </a:lnTo>
                  <a:lnTo>
                    <a:pt x="732" y="692"/>
                  </a:lnTo>
                  <a:lnTo>
                    <a:pt x="1256" y="36"/>
                  </a:lnTo>
                  <a:lnTo>
                    <a:pt x="56" y="2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7" name="Freeform 28"/>
            <p:cNvSpPr>
              <a:spLocks/>
            </p:cNvSpPr>
            <p:nvPr/>
          </p:nvSpPr>
          <p:spPr bwMode="auto">
            <a:xfrm>
              <a:off x="8121650" y="2030413"/>
              <a:ext cx="1504950" cy="668338"/>
            </a:xfrm>
            <a:custGeom>
              <a:avLst/>
              <a:gdLst>
                <a:gd name="T0" fmla="*/ 0 w 948"/>
                <a:gd name="T1" fmla="*/ 421 h 421"/>
                <a:gd name="T2" fmla="*/ 948 w 948"/>
                <a:gd name="T3" fmla="*/ 0 h 421"/>
                <a:gd name="T4" fmla="*/ 0 w 948"/>
                <a:gd name="T5" fmla="*/ 421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48" h="421">
                  <a:moveTo>
                    <a:pt x="0" y="421"/>
                  </a:moveTo>
                  <a:lnTo>
                    <a:pt x="948" y="0"/>
                  </a:lnTo>
                  <a:lnTo>
                    <a:pt x="0" y="421"/>
                  </a:lnTo>
                  <a:close/>
                </a:path>
              </a:pathLst>
            </a:custGeom>
            <a:solidFill>
              <a:srgbClr val="06A1C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" name="Line 29"/>
            <p:cNvSpPr>
              <a:spLocks noChangeShapeType="1"/>
            </p:cNvSpPr>
            <p:nvPr/>
          </p:nvSpPr>
          <p:spPr bwMode="auto">
            <a:xfrm flipV="1">
              <a:off x="8121650" y="2030413"/>
              <a:ext cx="1504950" cy="66833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0" name="Freeform 30"/>
            <p:cNvSpPr>
              <a:spLocks/>
            </p:cNvSpPr>
            <p:nvPr/>
          </p:nvSpPr>
          <p:spPr bwMode="auto">
            <a:xfrm>
              <a:off x="8104188" y="2012950"/>
              <a:ext cx="1539875" cy="703263"/>
            </a:xfrm>
            <a:custGeom>
              <a:avLst/>
              <a:gdLst>
                <a:gd name="T0" fmla="*/ 11 w 970"/>
                <a:gd name="T1" fmla="*/ 443 h 443"/>
                <a:gd name="T2" fmla="*/ 11 w 970"/>
                <a:gd name="T3" fmla="*/ 443 h 443"/>
                <a:gd name="T4" fmla="*/ 8 w 970"/>
                <a:gd name="T5" fmla="*/ 443 h 443"/>
                <a:gd name="T6" fmla="*/ 6 w 970"/>
                <a:gd name="T7" fmla="*/ 441 h 443"/>
                <a:gd name="T8" fmla="*/ 2 w 970"/>
                <a:gd name="T9" fmla="*/ 440 h 443"/>
                <a:gd name="T10" fmla="*/ 1 w 970"/>
                <a:gd name="T11" fmla="*/ 437 h 443"/>
                <a:gd name="T12" fmla="*/ 1 w 970"/>
                <a:gd name="T13" fmla="*/ 437 h 443"/>
                <a:gd name="T14" fmla="*/ 0 w 970"/>
                <a:gd name="T15" fmla="*/ 432 h 443"/>
                <a:gd name="T16" fmla="*/ 1 w 970"/>
                <a:gd name="T17" fmla="*/ 428 h 443"/>
                <a:gd name="T18" fmla="*/ 3 w 970"/>
                <a:gd name="T19" fmla="*/ 425 h 443"/>
                <a:gd name="T20" fmla="*/ 7 w 970"/>
                <a:gd name="T21" fmla="*/ 422 h 443"/>
                <a:gd name="T22" fmla="*/ 954 w 970"/>
                <a:gd name="T23" fmla="*/ 1 h 443"/>
                <a:gd name="T24" fmla="*/ 954 w 970"/>
                <a:gd name="T25" fmla="*/ 1 h 443"/>
                <a:gd name="T26" fmla="*/ 959 w 970"/>
                <a:gd name="T27" fmla="*/ 0 h 443"/>
                <a:gd name="T28" fmla="*/ 962 w 970"/>
                <a:gd name="T29" fmla="*/ 1 h 443"/>
                <a:gd name="T30" fmla="*/ 966 w 970"/>
                <a:gd name="T31" fmla="*/ 3 h 443"/>
                <a:gd name="T32" fmla="*/ 968 w 970"/>
                <a:gd name="T33" fmla="*/ 7 h 443"/>
                <a:gd name="T34" fmla="*/ 968 w 970"/>
                <a:gd name="T35" fmla="*/ 7 h 443"/>
                <a:gd name="T36" fmla="*/ 970 w 970"/>
                <a:gd name="T37" fmla="*/ 11 h 443"/>
                <a:gd name="T38" fmla="*/ 968 w 970"/>
                <a:gd name="T39" fmla="*/ 16 h 443"/>
                <a:gd name="T40" fmla="*/ 966 w 970"/>
                <a:gd name="T41" fmla="*/ 19 h 443"/>
                <a:gd name="T42" fmla="*/ 963 w 970"/>
                <a:gd name="T43" fmla="*/ 21 h 443"/>
                <a:gd name="T44" fmla="*/ 16 w 970"/>
                <a:gd name="T45" fmla="*/ 442 h 443"/>
                <a:gd name="T46" fmla="*/ 16 w 970"/>
                <a:gd name="T47" fmla="*/ 442 h 443"/>
                <a:gd name="T48" fmla="*/ 11 w 970"/>
                <a:gd name="T49" fmla="*/ 443 h 443"/>
                <a:gd name="T50" fmla="*/ 11 w 970"/>
                <a:gd name="T51" fmla="*/ 443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70" h="443">
                  <a:moveTo>
                    <a:pt x="11" y="443"/>
                  </a:moveTo>
                  <a:lnTo>
                    <a:pt x="11" y="443"/>
                  </a:lnTo>
                  <a:lnTo>
                    <a:pt x="8" y="443"/>
                  </a:lnTo>
                  <a:lnTo>
                    <a:pt x="6" y="441"/>
                  </a:lnTo>
                  <a:lnTo>
                    <a:pt x="2" y="440"/>
                  </a:lnTo>
                  <a:lnTo>
                    <a:pt x="1" y="437"/>
                  </a:lnTo>
                  <a:lnTo>
                    <a:pt x="1" y="437"/>
                  </a:lnTo>
                  <a:lnTo>
                    <a:pt x="0" y="432"/>
                  </a:lnTo>
                  <a:lnTo>
                    <a:pt x="1" y="428"/>
                  </a:lnTo>
                  <a:lnTo>
                    <a:pt x="3" y="425"/>
                  </a:lnTo>
                  <a:lnTo>
                    <a:pt x="7" y="422"/>
                  </a:lnTo>
                  <a:lnTo>
                    <a:pt x="954" y="1"/>
                  </a:lnTo>
                  <a:lnTo>
                    <a:pt x="954" y="1"/>
                  </a:lnTo>
                  <a:lnTo>
                    <a:pt x="959" y="0"/>
                  </a:lnTo>
                  <a:lnTo>
                    <a:pt x="962" y="1"/>
                  </a:lnTo>
                  <a:lnTo>
                    <a:pt x="966" y="3"/>
                  </a:lnTo>
                  <a:lnTo>
                    <a:pt x="968" y="7"/>
                  </a:lnTo>
                  <a:lnTo>
                    <a:pt x="968" y="7"/>
                  </a:lnTo>
                  <a:lnTo>
                    <a:pt x="970" y="11"/>
                  </a:lnTo>
                  <a:lnTo>
                    <a:pt x="968" y="16"/>
                  </a:lnTo>
                  <a:lnTo>
                    <a:pt x="966" y="19"/>
                  </a:lnTo>
                  <a:lnTo>
                    <a:pt x="963" y="21"/>
                  </a:lnTo>
                  <a:lnTo>
                    <a:pt x="16" y="442"/>
                  </a:lnTo>
                  <a:lnTo>
                    <a:pt x="16" y="442"/>
                  </a:lnTo>
                  <a:lnTo>
                    <a:pt x="11" y="443"/>
                  </a:lnTo>
                  <a:lnTo>
                    <a:pt x="11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1" name="Line 31"/>
            <p:cNvSpPr>
              <a:spLocks noChangeShapeType="1"/>
            </p:cNvSpPr>
            <p:nvPr/>
          </p:nvSpPr>
          <p:spPr bwMode="auto">
            <a:xfrm>
              <a:off x="7942263" y="2571750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" name="Line 32"/>
            <p:cNvSpPr>
              <a:spLocks noChangeShapeType="1"/>
            </p:cNvSpPr>
            <p:nvPr/>
          </p:nvSpPr>
          <p:spPr bwMode="auto">
            <a:xfrm>
              <a:off x="7942263" y="2571750"/>
              <a:ext cx="0" cy="0"/>
            </a:xfrm>
            <a:prstGeom prst="line">
              <a:avLst/>
            </a:prstGeom>
            <a:noFill/>
            <a:ln w="3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" name="Line 33"/>
            <p:cNvSpPr>
              <a:spLocks noChangeShapeType="1"/>
            </p:cNvSpPr>
            <p:nvPr/>
          </p:nvSpPr>
          <p:spPr bwMode="auto">
            <a:xfrm>
              <a:off x="7942263" y="2571750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6" name="Line 34"/>
            <p:cNvSpPr>
              <a:spLocks noChangeShapeType="1"/>
            </p:cNvSpPr>
            <p:nvPr/>
          </p:nvSpPr>
          <p:spPr bwMode="auto">
            <a:xfrm>
              <a:off x="7942263" y="2571750"/>
              <a:ext cx="0" cy="0"/>
            </a:xfrm>
            <a:prstGeom prst="line">
              <a:avLst/>
            </a:prstGeom>
            <a:noFill/>
            <a:ln w="3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" name="Freeform 35"/>
            <p:cNvSpPr>
              <a:spLocks/>
            </p:cNvSpPr>
            <p:nvPr/>
          </p:nvSpPr>
          <p:spPr bwMode="auto">
            <a:xfrm>
              <a:off x="7924800" y="2012950"/>
              <a:ext cx="1719262" cy="576263"/>
            </a:xfrm>
            <a:custGeom>
              <a:avLst/>
              <a:gdLst>
                <a:gd name="T0" fmla="*/ 11 w 1083"/>
                <a:gd name="T1" fmla="*/ 363 h 363"/>
                <a:gd name="T2" fmla="*/ 11 w 1083"/>
                <a:gd name="T3" fmla="*/ 363 h 363"/>
                <a:gd name="T4" fmla="*/ 7 w 1083"/>
                <a:gd name="T5" fmla="*/ 363 h 363"/>
                <a:gd name="T6" fmla="*/ 4 w 1083"/>
                <a:gd name="T7" fmla="*/ 362 h 363"/>
                <a:gd name="T8" fmla="*/ 2 w 1083"/>
                <a:gd name="T9" fmla="*/ 358 h 363"/>
                <a:gd name="T10" fmla="*/ 0 w 1083"/>
                <a:gd name="T11" fmla="*/ 356 h 363"/>
                <a:gd name="T12" fmla="*/ 0 w 1083"/>
                <a:gd name="T13" fmla="*/ 356 h 363"/>
                <a:gd name="T14" fmla="*/ 0 w 1083"/>
                <a:gd name="T15" fmla="*/ 352 h 363"/>
                <a:gd name="T16" fmla="*/ 1 w 1083"/>
                <a:gd name="T17" fmla="*/ 347 h 363"/>
                <a:gd name="T18" fmla="*/ 3 w 1083"/>
                <a:gd name="T19" fmla="*/ 344 h 363"/>
                <a:gd name="T20" fmla="*/ 7 w 1083"/>
                <a:gd name="T21" fmla="*/ 342 h 363"/>
                <a:gd name="T22" fmla="*/ 1068 w 1083"/>
                <a:gd name="T23" fmla="*/ 1 h 363"/>
                <a:gd name="T24" fmla="*/ 1068 w 1083"/>
                <a:gd name="T25" fmla="*/ 1 h 363"/>
                <a:gd name="T26" fmla="*/ 1073 w 1083"/>
                <a:gd name="T27" fmla="*/ 0 h 363"/>
                <a:gd name="T28" fmla="*/ 1076 w 1083"/>
                <a:gd name="T29" fmla="*/ 1 h 363"/>
                <a:gd name="T30" fmla="*/ 1079 w 1083"/>
                <a:gd name="T31" fmla="*/ 5 h 363"/>
                <a:gd name="T32" fmla="*/ 1081 w 1083"/>
                <a:gd name="T33" fmla="*/ 8 h 363"/>
                <a:gd name="T34" fmla="*/ 1081 w 1083"/>
                <a:gd name="T35" fmla="*/ 8 h 363"/>
                <a:gd name="T36" fmla="*/ 1083 w 1083"/>
                <a:gd name="T37" fmla="*/ 12 h 363"/>
                <a:gd name="T38" fmla="*/ 1081 w 1083"/>
                <a:gd name="T39" fmla="*/ 17 h 363"/>
                <a:gd name="T40" fmla="*/ 1078 w 1083"/>
                <a:gd name="T41" fmla="*/ 20 h 363"/>
                <a:gd name="T42" fmla="*/ 1075 w 1083"/>
                <a:gd name="T43" fmla="*/ 22 h 363"/>
                <a:gd name="T44" fmla="*/ 14 w 1083"/>
                <a:gd name="T45" fmla="*/ 363 h 363"/>
                <a:gd name="T46" fmla="*/ 14 w 1083"/>
                <a:gd name="T47" fmla="*/ 363 h 363"/>
                <a:gd name="T48" fmla="*/ 11 w 1083"/>
                <a:gd name="T49" fmla="*/ 363 h 363"/>
                <a:gd name="T50" fmla="*/ 11 w 1083"/>
                <a:gd name="T51" fmla="*/ 36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83" h="363">
                  <a:moveTo>
                    <a:pt x="11" y="363"/>
                  </a:moveTo>
                  <a:lnTo>
                    <a:pt x="11" y="363"/>
                  </a:lnTo>
                  <a:lnTo>
                    <a:pt x="7" y="363"/>
                  </a:lnTo>
                  <a:lnTo>
                    <a:pt x="4" y="362"/>
                  </a:lnTo>
                  <a:lnTo>
                    <a:pt x="2" y="358"/>
                  </a:lnTo>
                  <a:lnTo>
                    <a:pt x="0" y="356"/>
                  </a:lnTo>
                  <a:lnTo>
                    <a:pt x="0" y="356"/>
                  </a:lnTo>
                  <a:lnTo>
                    <a:pt x="0" y="352"/>
                  </a:lnTo>
                  <a:lnTo>
                    <a:pt x="1" y="347"/>
                  </a:lnTo>
                  <a:lnTo>
                    <a:pt x="3" y="344"/>
                  </a:lnTo>
                  <a:lnTo>
                    <a:pt x="7" y="342"/>
                  </a:lnTo>
                  <a:lnTo>
                    <a:pt x="1068" y="1"/>
                  </a:lnTo>
                  <a:lnTo>
                    <a:pt x="1068" y="1"/>
                  </a:lnTo>
                  <a:lnTo>
                    <a:pt x="1073" y="0"/>
                  </a:lnTo>
                  <a:lnTo>
                    <a:pt x="1076" y="1"/>
                  </a:lnTo>
                  <a:lnTo>
                    <a:pt x="1079" y="5"/>
                  </a:lnTo>
                  <a:lnTo>
                    <a:pt x="1081" y="8"/>
                  </a:lnTo>
                  <a:lnTo>
                    <a:pt x="1081" y="8"/>
                  </a:lnTo>
                  <a:lnTo>
                    <a:pt x="1083" y="12"/>
                  </a:lnTo>
                  <a:lnTo>
                    <a:pt x="1081" y="17"/>
                  </a:lnTo>
                  <a:lnTo>
                    <a:pt x="1078" y="20"/>
                  </a:lnTo>
                  <a:lnTo>
                    <a:pt x="1075" y="22"/>
                  </a:lnTo>
                  <a:lnTo>
                    <a:pt x="14" y="363"/>
                  </a:lnTo>
                  <a:lnTo>
                    <a:pt x="14" y="363"/>
                  </a:lnTo>
                  <a:lnTo>
                    <a:pt x="11" y="363"/>
                  </a:lnTo>
                  <a:lnTo>
                    <a:pt x="11" y="3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" name="Freeform 36"/>
            <p:cNvSpPr>
              <a:spLocks/>
            </p:cNvSpPr>
            <p:nvPr/>
          </p:nvSpPr>
          <p:spPr bwMode="auto">
            <a:xfrm>
              <a:off x="8121650" y="2692400"/>
              <a:ext cx="542925" cy="398463"/>
            </a:xfrm>
            <a:custGeom>
              <a:avLst/>
              <a:gdLst>
                <a:gd name="T0" fmla="*/ 327 w 342"/>
                <a:gd name="T1" fmla="*/ 251 h 251"/>
                <a:gd name="T2" fmla="*/ 327 w 342"/>
                <a:gd name="T3" fmla="*/ 251 h 251"/>
                <a:gd name="T4" fmla="*/ 322 w 342"/>
                <a:gd name="T5" fmla="*/ 251 h 251"/>
                <a:gd name="T6" fmla="*/ 318 w 342"/>
                <a:gd name="T7" fmla="*/ 249 h 251"/>
                <a:gd name="T8" fmla="*/ 7 w 342"/>
                <a:gd name="T9" fmla="*/ 27 h 251"/>
                <a:gd name="T10" fmla="*/ 7 w 342"/>
                <a:gd name="T11" fmla="*/ 27 h 251"/>
                <a:gd name="T12" fmla="*/ 2 w 342"/>
                <a:gd name="T13" fmla="*/ 23 h 251"/>
                <a:gd name="T14" fmla="*/ 0 w 342"/>
                <a:gd name="T15" fmla="*/ 18 h 251"/>
                <a:gd name="T16" fmla="*/ 0 w 342"/>
                <a:gd name="T17" fmla="*/ 12 h 251"/>
                <a:gd name="T18" fmla="*/ 4 w 342"/>
                <a:gd name="T19" fmla="*/ 6 h 251"/>
                <a:gd name="T20" fmla="*/ 4 w 342"/>
                <a:gd name="T21" fmla="*/ 6 h 251"/>
                <a:gd name="T22" fmla="*/ 8 w 342"/>
                <a:gd name="T23" fmla="*/ 2 h 251"/>
                <a:gd name="T24" fmla="*/ 13 w 342"/>
                <a:gd name="T25" fmla="*/ 0 h 251"/>
                <a:gd name="T26" fmla="*/ 19 w 342"/>
                <a:gd name="T27" fmla="*/ 0 h 251"/>
                <a:gd name="T28" fmla="*/ 24 w 342"/>
                <a:gd name="T29" fmla="*/ 3 h 251"/>
                <a:gd name="T30" fmla="*/ 337 w 342"/>
                <a:gd name="T31" fmla="*/ 224 h 251"/>
                <a:gd name="T32" fmla="*/ 337 w 342"/>
                <a:gd name="T33" fmla="*/ 224 h 251"/>
                <a:gd name="T34" fmla="*/ 340 w 342"/>
                <a:gd name="T35" fmla="*/ 228 h 251"/>
                <a:gd name="T36" fmla="*/ 342 w 342"/>
                <a:gd name="T37" fmla="*/ 234 h 251"/>
                <a:gd name="T38" fmla="*/ 342 w 342"/>
                <a:gd name="T39" fmla="*/ 239 h 251"/>
                <a:gd name="T40" fmla="*/ 340 w 342"/>
                <a:gd name="T41" fmla="*/ 246 h 251"/>
                <a:gd name="T42" fmla="*/ 340 w 342"/>
                <a:gd name="T43" fmla="*/ 246 h 251"/>
                <a:gd name="T44" fmla="*/ 338 w 342"/>
                <a:gd name="T45" fmla="*/ 248 h 251"/>
                <a:gd name="T46" fmla="*/ 334 w 342"/>
                <a:gd name="T47" fmla="*/ 250 h 251"/>
                <a:gd name="T48" fmla="*/ 331 w 342"/>
                <a:gd name="T49" fmla="*/ 251 h 251"/>
                <a:gd name="T50" fmla="*/ 327 w 342"/>
                <a:gd name="T51" fmla="*/ 251 h 251"/>
                <a:gd name="T52" fmla="*/ 327 w 342"/>
                <a:gd name="T53" fmla="*/ 25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2" h="251">
                  <a:moveTo>
                    <a:pt x="327" y="251"/>
                  </a:moveTo>
                  <a:lnTo>
                    <a:pt x="327" y="251"/>
                  </a:lnTo>
                  <a:lnTo>
                    <a:pt x="322" y="251"/>
                  </a:lnTo>
                  <a:lnTo>
                    <a:pt x="318" y="249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2" y="23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4" y="6"/>
                  </a:lnTo>
                  <a:lnTo>
                    <a:pt x="4" y="6"/>
                  </a:lnTo>
                  <a:lnTo>
                    <a:pt x="8" y="2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4" y="3"/>
                  </a:lnTo>
                  <a:lnTo>
                    <a:pt x="337" y="224"/>
                  </a:lnTo>
                  <a:lnTo>
                    <a:pt x="337" y="224"/>
                  </a:lnTo>
                  <a:lnTo>
                    <a:pt x="340" y="228"/>
                  </a:lnTo>
                  <a:lnTo>
                    <a:pt x="342" y="234"/>
                  </a:lnTo>
                  <a:lnTo>
                    <a:pt x="342" y="239"/>
                  </a:lnTo>
                  <a:lnTo>
                    <a:pt x="340" y="246"/>
                  </a:lnTo>
                  <a:lnTo>
                    <a:pt x="340" y="246"/>
                  </a:lnTo>
                  <a:lnTo>
                    <a:pt x="338" y="248"/>
                  </a:lnTo>
                  <a:lnTo>
                    <a:pt x="334" y="250"/>
                  </a:lnTo>
                  <a:lnTo>
                    <a:pt x="331" y="251"/>
                  </a:lnTo>
                  <a:lnTo>
                    <a:pt x="327" y="251"/>
                  </a:lnTo>
                  <a:lnTo>
                    <a:pt x="327" y="2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" name="Freeform 37"/>
            <p:cNvSpPr>
              <a:spLocks/>
            </p:cNvSpPr>
            <p:nvPr/>
          </p:nvSpPr>
          <p:spPr bwMode="auto">
            <a:xfrm>
              <a:off x="8577263" y="1538288"/>
              <a:ext cx="1168400" cy="1679575"/>
            </a:xfrm>
            <a:custGeom>
              <a:avLst/>
              <a:gdLst>
                <a:gd name="T0" fmla="*/ 706 w 736"/>
                <a:gd name="T1" fmla="*/ 758 h 1058"/>
                <a:gd name="T2" fmla="*/ 644 w 736"/>
                <a:gd name="T3" fmla="*/ 740 h 1058"/>
                <a:gd name="T4" fmla="*/ 592 w 736"/>
                <a:gd name="T5" fmla="*/ 749 h 1058"/>
                <a:gd name="T6" fmla="*/ 552 w 736"/>
                <a:gd name="T7" fmla="*/ 662 h 1058"/>
                <a:gd name="T8" fmla="*/ 511 w 736"/>
                <a:gd name="T9" fmla="*/ 590 h 1058"/>
                <a:gd name="T10" fmla="*/ 552 w 736"/>
                <a:gd name="T11" fmla="*/ 622 h 1058"/>
                <a:gd name="T12" fmla="*/ 592 w 736"/>
                <a:gd name="T13" fmla="*/ 622 h 1058"/>
                <a:gd name="T14" fmla="*/ 633 w 736"/>
                <a:gd name="T15" fmla="*/ 588 h 1058"/>
                <a:gd name="T16" fmla="*/ 642 w 736"/>
                <a:gd name="T17" fmla="*/ 555 h 1058"/>
                <a:gd name="T18" fmla="*/ 630 w 736"/>
                <a:gd name="T19" fmla="*/ 515 h 1058"/>
                <a:gd name="T20" fmla="*/ 586 w 736"/>
                <a:gd name="T21" fmla="*/ 485 h 1058"/>
                <a:gd name="T22" fmla="*/ 539 w 736"/>
                <a:gd name="T23" fmla="*/ 492 h 1058"/>
                <a:gd name="T24" fmla="*/ 418 w 736"/>
                <a:gd name="T25" fmla="*/ 414 h 1058"/>
                <a:gd name="T26" fmla="*/ 366 w 736"/>
                <a:gd name="T27" fmla="*/ 330 h 1058"/>
                <a:gd name="T28" fmla="*/ 421 w 736"/>
                <a:gd name="T29" fmla="*/ 226 h 1058"/>
                <a:gd name="T30" fmla="*/ 411 w 736"/>
                <a:gd name="T31" fmla="*/ 127 h 1058"/>
                <a:gd name="T32" fmla="*/ 346 w 736"/>
                <a:gd name="T33" fmla="*/ 37 h 1058"/>
                <a:gd name="T34" fmla="*/ 240 w 736"/>
                <a:gd name="T35" fmla="*/ 0 h 1058"/>
                <a:gd name="T36" fmla="*/ 147 w 736"/>
                <a:gd name="T37" fmla="*/ 24 h 1058"/>
                <a:gd name="T38" fmla="*/ 66 w 736"/>
                <a:gd name="T39" fmla="*/ 102 h 1058"/>
                <a:gd name="T40" fmla="*/ 40 w 736"/>
                <a:gd name="T41" fmla="*/ 194 h 1058"/>
                <a:gd name="T42" fmla="*/ 63 w 736"/>
                <a:gd name="T43" fmla="*/ 290 h 1058"/>
                <a:gd name="T44" fmla="*/ 131 w 736"/>
                <a:gd name="T45" fmla="*/ 354 h 1058"/>
                <a:gd name="T46" fmla="*/ 69 w 736"/>
                <a:gd name="T47" fmla="*/ 643 h 1058"/>
                <a:gd name="T48" fmla="*/ 12 w 736"/>
                <a:gd name="T49" fmla="*/ 682 h 1058"/>
                <a:gd name="T50" fmla="*/ 0 w 736"/>
                <a:gd name="T51" fmla="*/ 724 h 1058"/>
                <a:gd name="T52" fmla="*/ 14 w 736"/>
                <a:gd name="T53" fmla="*/ 769 h 1058"/>
                <a:gd name="T54" fmla="*/ 50 w 736"/>
                <a:gd name="T55" fmla="*/ 797 h 1058"/>
                <a:gd name="T56" fmla="*/ 89 w 736"/>
                <a:gd name="T57" fmla="*/ 804 h 1058"/>
                <a:gd name="T58" fmla="*/ 132 w 736"/>
                <a:gd name="T59" fmla="*/ 785 h 1058"/>
                <a:gd name="T60" fmla="*/ 159 w 736"/>
                <a:gd name="T61" fmla="*/ 748 h 1058"/>
                <a:gd name="T62" fmla="*/ 160 w 736"/>
                <a:gd name="T63" fmla="*/ 704 h 1058"/>
                <a:gd name="T64" fmla="*/ 187 w 736"/>
                <a:gd name="T65" fmla="*/ 648 h 1058"/>
                <a:gd name="T66" fmla="*/ 232 w 736"/>
                <a:gd name="T67" fmla="*/ 728 h 1058"/>
                <a:gd name="T68" fmla="*/ 291 w 736"/>
                <a:gd name="T69" fmla="*/ 836 h 1058"/>
                <a:gd name="T70" fmla="*/ 266 w 736"/>
                <a:gd name="T71" fmla="*/ 921 h 1058"/>
                <a:gd name="T72" fmla="*/ 255 w 736"/>
                <a:gd name="T73" fmla="*/ 962 h 1058"/>
                <a:gd name="T74" fmla="*/ 278 w 736"/>
                <a:gd name="T75" fmla="*/ 1007 h 1058"/>
                <a:gd name="T76" fmla="*/ 369 w 736"/>
                <a:gd name="T77" fmla="*/ 1051 h 1058"/>
                <a:gd name="T78" fmla="*/ 430 w 736"/>
                <a:gd name="T79" fmla="*/ 1058 h 1058"/>
                <a:gd name="T80" fmla="*/ 471 w 736"/>
                <a:gd name="T81" fmla="*/ 1036 h 1058"/>
                <a:gd name="T82" fmla="*/ 483 w 736"/>
                <a:gd name="T83" fmla="*/ 999 h 1058"/>
                <a:gd name="T84" fmla="*/ 457 w 736"/>
                <a:gd name="T85" fmla="*/ 950 h 1058"/>
                <a:gd name="T86" fmla="*/ 401 w 736"/>
                <a:gd name="T87" fmla="*/ 909 h 1058"/>
                <a:gd name="T88" fmla="*/ 391 w 736"/>
                <a:gd name="T89" fmla="*/ 864 h 1058"/>
                <a:gd name="T90" fmla="*/ 389 w 736"/>
                <a:gd name="T91" fmla="*/ 765 h 1058"/>
                <a:gd name="T92" fmla="*/ 362 w 736"/>
                <a:gd name="T93" fmla="*/ 678 h 1058"/>
                <a:gd name="T94" fmla="*/ 449 w 736"/>
                <a:gd name="T95" fmla="*/ 714 h 1058"/>
                <a:gd name="T96" fmla="*/ 493 w 736"/>
                <a:gd name="T97" fmla="*/ 772 h 1058"/>
                <a:gd name="T98" fmla="*/ 500 w 736"/>
                <a:gd name="T99" fmla="*/ 840 h 1058"/>
                <a:gd name="T100" fmla="*/ 513 w 736"/>
                <a:gd name="T101" fmla="*/ 875 h 1058"/>
                <a:gd name="T102" fmla="*/ 591 w 736"/>
                <a:gd name="T103" fmla="*/ 896 h 1058"/>
                <a:gd name="T104" fmla="*/ 697 w 736"/>
                <a:gd name="T105" fmla="*/ 864 h 1058"/>
                <a:gd name="T106" fmla="*/ 734 w 736"/>
                <a:gd name="T107" fmla="*/ 819 h 1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36" h="1058">
                  <a:moveTo>
                    <a:pt x="732" y="790"/>
                  </a:moveTo>
                  <a:lnTo>
                    <a:pt x="732" y="790"/>
                  </a:lnTo>
                  <a:lnTo>
                    <a:pt x="728" y="780"/>
                  </a:lnTo>
                  <a:lnTo>
                    <a:pt x="721" y="772"/>
                  </a:lnTo>
                  <a:lnTo>
                    <a:pt x="715" y="764"/>
                  </a:lnTo>
                  <a:lnTo>
                    <a:pt x="706" y="758"/>
                  </a:lnTo>
                  <a:lnTo>
                    <a:pt x="697" y="752"/>
                  </a:lnTo>
                  <a:lnTo>
                    <a:pt x="687" y="748"/>
                  </a:lnTo>
                  <a:lnTo>
                    <a:pt x="676" y="745"/>
                  </a:lnTo>
                  <a:lnTo>
                    <a:pt x="666" y="742"/>
                  </a:lnTo>
                  <a:lnTo>
                    <a:pt x="655" y="741"/>
                  </a:lnTo>
                  <a:lnTo>
                    <a:pt x="644" y="740"/>
                  </a:lnTo>
                  <a:lnTo>
                    <a:pt x="634" y="740"/>
                  </a:lnTo>
                  <a:lnTo>
                    <a:pt x="624" y="741"/>
                  </a:lnTo>
                  <a:lnTo>
                    <a:pt x="614" y="742"/>
                  </a:lnTo>
                  <a:lnTo>
                    <a:pt x="607" y="743"/>
                  </a:lnTo>
                  <a:lnTo>
                    <a:pt x="599" y="747"/>
                  </a:lnTo>
                  <a:lnTo>
                    <a:pt x="592" y="749"/>
                  </a:lnTo>
                  <a:lnTo>
                    <a:pt x="592" y="749"/>
                  </a:lnTo>
                  <a:lnTo>
                    <a:pt x="590" y="739"/>
                  </a:lnTo>
                  <a:lnTo>
                    <a:pt x="586" y="726"/>
                  </a:lnTo>
                  <a:lnTo>
                    <a:pt x="579" y="708"/>
                  </a:lnTo>
                  <a:lnTo>
                    <a:pt x="568" y="687"/>
                  </a:lnTo>
                  <a:lnTo>
                    <a:pt x="552" y="662"/>
                  </a:lnTo>
                  <a:lnTo>
                    <a:pt x="544" y="648"/>
                  </a:lnTo>
                  <a:lnTo>
                    <a:pt x="533" y="633"/>
                  </a:lnTo>
                  <a:lnTo>
                    <a:pt x="521" y="618"/>
                  </a:lnTo>
                  <a:lnTo>
                    <a:pt x="506" y="602"/>
                  </a:lnTo>
                  <a:lnTo>
                    <a:pt x="511" y="590"/>
                  </a:lnTo>
                  <a:lnTo>
                    <a:pt x="511" y="590"/>
                  </a:lnTo>
                  <a:lnTo>
                    <a:pt x="516" y="598"/>
                  </a:lnTo>
                  <a:lnTo>
                    <a:pt x="522" y="605"/>
                  </a:lnTo>
                  <a:lnTo>
                    <a:pt x="528" y="610"/>
                  </a:lnTo>
                  <a:lnTo>
                    <a:pt x="536" y="616"/>
                  </a:lnTo>
                  <a:lnTo>
                    <a:pt x="544" y="620"/>
                  </a:lnTo>
                  <a:lnTo>
                    <a:pt x="552" y="622"/>
                  </a:lnTo>
                  <a:lnTo>
                    <a:pt x="562" y="624"/>
                  </a:lnTo>
                  <a:lnTo>
                    <a:pt x="571" y="625"/>
                  </a:lnTo>
                  <a:lnTo>
                    <a:pt x="571" y="625"/>
                  </a:lnTo>
                  <a:lnTo>
                    <a:pt x="579" y="624"/>
                  </a:lnTo>
                  <a:lnTo>
                    <a:pt x="586" y="623"/>
                  </a:lnTo>
                  <a:lnTo>
                    <a:pt x="592" y="622"/>
                  </a:lnTo>
                  <a:lnTo>
                    <a:pt x="599" y="620"/>
                  </a:lnTo>
                  <a:lnTo>
                    <a:pt x="605" y="617"/>
                  </a:lnTo>
                  <a:lnTo>
                    <a:pt x="611" y="613"/>
                  </a:lnTo>
                  <a:lnTo>
                    <a:pt x="621" y="605"/>
                  </a:lnTo>
                  <a:lnTo>
                    <a:pt x="630" y="593"/>
                  </a:lnTo>
                  <a:lnTo>
                    <a:pt x="633" y="588"/>
                  </a:lnTo>
                  <a:lnTo>
                    <a:pt x="636" y="582"/>
                  </a:lnTo>
                  <a:lnTo>
                    <a:pt x="639" y="576"/>
                  </a:lnTo>
                  <a:lnTo>
                    <a:pt x="641" y="569"/>
                  </a:lnTo>
                  <a:lnTo>
                    <a:pt x="642" y="562"/>
                  </a:lnTo>
                  <a:lnTo>
                    <a:pt x="642" y="555"/>
                  </a:lnTo>
                  <a:lnTo>
                    <a:pt x="642" y="555"/>
                  </a:lnTo>
                  <a:lnTo>
                    <a:pt x="642" y="547"/>
                  </a:lnTo>
                  <a:lnTo>
                    <a:pt x="641" y="541"/>
                  </a:lnTo>
                  <a:lnTo>
                    <a:pt x="639" y="534"/>
                  </a:lnTo>
                  <a:lnTo>
                    <a:pt x="636" y="527"/>
                  </a:lnTo>
                  <a:lnTo>
                    <a:pt x="633" y="521"/>
                  </a:lnTo>
                  <a:lnTo>
                    <a:pt x="630" y="515"/>
                  </a:lnTo>
                  <a:lnTo>
                    <a:pt x="621" y="505"/>
                  </a:lnTo>
                  <a:lnTo>
                    <a:pt x="611" y="496"/>
                  </a:lnTo>
                  <a:lnTo>
                    <a:pt x="605" y="493"/>
                  </a:lnTo>
                  <a:lnTo>
                    <a:pt x="599" y="490"/>
                  </a:lnTo>
                  <a:lnTo>
                    <a:pt x="592" y="488"/>
                  </a:lnTo>
                  <a:lnTo>
                    <a:pt x="586" y="485"/>
                  </a:lnTo>
                  <a:lnTo>
                    <a:pt x="579" y="484"/>
                  </a:lnTo>
                  <a:lnTo>
                    <a:pt x="571" y="484"/>
                  </a:lnTo>
                  <a:lnTo>
                    <a:pt x="571" y="484"/>
                  </a:lnTo>
                  <a:lnTo>
                    <a:pt x="560" y="485"/>
                  </a:lnTo>
                  <a:lnTo>
                    <a:pt x="549" y="488"/>
                  </a:lnTo>
                  <a:lnTo>
                    <a:pt x="539" y="492"/>
                  </a:lnTo>
                  <a:lnTo>
                    <a:pt x="530" y="498"/>
                  </a:lnTo>
                  <a:lnTo>
                    <a:pt x="530" y="498"/>
                  </a:lnTo>
                  <a:lnTo>
                    <a:pt x="494" y="472"/>
                  </a:lnTo>
                  <a:lnTo>
                    <a:pt x="470" y="456"/>
                  </a:lnTo>
                  <a:lnTo>
                    <a:pt x="444" y="436"/>
                  </a:lnTo>
                  <a:lnTo>
                    <a:pt x="418" y="414"/>
                  </a:lnTo>
                  <a:lnTo>
                    <a:pt x="393" y="391"/>
                  </a:lnTo>
                  <a:lnTo>
                    <a:pt x="371" y="366"/>
                  </a:lnTo>
                  <a:lnTo>
                    <a:pt x="359" y="353"/>
                  </a:lnTo>
                  <a:lnTo>
                    <a:pt x="351" y="341"/>
                  </a:lnTo>
                  <a:lnTo>
                    <a:pt x="351" y="341"/>
                  </a:lnTo>
                  <a:lnTo>
                    <a:pt x="366" y="330"/>
                  </a:lnTo>
                  <a:lnTo>
                    <a:pt x="379" y="316"/>
                  </a:lnTo>
                  <a:lnTo>
                    <a:pt x="391" y="301"/>
                  </a:lnTo>
                  <a:lnTo>
                    <a:pt x="402" y="285"/>
                  </a:lnTo>
                  <a:lnTo>
                    <a:pt x="410" y="266"/>
                  </a:lnTo>
                  <a:lnTo>
                    <a:pt x="417" y="247"/>
                  </a:lnTo>
                  <a:lnTo>
                    <a:pt x="421" y="226"/>
                  </a:lnTo>
                  <a:lnTo>
                    <a:pt x="423" y="204"/>
                  </a:lnTo>
                  <a:lnTo>
                    <a:pt x="423" y="204"/>
                  </a:lnTo>
                  <a:lnTo>
                    <a:pt x="422" y="185"/>
                  </a:lnTo>
                  <a:lnTo>
                    <a:pt x="420" y="165"/>
                  </a:lnTo>
                  <a:lnTo>
                    <a:pt x="417" y="146"/>
                  </a:lnTo>
                  <a:lnTo>
                    <a:pt x="411" y="127"/>
                  </a:lnTo>
                  <a:lnTo>
                    <a:pt x="404" y="110"/>
                  </a:lnTo>
                  <a:lnTo>
                    <a:pt x="395" y="93"/>
                  </a:lnTo>
                  <a:lnTo>
                    <a:pt x="385" y="78"/>
                  </a:lnTo>
                  <a:lnTo>
                    <a:pt x="374" y="62"/>
                  </a:lnTo>
                  <a:lnTo>
                    <a:pt x="361" y="49"/>
                  </a:lnTo>
                  <a:lnTo>
                    <a:pt x="346" y="37"/>
                  </a:lnTo>
                  <a:lnTo>
                    <a:pt x="331" y="26"/>
                  </a:lnTo>
                  <a:lnTo>
                    <a:pt x="315" y="17"/>
                  </a:lnTo>
                  <a:lnTo>
                    <a:pt x="298" y="10"/>
                  </a:lnTo>
                  <a:lnTo>
                    <a:pt x="279" y="5"/>
                  </a:lnTo>
                  <a:lnTo>
                    <a:pt x="260" y="2"/>
                  </a:lnTo>
                  <a:lnTo>
                    <a:pt x="240" y="0"/>
                  </a:lnTo>
                  <a:lnTo>
                    <a:pt x="240" y="0"/>
                  </a:lnTo>
                  <a:lnTo>
                    <a:pt x="221" y="2"/>
                  </a:lnTo>
                  <a:lnTo>
                    <a:pt x="202" y="5"/>
                  </a:lnTo>
                  <a:lnTo>
                    <a:pt x="182" y="9"/>
                  </a:lnTo>
                  <a:lnTo>
                    <a:pt x="164" y="16"/>
                  </a:lnTo>
                  <a:lnTo>
                    <a:pt x="147" y="24"/>
                  </a:lnTo>
                  <a:lnTo>
                    <a:pt x="131" y="34"/>
                  </a:lnTo>
                  <a:lnTo>
                    <a:pt x="116" y="45"/>
                  </a:lnTo>
                  <a:lnTo>
                    <a:pt x="101" y="57"/>
                  </a:lnTo>
                  <a:lnTo>
                    <a:pt x="88" y="71"/>
                  </a:lnTo>
                  <a:lnTo>
                    <a:pt x="76" y="85"/>
                  </a:lnTo>
                  <a:lnTo>
                    <a:pt x="66" y="102"/>
                  </a:lnTo>
                  <a:lnTo>
                    <a:pt x="57" y="118"/>
                  </a:lnTo>
                  <a:lnTo>
                    <a:pt x="51" y="136"/>
                  </a:lnTo>
                  <a:lnTo>
                    <a:pt x="45" y="155"/>
                  </a:lnTo>
                  <a:lnTo>
                    <a:pt x="41" y="175"/>
                  </a:lnTo>
                  <a:lnTo>
                    <a:pt x="40" y="194"/>
                  </a:lnTo>
                  <a:lnTo>
                    <a:pt x="40" y="194"/>
                  </a:lnTo>
                  <a:lnTo>
                    <a:pt x="40" y="212"/>
                  </a:lnTo>
                  <a:lnTo>
                    <a:pt x="42" y="229"/>
                  </a:lnTo>
                  <a:lnTo>
                    <a:pt x="45" y="245"/>
                  </a:lnTo>
                  <a:lnTo>
                    <a:pt x="50" y="261"/>
                  </a:lnTo>
                  <a:lnTo>
                    <a:pt x="56" y="276"/>
                  </a:lnTo>
                  <a:lnTo>
                    <a:pt x="63" y="290"/>
                  </a:lnTo>
                  <a:lnTo>
                    <a:pt x="72" y="304"/>
                  </a:lnTo>
                  <a:lnTo>
                    <a:pt x="82" y="316"/>
                  </a:lnTo>
                  <a:lnTo>
                    <a:pt x="93" y="327"/>
                  </a:lnTo>
                  <a:lnTo>
                    <a:pt x="105" y="337"/>
                  </a:lnTo>
                  <a:lnTo>
                    <a:pt x="118" y="347"/>
                  </a:lnTo>
                  <a:lnTo>
                    <a:pt x="131" y="354"/>
                  </a:lnTo>
                  <a:lnTo>
                    <a:pt x="147" y="361"/>
                  </a:lnTo>
                  <a:lnTo>
                    <a:pt x="162" y="368"/>
                  </a:lnTo>
                  <a:lnTo>
                    <a:pt x="178" y="372"/>
                  </a:lnTo>
                  <a:lnTo>
                    <a:pt x="195" y="375"/>
                  </a:lnTo>
                  <a:lnTo>
                    <a:pt x="69" y="643"/>
                  </a:lnTo>
                  <a:lnTo>
                    <a:pt x="69" y="643"/>
                  </a:lnTo>
                  <a:lnTo>
                    <a:pt x="63" y="645"/>
                  </a:lnTo>
                  <a:lnTo>
                    <a:pt x="55" y="646"/>
                  </a:lnTo>
                  <a:lnTo>
                    <a:pt x="42" y="653"/>
                  </a:lnTo>
                  <a:lnTo>
                    <a:pt x="31" y="661"/>
                  </a:lnTo>
                  <a:lnTo>
                    <a:pt x="21" y="671"/>
                  </a:lnTo>
                  <a:lnTo>
                    <a:pt x="12" y="682"/>
                  </a:lnTo>
                  <a:lnTo>
                    <a:pt x="5" y="695"/>
                  </a:lnTo>
                  <a:lnTo>
                    <a:pt x="3" y="702"/>
                  </a:lnTo>
                  <a:lnTo>
                    <a:pt x="2" y="708"/>
                  </a:lnTo>
                  <a:lnTo>
                    <a:pt x="1" y="716"/>
                  </a:lnTo>
                  <a:lnTo>
                    <a:pt x="0" y="724"/>
                  </a:lnTo>
                  <a:lnTo>
                    <a:pt x="0" y="724"/>
                  </a:lnTo>
                  <a:lnTo>
                    <a:pt x="1" y="731"/>
                  </a:lnTo>
                  <a:lnTo>
                    <a:pt x="2" y="739"/>
                  </a:lnTo>
                  <a:lnTo>
                    <a:pt x="4" y="748"/>
                  </a:lnTo>
                  <a:lnTo>
                    <a:pt x="7" y="754"/>
                  </a:lnTo>
                  <a:lnTo>
                    <a:pt x="10" y="762"/>
                  </a:lnTo>
                  <a:lnTo>
                    <a:pt x="14" y="769"/>
                  </a:lnTo>
                  <a:lnTo>
                    <a:pt x="19" y="774"/>
                  </a:lnTo>
                  <a:lnTo>
                    <a:pt x="24" y="781"/>
                  </a:lnTo>
                  <a:lnTo>
                    <a:pt x="30" y="785"/>
                  </a:lnTo>
                  <a:lnTo>
                    <a:pt x="36" y="791"/>
                  </a:lnTo>
                  <a:lnTo>
                    <a:pt x="43" y="794"/>
                  </a:lnTo>
                  <a:lnTo>
                    <a:pt x="50" y="797"/>
                  </a:lnTo>
                  <a:lnTo>
                    <a:pt x="57" y="801"/>
                  </a:lnTo>
                  <a:lnTo>
                    <a:pt x="65" y="803"/>
                  </a:lnTo>
                  <a:lnTo>
                    <a:pt x="73" y="804"/>
                  </a:lnTo>
                  <a:lnTo>
                    <a:pt x="82" y="804"/>
                  </a:lnTo>
                  <a:lnTo>
                    <a:pt x="82" y="804"/>
                  </a:lnTo>
                  <a:lnTo>
                    <a:pt x="89" y="804"/>
                  </a:lnTo>
                  <a:lnTo>
                    <a:pt x="98" y="803"/>
                  </a:lnTo>
                  <a:lnTo>
                    <a:pt x="106" y="801"/>
                  </a:lnTo>
                  <a:lnTo>
                    <a:pt x="112" y="797"/>
                  </a:lnTo>
                  <a:lnTo>
                    <a:pt x="120" y="794"/>
                  </a:lnTo>
                  <a:lnTo>
                    <a:pt x="127" y="791"/>
                  </a:lnTo>
                  <a:lnTo>
                    <a:pt x="132" y="785"/>
                  </a:lnTo>
                  <a:lnTo>
                    <a:pt x="139" y="781"/>
                  </a:lnTo>
                  <a:lnTo>
                    <a:pt x="143" y="774"/>
                  </a:lnTo>
                  <a:lnTo>
                    <a:pt x="149" y="769"/>
                  </a:lnTo>
                  <a:lnTo>
                    <a:pt x="152" y="762"/>
                  </a:lnTo>
                  <a:lnTo>
                    <a:pt x="155" y="754"/>
                  </a:lnTo>
                  <a:lnTo>
                    <a:pt x="159" y="748"/>
                  </a:lnTo>
                  <a:lnTo>
                    <a:pt x="161" y="739"/>
                  </a:lnTo>
                  <a:lnTo>
                    <a:pt x="162" y="731"/>
                  </a:lnTo>
                  <a:lnTo>
                    <a:pt x="162" y="724"/>
                  </a:lnTo>
                  <a:lnTo>
                    <a:pt x="162" y="724"/>
                  </a:lnTo>
                  <a:lnTo>
                    <a:pt x="162" y="714"/>
                  </a:lnTo>
                  <a:lnTo>
                    <a:pt x="160" y="704"/>
                  </a:lnTo>
                  <a:lnTo>
                    <a:pt x="157" y="695"/>
                  </a:lnTo>
                  <a:lnTo>
                    <a:pt x="153" y="687"/>
                  </a:lnTo>
                  <a:lnTo>
                    <a:pt x="184" y="634"/>
                  </a:lnTo>
                  <a:lnTo>
                    <a:pt x="184" y="634"/>
                  </a:lnTo>
                  <a:lnTo>
                    <a:pt x="185" y="640"/>
                  </a:lnTo>
                  <a:lnTo>
                    <a:pt x="187" y="648"/>
                  </a:lnTo>
                  <a:lnTo>
                    <a:pt x="191" y="657"/>
                  </a:lnTo>
                  <a:lnTo>
                    <a:pt x="197" y="671"/>
                  </a:lnTo>
                  <a:lnTo>
                    <a:pt x="205" y="687"/>
                  </a:lnTo>
                  <a:lnTo>
                    <a:pt x="216" y="706"/>
                  </a:lnTo>
                  <a:lnTo>
                    <a:pt x="232" y="728"/>
                  </a:lnTo>
                  <a:lnTo>
                    <a:pt x="232" y="728"/>
                  </a:lnTo>
                  <a:lnTo>
                    <a:pt x="264" y="772"/>
                  </a:lnTo>
                  <a:lnTo>
                    <a:pt x="277" y="793"/>
                  </a:lnTo>
                  <a:lnTo>
                    <a:pt x="281" y="803"/>
                  </a:lnTo>
                  <a:lnTo>
                    <a:pt x="286" y="814"/>
                  </a:lnTo>
                  <a:lnTo>
                    <a:pt x="289" y="825"/>
                  </a:lnTo>
                  <a:lnTo>
                    <a:pt x="291" y="836"/>
                  </a:lnTo>
                  <a:lnTo>
                    <a:pt x="291" y="848"/>
                  </a:lnTo>
                  <a:lnTo>
                    <a:pt x="290" y="860"/>
                  </a:lnTo>
                  <a:lnTo>
                    <a:pt x="287" y="875"/>
                  </a:lnTo>
                  <a:lnTo>
                    <a:pt x="281" y="889"/>
                  </a:lnTo>
                  <a:lnTo>
                    <a:pt x="275" y="904"/>
                  </a:lnTo>
                  <a:lnTo>
                    <a:pt x="266" y="921"/>
                  </a:lnTo>
                  <a:lnTo>
                    <a:pt x="266" y="921"/>
                  </a:lnTo>
                  <a:lnTo>
                    <a:pt x="261" y="930"/>
                  </a:lnTo>
                  <a:lnTo>
                    <a:pt x="258" y="939"/>
                  </a:lnTo>
                  <a:lnTo>
                    <a:pt x="256" y="946"/>
                  </a:lnTo>
                  <a:lnTo>
                    <a:pt x="255" y="954"/>
                  </a:lnTo>
                  <a:lnTo>
                    <a:pt x="255" y="962"/>
                  </a:lnTo>
                  <a:lnTo>
                    <a:pt x="256" y="968"/>
                  </a:lnTo>
                  <a:lnTo>
                    <a:pt x="257" y="976"/>
                  </a:lnTo>
                  <a:lnTo>
                    <a:pt x="260" y="983"/>
                  </a:lnTo>
                  <a:lnTo>
                    <a:pt x="264" y="989"/>
                  </a:lnTo>
                  <a:lnTo>
                    <a:pt x="268" y="995"/>
                  </a:lnTo>
                  <a:lnTo>
                    <a:pt x="278" y="1007"/>
                  </a:lnTo>
                  <a:lnTo>
                    <a:pt x="290" y="1017"/>
                  </a:lnTo>
                  <a:lnTo>
                    <a:pt x="304" y="1026"/>
                  </a:lnTo>
                  <a:lnTo>
                    <a:pt x="320" y="1034"/>
                  </a:lnTo>
                  <a:lnTo>
                    <a:pt x="336" y="1041"/>
                  </a:lnTo>
                  <a:lnTo>
                    <a:pt x="353" y="1047"/>
                  </a:lnTo>
                  <a:lnTo>
                    <a:pt x="369" y="1051"/>
                  </a:lnTo>
                  <a:lnTo>
                    <a:pt x="385" y="1054"/>
                  </a:lnTo>
                  <a:lnTo>
                    <a:pt x="399" y="1056"/>
                  </a:lnTo>
                  <a:lnTo>
                    <a:pt x="412" y="1058"/>
                  </a:lnTo>
                  <a:lnTo>
                    <a:pt x="423" y="1058"/>
                  </a:lnTo>
                  <a:lnTo>
                    <a:pt x="423" y="1058"/>
                  </a:lnTo>
                  <a:lnTo>
                    <a:pt x="430" y="1058"/>
                  </a:lnTo>
                  <a:lnTo>
                    <a:pt x="438" y="1055"/>
                  </a:lnTo>
                  <a:lnTo>
                    <a:pt x="448" y="1052"/>
                  </a:lnTo>
                  <a:lnTo>
                    <a:pt x="457" y="1048"/>
                  </a:lnTo>
                  <a:lnTo>
                    <a:pt x="462" y="1044"/>
                  </a:lnTo>
                  <a:lnTo>
                    <a:pt x="466" y="1040"/>
                  </a:lnTo>
                  <a:lnTo>
                    <a:pt x="471" y="1036"/>
                  </a:lnTo>
                  <a:lnTo>
                    <a:pt x="475" y="1030"/>
                  </a:lnTo>
                  <a:lnTo>
                    <a:pt x="479" y="1023"/>
                  </a:lnTo>
                  <a:lnTo>
                    <a:pt x="481" y="1016"/>
                  </a:lnTo>
                  <a:lnTo>
                    <a:pt x="481" y="1016"/>
                  </a:lnTo>
                  <a:lnTo>
                    <a:pt x="483" y="1008"/>
                  </a:lnTo>
                  <a:lnTo>
                    <a:pt x="483" y="999"/>
                  </a:lnTo>
                  <a:lnTo>
                    <a:pt x="482" y="991"/>
                  </a:lnTo>
                  <a:lnTo>
                    <a:pt x="479" y="983"/>
                  </a:lnTo>
                  <a:lnTo>
                    <a:pt x="475" y="974"/>
                  </a:lnTo>
                  <a:lnTo>
                    <a:pt x="470" y="966"/>
                  </a:lnTo>
                  <a:lnTo>
                    <a:pt x="463" y="957"/>
                  </a:lnTo>
                  <a:lnTo>
                    <a:pt x="457" y="950"/>
                  </a:lnTo>
                  <a:lnTo>
                    <a:pt x="449" y="941"/>
                  </a:lnTo>
                  <a:lnTo>
                    <a:pt x="440" y="934"/>
                  </a:lnTo>
                  <a:lnTo>
                    <a:pt x="431" y="926"/>
                  </a:lnTo>
                  <a:lnTo>
                    <a:pt x="421" y="920"/>
                  </a:lnTo>
                  <a:lnTo>
                    <a:pt x="411" y="914"/>
                  </a:lnTo>
                  <a:lnTo>
                    <a:pt x="401" y="909"/>
                  </a:lnTo>
                  <a:lnTo>
                    <a:pt x="391" y="904"/>
                  </a:lnTo>
                  <a:lnTo>
                    <a:pt x="380" y="901"/>
                  </a:lnTo>
                  <a:lnTo>
                    <a:pt x="380" y="901"/>
                  </a:lnTo>
                  <a:lnTo>
                    <a:pt x="383" y="897"/>
                  </a:lnTo>
                  <a:lnTo>
                    <a:pt x="387" y="883"/>
                  </a:lnTo>
                  <a:lnTo>
                    <a:pt x="391" y="864"/>
                  </a:lnTo>
                  <a:lnTo>
                    <a:pt x="394" y="850"/>
                  </a:lnTo>
                  <a:lnTo>
                    <a:pt x="395" y="836"/>
                  </a:lnTo>
                  <a:lnTo>
                    <a:pt x="396" y="821"/>
                  </a:lnTo>
                  <a:lnTo>
                    <a:pt x="395" y="803"/>
                  </a:lnTo>
                  <a:lnTo>
                    <a:pt x="393" y="785"/>
                  </a:lnTo>
                  <a:lnTo>
                    <a:pt x="389" y="765"/>
                  </a:lnTo>
                  <a:lnTo>
                    <a:pt x="384" y="745"/>
                  </a:lnTo>
                  <a:lnTo>
                    <a:pt x="377" y="724"/>
                  </a:lnTo>
                  <a:lnTo>
                    <a:pt x="367" y="700"/>
                  </a:lnTo>
                  <a:lnTo>
                    <a:pt x="354" y="677"/>
                  </a:lnTo>
                  <a:lnTo>
                    <a:pt x="354" y="677"/>
                  </a:lnTo>
                  <a:lnTo>
                    <a:pt x="362" y="678"/>
                  </a:lnTo>
                  <a:lnTo>
                    <a:pt x="379" y="683"/>
                  </a:lnTo>
                  <a:lnTo>
                    <a:pt x="393" y="686"/>
                  </a:lnTo>
                  <a:lnTo>
                    <a:pt x="406" y="690"/>
                  </a:lnTo>
                  <a:lnTo>
                    <a:pt x="420" y="697"/>
                  </a:lnTo>
                  <a:lnTo>
                    <a:pt x="434" y="705"/>
                  </a:lnTo>
                  <a:lnTo>
                    <a:pt x="449" y="714"/>
                  </a:lnTo>
                  <a:lnTo>
                    <a:pt x="462" y="726"/>
                  </a:lnTo>
                  <a:lnTo>
                    <a:pt x="474" y="739"/>
                  </a:lnTo>
                  <a:lnTo>
                    <a:pt x="480" y="746"/>
                  </a:lnTo>
                  <a:lnTo>
                    <a:pt x="485" y="754"/>
                  </a:lnTo>
                  <a:lnTo>
                    <a:pt x="490" y="763"/>
                  </a:lnTo>
                  <a:lnTo>
                    <a:pt x="493" y="772"/>
                  </a:lnTo>
                  <a:lnTo>
                    <a:pt x="496" y="782"/>
                  </a:lnTo>
                  <a:lnTo>
                    <a:pt x="498" y="792"/>
                  </a:lnTo>
                  <a:lnTo>
                    <a:pt x="501" y="803"/>
                  </a:lnTo>
                  <a:lnTo>
                    <a:pt x="501" y="815"/>
                  </a:lnTo>
                  <a:lnTo>
                    <a:pt x="501" y="827"/>
                  </a:lnTo>
                  <a:lnTo>
                    <a:pt x="500" y="840"/>
                  </a:lnTo>
                  <a:lnTo>
                    <a:pt x="500" y="840"/>
                  </a:lnTo>
                  <a:lnTo>
                    <a:pt x="500" y="845"/>
                  </a:lnTo>
                  <a:lnTo>
                    <a:pt x="502" y="855"/>
                  </a:lnTo>
                  <a:lnTo>
                    <a:pt x="504" y="861"/>
                  </a:lnTo>
                  <a:lnTo>
                    <a:pt x="507" y="868"/>
                  </a:lnTo>
                  <a:lnTo>
                    <a:pt x="513" y="875"/>
                  </a:lnTo>
                  <a:lnTo>
                    <a:pt x="519" y="881"/>
                  </a:lnTo>
                  <a:lnTo>
                    <a:pt x="528" y="888"/>
                  </a:lnTo>
                  <a:lnTo>
                    <a:pt x="539" y="892"/>
                  </a:lnTo>
                  <a:lnTo>
                    <a:pt x="554" y="896"/>
                  </a:lnTo>
                  <a:lnTo>
                    <a:pt x="570" y="897"/>
                  </a:lnTo>
                  <a:lnTo>
                    <a:pt x="591" y="896"/>
                  </a:lnTo>
                  <a:lnTo>
                    <a:pt x="614" y="892"/>
                  </a:lnTo>
                  <a:lnTo>
                    <a:pt x="642" y="886"/>
                  </a:lnTo>
                  <a:lnTo>
                    <a:pt x="674" y="876"/>
                  </a:lnTo>
                  <a:lnTo>
                    <a:pt x="674" y="876"/>
                  </a:lnTo>
                  <a:lnTo>
                    <a:pt x="686" y="870"/>
                  </a:lnTo>
                  <a:lnTo>
                    <a:pt x="697" y="864"/>
                  </a:lnTo>
                  <a:lnTo>
                    <a:pt x="710" y="855"/>
                  </a:lnTo>
                  <a:lnTo>
                    <a:pt x="717" y="848"/>
                  </a:lnTo>
                  <a:lnTo>
                    <a:pt x="722" y="843"/>
                  </a:lnTo>
                  <a:lnTo>
                    <a:pt x="728" y="835"/>
                  </a:lnTo>
                  <a:lnTo>
                    <a:pt x="732" y="827"/>
                  </a:lnTo>
                  <a:lnTo>
                    <a:pt x="734" y="819"/>
                  </a:lnTo>
                  <a:lnTo>
                    <a:pt x="736" y="811"/>
                  </a:lnTo>
                  <a:lnTo>
                    <a:pt x="734" y="801"/>
                  </a:lnTo>
                  <a:lnTo>
                    <a:pt x="732" y="790"/>
                  </a:lnTo>
                  <a:lnTo>
                    <a:pt x="732" y="7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" name="Freeform 38"/>
            <p:cNvSpPr>
              <a:spLocks noEditPoints="1"/>
            </p:cNvSpPr>
            <p:nvPr/>
          </p:nvSpPr>
          <p:spPr bwMode="auto">
            <a:xfrm>
              <a:off x="8553450" y="1514475"/>
              <a:ext cx="1216025" cy="1727200"/>
            </a:xfrm>
            <a:custGeom>
              <a:avLst/>
              <a:gdLst>
                <a:gd name="T0" fmla="*/ 655 w 766"/>
                <a:gd name="T1" fmla="*/ 740 h 1088"/>
                <a:gd name="T2" fmla="*/ 586 w 766"/>
                <a:gd name="T3" fmla="*/ 656 h 1088"/>
                <a:gd name="T4" fmla="*/ 668 w 766"/>
                <a:gd name="T5" fmla="*/ 595 h 1088"/>
                <a:gd name="T6" fmla="*/ 641 w 766"/>
                <a:gd name="T7" fmla="*/ 504 h 1088"/>
                <a:gd name="T8" fmla="*/ 545 w 766"/>
                <a:gd name="T9" fmla="*/ 495 h 1088"/>
                <a:gd name="T10" fmla="*/ 443 w 766"/>
                <a:gd name="T11" fmla="*/ 280 h 1088"/>
                <a:gd name="T12" fmla="*/ 392 w 766"/>
                <a:gd name="T13" fmla="*/ 60 h 1088"/>
                <a:gd name="T14" fmla="*/ 213 w 766"/>
                <a:gd name="T15" fmla="*/ 4 h 1088"/>
                <a:gd name="T16" fmla="*/ 41 w 766"/>
                <a:gd name="T17" fmla="*/ 187 h 1088"/>
                <a:gd name="T18" fmla="*/ 112 w 766"/>
                <a:gd name="T19" fmla="*/ 366 h 1088"/>
                <a:gd name="T20" fmla="*/ 20 w 766"/>
                <a:gd name="T21" fmla="*/ 679 h 1088"/>
                <a:gd name="T22" fmla="*/ 12 w 766"/>
                <a:gd name="T23" fmla="*/ 784 h 1088"/>
                <a:gd name="T24" fmla="*/ 106 w 766"/>
                <a:gd name="T25" fmla="*/ 834 h 1088"/>
                <a:gd name="T26" fmla="*/ 190 w 766"/>
                <a:gd name="T27" fmla="*/ 757 h 1088"/>
                <a:gd name="T28" fmla="*/ 233 w 766"/>
                <a:gd name="T29" fmla="*/ 752 h 1088"/>
                <a:gd name="T30" fmla="*/ 287 w 766"/>
                <a:gd name="T31" fmla="*/ 881 h 1088"/>
                <a:gd name="T32" fmla="*/ 264 w 766"/>
                <a:gd name="T33" fmla="*/ 1010 h 1088"/>
                <a:gd name="T34" fmla="*/ 432 w 766"/>
                <a:gd name="T35" fmla="*/ 1088 h 1088"/>
                <a:gd name="T36" fmla="*/ 511 w 766"/>
                <a:gd name="T37" fmla="*/ 1035 h 1088"/>
                <a:gd name="T38" fmla="*/ 456 w 766"/>
                <a:gd name="T39" fmla="*/ 929 h 1088"/>
                <a:gd name="T40" fmla="*/ 416 w 766"/>
                <a:gd name="T41" fmla="*/ 763 h 1088"/>
                <a:gd name="T42" fmla="*/ 485 w 766"/>
                <a:gd name="T43" fmla="*/ 774 h 1088"/>
                <a:gd name="T44" fmla="*/ 504 w 766"/>
                <a:gd name="T45" fmla="*/ 879 h 1088"/>
                <a:gd name="T46" fmla="*/ 588 w 766"/>
                <a:gd name="T47" fmla="*/ 927 h 1088"/>
                <a:gd name="T48" fmla="*/ 753 w 766"/>
                <a:gd name="T49" fmla="*/ 863 h 1088"/>
                <a:gd name="T50" fmla="*/ 554 w 766"/>
                <a:gd name="T51" fmla="*/ 526 h 1088"/>
                <a:gd name="T52" fmla="*/ 640 w 766"/>
                <a:gd name="T53" fmla="*/ 559 h 1088"/>
                <a:gd name="T54" fmla="*/ 572 w 766"/>
                <a:gd name="T55" fmla="*/ 623 h 1088"/>
                <a:gd name="T56" fmla="*/ 520 w 766"/>
                <a:gd name="T57" fmla="*/ 591 h 1088"/>
                <a:gd name="T58" fmla="*/ 392 w 766"/>
                <a:gd name="T59" fmla="*/ 449 h 1088"/>
                <a:gd name="T60" fmla="*/ 683 w 766"/>
                <a:gd name="T61" fmla="*/ 876 h 1088"/>
                <a:gd name="T62" fmla="*/ 537 w 766"/>
                <a:gd name="T63" fmla="*/ 877 h 1088"/>
                <a:gd name="T64" fmla="*/ 502 w 766"/>
                <a:gd name="T65" fmla="*/ 745 h 1088"/>
                <a:gd name="T66" fmla="*/ 367 w 766"/>
                <a:gd name="T67" fmla="*/ 677 h 1088"/>
                <a:gd name="T68" fmla="*/ 389 w 766"/>
                <a:gd name="T69" fmla="*/ 782 h 1088"/>
                <a:gd name="T70" fmla="*/ 380 w 766"/>
                <a:gd name="T71" fmla="*/ 919 h 1088"/>
                <a:gd name="T72" fmla="*/ 462 w 766"/>
                <a:gd name="T73" fmla="*/ 977 h 1088"/>
                <a:gd name="T74" fmla="*/ 457 w 766"/>
                <a:gd name="T75" fmla="*/ 1053 h 1088"/>
                <a:gd name="T76" fmla="*/ 336 w 766"/>
                <a:gd name="T77" fmla="*/ 1033 h 1088"/>
                <a:gd name="T78" fmla="*/ 287 w 766"/>
                <a:gd name="T79" fmla="*/ 958 h 1088"/>
                <a:gd name="T80" fmla="*/ 313 w 766"/>
                <a:gd name="T81" fmla="*/ 816 h 1088"/>
                <a:gd name="T82" fmla="*/ 216 w 766"/>
                <a:gd name="T83" fmla="*/ 651 h 1088"/>
                <a:gd name="T84" fmla="*/ 256 w 766"/>
                <a:gd name="T85" fmla="*/ 496 h 1088"/>
                <a:gd name="T86" fmla="*/ 157 w 766"/>
                <a:gd name="T87" fmla="*/ 715 h 1088"/>
                <a:gd name="T88" fmla="*/ 103 w 766"/>
                <a:gd name="T89" fmla="*/ 804 h 1088"/>
                <a:gd name="T90" fmla="*/ 30 w 766"/>
                <a:gd name="T91" fmla="*/ 739 h 1088"/>
                <a:gd name="T92" fmla="*/ 99 w 766"/>
                <a:gd name="T93" fmla="*/ 665 h 1088"/>
                <a:gd name="T94" fmla="*/ 196 w 766"/>
                <a:gd name="T95" fmla="*/ 371 h 1088"/>
                <a:gd name="T96" fmla="*/ 72 w 766"/>
                <a:gd name="T97" fmla="*/ 240 h 1088"/>
                <a:gd name="T98" fmla="*/ 154 w 766"/>
                <a:gd name="T99" fmla="*/ 62 h 1088"/>
                <a:gd name="T100" fmla="*/ 346 w 766"/>
                <a:gd name="T101" fmla="*/ 60 h 1088"/>
                <a:gd name="T102" fmla="*/ 421 w 766"/>
                <a:gd name="T103" fmla="*/ 238 h 1088"/>
                <a:gd name="T104" fmla="*/ 354 w 766"/>
                <a:gd name="T105" fmla="*/ 346 h 1088"/>
                <a:gd name="T106" fmla="*/ 350 w 766"/>
                <a:gd name="T107" fmla="*/ 354 h 1088"/>
                <a:gd name="T108" fmla="*/ 379 w 766"/>
                <a:gd name="T109" fmla="*/ 508 h 1088"/>
                <a:gd name="T110" fmla="*/ 510 w 766"/>
                <a:gd name="T111" fmla="*/ 627 h 1088"/>
                <a:gd name="T112" fmla="*/ 597 w 766"/>
                <a:gd name="T113" fmla="*/ 776 h 1088"/>
                <a:gd name="T114" fmla="*/ 666 w 766"/>
                <a:gd name="T115" fmla="*/ 771 h 1088"/>
                <a:gd name="T116" fmla="*/ 732 w 766"/>
                <a:gd name="T117" fmla="*/ 838 h 10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66" h="1088">
                  <a:moveTo>
                    <a:pt x="762" y="800"/>
                  </a:moveTo>
                  <a:lnTo>
                    <a:pt x="762" y="800"/>
                  </a:lnTo>
                  <a:lnTo>
                    <a:pt x="758" y="791"/>
                  </a:lnTo>
                  <a:lnTo>
                    <a:pt x="754" y="785"/>
                  </a:lnTo>
                  <a:lnTo>
                    <a:pt x="749" y="778"/>
                  </a:lnTo>
                  <a:lnTo>
                    <a:pt x="744" y="772"/>
                  </a:lnTo>
                  <a:lnTo>
                    <a:pt x="737" y="766"/>
                  </a:lnTo>
                  <a:lnTo>
                    <a:pt x="732" y="761"/>
                  </a:lnTo>
                  <a:lnTo>
                    <a:pt x="717" y="753"/>
                  </a:lnTo>
                  <a:lnTo>
                    <a:pt x="702" y="746"/>
                  </a:lnTo>
                  <a:lnTo>
                    <a:pt x="685" y="743"/>
                  </a:lnTo>
                  <a:lnTo>
                    <a:pt x="670" y="740"/>
                  </a:lnTo>
                  <a:lnTo>
                    <a:pt x="655" y="740"/>
                  </a:lnTo>
                  <a:lnTo>
                    <a:pt x="655" y="740"/>
                  </a:lnTo>
                  <a:lnTo>
                    <a:pt x="635" y="741"/>
                  </a:lnTo>
                  <a:lnTo>
                    <a:pt x="618" y="744"/>
                  </a:lnTo>
                  <a:lnTo>
                    <a:pt x="618" y="744"/>
                  </a:lnTo>
                  <a:lnTo>
                    <a:pt x="613" y="728"/>
                  </a:lnTo>
                  <a:lnTo>
                    <a:pt x="603" y="707"/>
                  </a:lnTo>
                  <a:lnTo>
                    <a:pt x="590" y="682"/>
                  </a:lnTo>
                  <a:lnTo>
                    <a:pt x="581" y="668"/>
                  </a:lnTo>
                  <a:lnTo>
                    <a:pt x="571" y="654"/>
                  </a:lnTo>
                  <a:lnTo>
                    <a:pt x="571" y="654"/>
                  </a:lnTo>
                  <a:lnTo>
                    <a:pt x="579" y="655"/>
                  </a:lnTo>
                  <a:lnTo>
                    <a:pt x="586" y="656"/>
                  </a:lnTo>
                  <a:lnTo>
                    <a:pt x="586" y="656"/>
                  </a:lnTo>
                  <a:lnTo>
                    <a:pt x="595" y="655"/>
                  </a:lnTo>
                  <a:lnTo>
                    <a:pt x="604" y="654"/>
                  </a:lnTo>
                  <a:lnTo>
                    <a:pt x="612" y="651"/>
                  </a:lnTo>
                  <a:lnTo>
                    <a:pt x="619" y="648"/>
                  </a:lnTo>
                  <a:lnTo>
                    <a:pt x="627" y="645"/>
                  </a:lnTo>
                  <a:lnTo>
                    <a:pt x="635" y="640"/>
                  </a:lnTo>
                  <a:lnTo>
                    <a:pt x="641" y="636"/>
                  </a:lnTo>
                  <a:lnTo>
                    <a:pt x="647" y="631"/>
                  </a:lnTo>
                  <a:lnTo>
                    <a:pt x="652" y="624"/>
                  </a:lnTo>
                  <a:lnTo>
                    <a:pt x="658" y="617"/>
                  </a:lnTo>
                  <a:lnTo>
                    <a:pt x="661" y="611"/>
                  </a:lnTo>
                  <a:lnTo>
                    <a:pt x="666" y="603"/>
                  </a:lnTo>
                  <a:lnTo>
                    <a:pt x="668" y="595"/>
                  </a:lnTo>
                  <a:lnTo>
                    <a:pt x="670" y="586"/>
                  </a:lnTo>
                  <a:lnTo>
                    <a:pt x="671" y="579"/>
                  </a:lnTo>
                  <a:lnTo>
                    <a:pt x="672" y="570"/>
                  </a:lnTo>
                  <a:lnTo>
                    <a:pt x="672" y="570"/>
                  </a:lnTo>
                  <a:lnTo>
                    <a:pt x="671" y="561"/>
                  </a:lnTo>
                  <a:lnTo>
                    <a:pt x="670" y="552"/>
                  </a:lnTo>
                  <a:lnTo>
                    <a:pt x="668" y="545"/>
                  </a:lnTo>
                  <a:lnTo>
                    <a:pt x="666" y="537"/>
                  </a:lnTo>
                  <a:lnTo>
                    <a:pt x="661" y="529"/>
                  </a:lnTo>
                  <a:lnTo>
                    <a:pt x="658" y="521"/>
                  </a:lnTo>
                  <a:lnTo>
                    <a:pt x="652" y="515"/>
                  </a:lnTo>
                  <a:lnTo>
                    <a:pt x="647" y="509"/>
                  </a:lnTo>
                  <a:lnTo>
                    <a:pt x="641" y="504"/>
                  </a:lnTo>
                  <a:lnTo>
                    <a:pt x="635" y="498"/>
                  </a:lnTo>
                  <a:lnTo>
                    <a:pt x="627" y="495"/>
                  </a:lnTo>
                  <a:lnTo>
                    <a:pt x="619" y="491"/>
                  </a:lnTo>
                  <a:lnTo>
                    <a:pt x="612" y="488"/>
                  </a:lnTo>
                  <a:lnTo>
                    <a:pt x="604" y="486"/>
                  </a:lnTo>
                  <a:lnTo>
                    <a:pt x="595" y="485"/>
                  </a:lnTo>
                  <a:lnTo>
                    <a:pt x="586" y="484"/>
                  </a:lnTo>
                  <a:lnTo>
                    <a:pt x="586" y="484"/>
                  </a:lnTo>
                  <a:lnTo>
                    <a:pt x="575" y="485"/>
                  </a:lnTo>
                  <a:lnTo>
                    <a:pt x="565" y="487"/>
                  </a:lnTo>
                  <a:lnTo>
                    <a:pt x="555" y="491"/>
                  </a:lnTo>
                  <a:lnTo>
                    <a:pt x="545" y="495"/>
                  </a:lnTo>
                  <a:lnTo>
                    <a:pt x="545" y="495"/>
                  </a:lnTo>
                  <a:lnTo>
                    <a:pt x="512" y="472"/>
                  </a:lnTo>
                  <a:lnTo>
                    <a:pt x="491" y="456"/>
                  </a:lnTo>
                  <a:lnTo>
                    <a:pt x="470" y="439"/>
                  </a:lnTo>
                  <a:lnTo>
                    <a:pt x="447" y="420"/>
                  </a:lnTo>
                  <a:lnTo>
                    <a:pt x="426" y="401"/>
                  </a:lnTo>
                  <a:lnTo>
                    <a:pt x="405" y="380"/>
                  </a:lnTo>
                  <a:lnTo>
                    <a:pt x="388" y="359"/>
                  </a:lnTo>
                  <a:lnTo>
                    <a:pt x="388" y="359"/>
                  </a:lnTo>
                  <a:lnTo>
                    <a:pt x="402" y="346"/>
                  </a:lnTo>
                  <a:lnTo>
                    <a:pt x="414" y="332"/>
                  </a:lnTo>
                  <a:lnTo>
                    <a:pt x="425" y="315"/>
                  </a:lnTo>
                  <a:lnTo>
                    <a:pt x="435" y="299"/>
                  </a:lnTo>
                  <a:lnTo>
                    <a:pt x="443" y="280"/>
                  </a:lnTo>
                  <a:lnTo>
                    <a:pt x="448" y="261"/>
                  </a:lnTo>
                  <a:lnTo>
                    <a:pt x="452" y="241"/>
                  </a:lnTo>
                  <a:lnTo>
                    <a:pt x="454" y="220"/>
                  </a:lnTo>
                  <a:lnTo>
                    <a:pt x="454" y="220"/>
                  </a:lnTo>
                  <a:lnTo>
                    <a:pt x="453" y="197"/>
                  </a:lnTo>
                  <a:lnTo>
                    <a:pt x="451" y="175"/>
                  </a:lnTo>
                  <a:lnTo>
                    <a:pt x="446" y="154"/>
                  </a:lnTo>
                  <a:lnTo>
                    <a:pt x="440" y="133"/>
                  </a:lnTo>
                  <a:lnTo>
                    <a:pt x="431" y="112"/>
                  </a:lnTo>
                  <a:lnTo>
                    <a:pt x="420" y="94"/>
                  </a:lnTo>
                  <a:lnTo>
                    <a:pt x="406" y="76"/>
                  </a:lnTo>
                  <a:lnTo>
                    <a:pt x="392" y="60"/>
                  </a:lnTo>
                  <a:lnTo>
                    <a:pt x="392" y="60"/>
                  </a:lnTo>
                  <a:lnTo>
                    <a:pt x="378" y="45"/>
                  </a:lnTo>
                  <a:lnTo>
                    <a:pt x="362" y="34"/>
                  </a:lnTo>
                  <a:lnTo>
                    <a:pt x="347" y="23"/>
                  </a:lnTo>
                  <a:lnTo>
                    <a:pt x="329" y="15"/>
                  </a:lnTo>
                  <a:lnTo>
                    <a:pt x="312" y="9"/>
                  </a:lnTo>
                  <a:lnTo>
                    <a:pt x="294" y="4"/>
                  </a:lnTo>
                  <a:lnTo>
                    <a:pt x="275" y="1"/>
                  </a:lnTo>
                  <a:lnTo>
                    <a:pt x="255" y="0"/>
                  </a:lnTo>
                  <a:lnTo>
                    <a:pt x="255" y="0"/>
                  </a:lnTo>
                  <a:lnTo>
                    <a:pt x="255" y="0"/>
                  </a:lnTo>
                  <a:lnTo>
                    <a:pt x="255" y="0"/>
                  </a:lnTo>
                  <a:lnTo>
                    <a:pt x="234" y="1"/>
                  </a:lnTo>
                  <a:lnTo>
                    <a:pt x="213" y="4"/>
                  </a:lnTo>
                  <a:lnTo>
                    <a:pt x="193" y="10"/>
                  </a:lnTo>
                  <a:lnTo>
                    <a:pt x="174" y="17"/>
                  </a:lnTo>
                  <a:lnTo>
                    <a:pt x="155" y="25"/>
                  </a:lnTo>
                  <a:lnTo>
                    <a:pt x="137" y="35"/>
                  </a:lnTo>
                  <a:lnTo>
                    <a:pt x="121" y="47"/>
                  </a:lnTo>
                  <a:lnTo>
                    <a:pt x="105" y="62"/>
                  </a:lnTo>
                  <a:lnTo>
                    <a:pt x="91" y="76"/>
                  </a:lnTo>
                  <a:lnTo>
                    <a:pt x="79" y="93"/>
                  </a:lnTo>
                  <a:lnTo>
                    <a:pt x="68" y="109"/>
                  </a:lnTo>
                  <a:lnTo>
                    <a:pt x="58" y="128"/>
                  </a:lnTo>
                  <a:lnTo>
                    <a:pt x="50" y="147"/>
                  </a:lnTo>
                  <a:lnTo>
                    <a:pt x="45" y="166"/>
                  </a:lnTo>
                  <a:lnTo>
                    <a:pt x="41" y="187"/>
                  </a:lnTo>
                  <a:lnTo>
                    <a:pt x="39" y="208"/>
                  </a:lnTo>
                  <a:lnTo>
                    <a:pt x="39" y="208"/>
                  </a:lnTo>
                  <a:lnTo>
                    <a:pt x="39" y="226"/>
                  </a:lnTo>
                  <a:lnTo>
                    <a:pt x="41" y="243"/>
                  </a:lnTo>
                  <a:lnTo>
                    <a:pt x="44" y="259"/>
                  </a:lnTo>
                  <a:lnTo>
                    <a:pt x="48" y="276"/>
                  </a:lnTo>
                  <a:lnTo>
                    <a:pt x="54" y="290"/>
                  </a:lnTo>
                  <a:lnTo>
                    <a:pt x="60" y="305"/>
                  </a:lnTo>
                  <a:lnTo>
                    <a:pt x="69" y="319"/>
                  </a:lnTo>
                  <a:lnTo>
                    <a:pt x="78" y="332"/>
                  </a:lnTo>
                  <a:lnTo>
                    <a:pt x="88" y="344"/>
                  </a:lnTo>
                  <a:lnTo>
                    <a:pt x="100" y="355"/>
                  </a:lnTo>
                  <a:lnTo>
                    <a:pt x="112" y="366"/>
                  </a:lnTo>
                  <a:lnTo>
                    <a:pt x="125" y="375"/>
                  </a:lnTo>
                  <a:lnTo>
                    <a:pt x="140" y="384"/>
                  </a:lnTo>
                  <a:lnTo>
                    <a:pt x="155" y="390"/>
                  </a:lnTo>
                  <a:lnTo>
                    <a:pt x="170" y="397"/>
                  </a:lnTo>
                  <a:lnTo>
                    <a:pt x="188" y="401"/>
                  </a:lnTo>
                  <a:lnTo>
                    <a:pt x="75" y="645"/>
                  </a:lnTo>
                  <a:lnTo>
                    <a:pt x="75" y="645"/>
                  </a:lnTo>
                  <a:lnTo>
                    <a:pt x="66" y="647"/>
                  </a:lnTo>
                  <a:lnTo>
                    <a:pt x="59" y="650"/>
                  </a:lnTo>
                  <a:lnTo>
                    <a:pt x="51" y="654"/>
                  </a:lnTo>
                  <a:lnTo>
                    <a:pt x="45" y="657"/>
                  </a:lnTo>
                  <a:lnTo>
                    <a:pt x="31" y="667"/>
                  </a:lnTo>
                  <a:lnTo>
                    <a:pt x="20" y="679"/>
                  </a:lnTo>
                  <a:lnTo>
                    <a:pt x="12" y="692"/>
                  </a:lnTo>
                  <a:lnTo>
                    <a:pt x="8" y="699"/>
                  </a:lnTo>
                  <a:lnTo>
                    <a:pt x="6" y="707"/>
                  </a:lnTo>
                  <a:lnTo>
                    <a:pt x="3" y="714"/>
                  </a:lnTo>
                  <a:lnTo>
                    <a:pt x="2" y="722"/>
                  </a:lnTo>
                  <a:lnTo>
                    <a:pt x="1" y="730"/>
                  </a:lnTo>
                  <a:lnTo>
                    <a:pt x="0" y="739"/>
                  </a:lnTo>
                  <a:lnTo>
                    <a:pt x="0" y="739"/>
                  </a:lnTo>
                  <a:lnTo>
                    <a:pt x="1" y="748"/>
                  </a:lnTo>
                  <a:lnTo>
                    <a:pt x="2" y="757"/>
                  </a:lnTo>
                  <a:lnTo>
                    <a:pt x="4" y="767"/>
                  </a:lnTo>
                  <a:lnTo>
                    <a:pt x="7" y="776"/>
                  </a:lnTo>
                  <a:lnTo>
                    <a:pt x="12" y="784"/>
                  </a:lnTo>
                  <a:lnTo>
                    <a:pt x="16" y="793"/>
                  </a:lnTo>
                  <a:lnTo>
                    <a:pt x="22" y="799"/>
                  </a:lnTo>
                  <a:lnTo>
                    <a:pt x="28" y="806"/>
                  </a:lnTo>
                  <a:lnTo>
                    <a:pt x="35" y="812"/>
                  </a:lnTo>
                  <a:lnTo>
                    <a:pt x="43" y="818"/>
                  </a:lnTo>
                  <a:lnTo>
                    <a:pt x="50" y="822"/>
                  </a:lnTo>
                  <a:lnTo>
                    <a:pt x="59" y="827"/>
                  </a:lnTo>
                  <a:lnTo>
                    <a:pt x="68" y="830"/>
                  </a:lnTo>
                  <a:lnTo>
                    <a:pt x="77" y="832"/>
                  </a:lnTo>
                  <a:lnTo>
                    <a:pt x="87" y="834"/>
                  </a:lnTo>
                  <a:lnTo>
                    <a:pt x="97" y="834"/>
                  </a:lnTo>
                  <a:lnTo>
                    <a:pt x="97" y="834"/>
                  </a:lnTo>
                  <a:lnTo>
                    <a:pt x="106" y="834"/>
                  </a:lnTo>
                  <a:lnTo>
                    <a:pt x="115" y="832"/>
                  </a:lnTo>
                  <a:lnTo>
                    <a:pt x="125" y="830"/>
                  </a:lnTo>
                  <a:lnTo>
                    <a:pt x="134" y="827"/>
                  </a:lnTo>
                  <a:lnTo>
                    <a:pt x="142" y="822"/>
                  </a:lnTo>
                  <a:lnTo>
                    <a:pt x="151" y="818"/>
                  </a:lnTo>
                  <a:lnTo>
                    <a:pt x="157" y="812"/>
                  </a:lnTo>
                  <a:lnTo>
                    <a:pt x="164" y="806"/>
                  </a:lnTo>
                  <a:lnTo>
                    <a:pt x="170" y="799"/>
                  </a:lnTo>
                  <a:lnTo>
                    <a:pt x="176" y="793"/>
                  </a:lnTo>
                  <a:lnTo>
                    <a:pt x="181" y="784"/>
                  </a:lnTo>
                  <a:lnTo>
                    <a:pt x="185" y="776"/>
                  </a:lnTo>
                  <a:lnTo>
                    <a:pt x="188" y="767"/>
                  </a:lnTo>
                  <a:lnTo>
                    <a:pt x="190" y="757"/>
                  </a:lnTo>
                  <a:lnTo>
                    <a:pt x="193" y="748"/>
                  </a:lnTo>
                  <a:lnTo>
                    <a:pt x="193" y="739"/>
                  </a:lnTo>
                  <a:lnTo>
                    <a:pt x="193" y="739"/>
                  </a:lnTo>
                  <a:lnTo>
                    <a:pt x="193" y="729"/>
                  </a:lnTo>
                  <a:lnTo>
                    <a:pt x="191" y="720"/>
                  </a:lnTo>
                  <a:lnTo>
                    <a:pt x="189" y="711"/>
                  </a:lnTo>
                  <a:lnTo>
                    <a:pt x="186" y="703"/>
                  </a:lnTo>
                  <a:lnTo>
                    <a:pt x="196" y="687"/>
                  </a:lnTo>
                  <a:lnTo>
                    <a:pt x="196" y="687"/>
                  </a:lnTo>
                  <a:lnTo>
                    <a:pt x="201" y="700"/>
                  </a:lnTo>
                  <a:lnTo>
                    <a:pt x="210" y="715"/>
                  </a:lnTo>
                  <a:lnTo>
                    <a:pt x="220" y="733"/>
                  </a:lnTo>
                  <a:lnTo>
                    <a:pt x="233" y="752"/>
                  </a:lnTo>
                  <a:lnTo>
                    <a:pt x="233" y="752"/>
                  </a:lnTo>
                  <a:lnTo>
                    <a:pt x="251" y="776"/>
                  </a:lnTo>
                  <a:lnTo>
                    <a:pt x="251" y="776"/>
                  </a:lnTo>
                  <a:lnTo>
                    <a:pt x="264" y="794"/>
                  </a:lnTo>
                  <a:lnTo>
                    <a:pt x="275" y="810"/>
                  </a:lnTo>
                  <a:lnTo>
                    <a:pt x="280" y="819"/>
                  </a:lnTo>
                  <a:lnTo>
                    <a:pt x="284" y="827"/>
                  </a:lnTo>
                  <a:lnTo>
                    <a:pt x="286" y="836"/>
                  </a:lnTo>
                  <a:lnTo>
                    <a:pt x="288" y="843"/>
                  </a:lnTo>
                  <a:lnTo>
                    <a:pt x="291" y="852"/>
                  </a:lnTo>
                  <a:lnTo>
                    <a:pt x="291" y="861"/>
                  </a:lnTo>
                  <a:lnTo>
                    <a:pt x="290" y="871"/>
                  </a:lnTo>
                  <a:lnTo>
                    <a:pt x="287" y="881"/>
                  </a:lnTo>
                  <a:lnTo>
                    <a:pt x="285" y="892"/>
                  </a:lnTo>
                  <a:lnTo>
                    <a:pt x="281" y="903"/>
                  </a:lnTo>
                  <a:lnTo>
                    <a:pt x="274" y="915"/>
                  </a:lnTo>
                  <a:lnTo>
                    <a:pt x="268" y="928"/>
                  </a:lnTo>
                  <a:lnTo>
                    <a:pt x="268" y="928"/>
                  </a:lnTo>
                  <a:lnTo>
                    <a:pt x="261" y="941"/>
                  </a:lnTo>
                  <a:lnTo>
                    <a:pt x="256" y="954"/>
                  </a:lnTo>
                  <a:lnTo>
                    <a:pt x="254" y="966"/>
                  </a:lnTo>
                  <a:lnTo>
                    <a:pt x="254" y="976"/>
                  </a:lnTo>
                  <a:lnTo>
                    <a:pt x="255" y="985"/>
                  </a:lnTo>
                  <a:lnTo>
                    <a:pt x="258" y="994"/>
                  </a:lnTo>
                  <a:lnTo>
                    <a:pt x="260" y="1003"/>
                  </a:lnTo>
                  <a:lnTo>
                    <a:pt x="264" y="1010"/>
                  </a:lnTo>
                  <a:lnTo>
                    <a:pt x="264" y="1010"/>
                  </a:lnTo>
                  <a:lnTo>
                    <a:pt x="271" y="1020"/>
                  </a:lnTo>
                  <a:lnTo>
                    <a:pt x="279" y="1028"/>
                  </a:lnTo>
                  <a:lnTo>
                    <a:pt x="287" y="1037"/>
                  </a:lnTo>
                  <a:lnTo>
                    <a:pt x="297" y="1045"/>
                  </a:lnTo>
                  <a:lnTo>
                    <a:pt x="308" y="1053"/>
                  </a:lnTo>
                  <a:lnTo>
                    <a:pt x="320" y="1058"/>
                  </a:lnTo>
                  <a:lnTo>
                    <a:pt x="331" y="1065"/>
                  </a:lnTo>
                  <a:lnTo>
                    <a:pt x="344" y="1069"/>
                  </a:lnTo>
                  <a:lnTo>
                    <a:pt x="369" y="1078"/>
                  </a:lnTo>
                  <a:lnTo>
                    <a:pt x="392" y="1084"/>
                  </a:lnTo>
                  <a:lnTo>
                    <a:pt x="414" y="1087"/>
                  </a:lnTo>
                  <a:lnTo>
                    <a:pt x="432" y="1088"/>
                  </a:lnTo>
                  <a:lnTo>
                    <a:pt x="432" y="1088"/>
                  </a:lnTo>
                  <a:lnTo>
                    <a:pt x="438" y="1088"/>
                  </a:lnTo>
                  <a:lnTo>
                    <a:pt x="438" y="1088"/>
                  </a:lnTo>
                  <a:lnTo>
                    <a:pt x="447" y="1088"/>
                  </a:lnTo>
                  <a:lnTo>
                    <a:pt x="456" y="1086"/>
                  </a:lnTo>
                  <a:lnTo>
                    <a:pt x="467" y="1082"/>
                  </a:lnTo>
                  <a:lnTo>
                    <a:pt x="477" y="1077"/>
                  </a:lnTo>
                  <a:lnTo>
                    <a:pt x="488" y="1070"/>
                  </a:lnTo>
                  <a:lnTo>
                    <a:pt x="497" y="1062"/>
                  </a:lnTo>
                  <a:lnTo>
                    <a:pt x="501" y="1056"/>
                  </a:lnTo>
                  <a:lnTo>
                    <a:pt x="505" y="1049"/>
                  </a:lnTo>
                  <a:lnTo>
                    <a:pt x="508" y="1043"/>
                  </a:lnTo>
                  <a:lnTo>
                    <a:pt x="511" y="1035"/>
                  </a:lnTo>
                  <a:lnTo>
                    <a:pt x="511" y="1035"/>
                  </a:lnTo>
                  <a:lnTo>
                    <a:pt x="512" y="1030"/>
                  </a:lnTo>
                  <a:lnTo>
                    <a:pt x="513" y="1023"/>
                  </a:lnTo>
                  <a:lnTo>
                    <a:pt x="513" y="1016"/>
                  </a:lnTo>
                  <a:lnTo>
                    <a:pt x="513" y="1010"/>
                  </a:lnTo>
                  <a:lnTo>
                    <a:pt x="510" y="997"/>
                  </a:lnTo>
                  <a:lnTo>
                    <a:pt x="504" y="983"/>
                  </a:lnTo>
                  <a:lnTo>
                    <a:pt x="504" y="983"/>
                  </a:lnTo>
                  <a:lnTo>
                    <a:pt x="497" y="971"/>
                  </a:lnTo>
                  <a:lnTo>
                    <a:pt x="489" y="960"/>
                  </a:lnTo>
                  <a:lnTo>
                    <a:pt x="479" y="949"/>
                  </a:lnTo>
                  <a:lnTo>
                    <a:pt x="468" y="939"/>
                  </a:lnTo>
                  <a:lnTo>
                    <a:pt x="456" y="929"/>
                  </a:lnTo>
                  <a:lnTo>
                    <a:pt x="443" y="922"/>
                  </a:lnTo>
                  <a:lnTo>
                    <a:pt x="430" y="914"/>
                  </a:lnTo>
                  <a:lnTo>
                    <a:pt x="415" y="907"/>
                  </a:lnTo>
                  <a:lnTo>
                    <a:pt x="415" y="907"/>
                  </a:lnTo>
                  <a:lnTo>
                    <a:pt x="420" y="893"/>
                  </a:lnTo>
                  <a:lnTo>
                    <a:pt x="423" y="876"/>
                  </a:lnTo>
                  <a:lnTo>
                    <a:pt x="425" y="857"/>
                  </a:lnTo>
                  <a:lnTo>
                    <a:pt x="426" y="832"/>
                  </a:lnTo>
                  <a:lnTo>
                    <a:pt x="425" y="820"/>
                  </a:lnTo>
                  <a:lnTo>
                    <a:pt x="424" y="807"/>
                  </a:lnTo>
                  <a:lnTo>
                    <a:pt x="423" y="793"/>
                  </a:lnTo>
                  <a:lnTo>
                    <a:pt x="420" y="778"/>
                  </a:lnTo>
                  <a:lnTo>
                    <a:pt x="416" y="763"/>
                  </a:lnTo>
                  <a:lnTo>
                    <a:pt x="411" y="747"/>
                  </a:lnTo>
                  <a:lnTo>
                    <a:pt x="405" y="731"/>
                  </a:lnTo>
                  <a:lnTo>
                    <a:pt x="399" y="714"/>
                  </a:lnTo>
                  <a:lnTo>
                    <a:pt x="399" y="714"/>
                  </a:lnTo>
                  <a:lnTo>
                    <a:pt x="419" y="722"/>
                  </a:lnTo>
                  <a:lnTo>
                    <a:pt x="429" y="726"/>
                  </a:lnTo>
                  <a:lnTo>
                    <a:pt x="440" y="732"/>
                  </a:lnTo>
                  <a:lnTo>
                    <a:pt x="451" y="739"/>
                  </a:lnTo>
                  <a:lnTo>
                    <a:pt x="461" y="746"/>
                  </a:lnTo>
                  <a:lnTo>
                    <a:pt x="470" y="755"/>
                  </a:lnTo>
                  <a:lnTo>
                    <a:pt x="478" y="765"/>
                  </a:lnTo>
                  <a:lnTo>
                    <a:pt x="478" y="765"/>
                  </a:lnTo>
                  <a:lnTo>
                    <a:pt x="485" y="774"/>
                  </a:lnTo>
                  <a:lnTo>
                    <a:pt x="490" y="784"/>
                  </a:lnTo>
                  <a:lnTo>
                    <a:pt x="495" y="794"/>
                  </a:lnTo>
                  <a:lnTo>
                    <a:pt x="498" y="805"/>
                  </a:lnTo>
                  <a:lnTo>
                    <a:pt x="500" y="816"/>
                  </a:lnTo>
                  <a:lnTo>
                    <a:pt x="500" y="828"/>
                  </a:lnTo>
                  <a:lnTo>
                    <a:pt x="500" y="841"/>
                  </a:lnTo>
                  <a:lnTo>
                    <a:pt x="499" y="854"/>
                  </a:lnTo>
                  <a:lnTo>
                    <a:pt x="499" y="854"/>
                  </a:lnTo>
                  <a:lnTo>
                    <a:pt x="499" y="855"/>
                  </a:lnTo>
                  <a:lnTo>
                    <a:pt x="499" y="855"/>
                  </a:lnTo>
                  <a:lnTo>
                    <a:pt x="499" y="861"/>
                  </a:lnTo>
                  <a:lnTo>
                    <a:pt x="501" y="872"/>
                  </a:lnTo>
                  <a:lnTo>
                    <a:pt x="504" y="879"/>
                  </a:lnTo>
                  <a:lnTo>
                    <a:pt x="507" y="886"/>
                  </a:lnTo>
                  <a:lnTo>
                    <a:pt x="511" y="894"/>
                  </a:lnTo>
                  <a:lnTo>
                    <a:pt x="518" y="902"/>
                  </a:lnTo>
                  <a:lnTo>
                    <a:pt x="518" y="902"/>
                  </a:lnTo>
                  <a:lnTo>
                    <a:pt x="523" y="907"/>
                  </a:lnTo>
                  <a:lnTo>
                    <a:pt x="531" y="913"/>
                  </a:lnTo>
                  <a:lnTo>
                    <a:pt x="539" y="917"/>
                  </a:lnTo>
                  <a:lnTo>
                    <a:pt x="547" y="920"/>
                  </a:lnTo>
                  <a:lnTo>
                    <a:pt x="556" y="924"/>
                  </a:lnTo>
                  <a:lnTo>
                    <a:pt x="566" y="925"/>
                  </a:lnTo>
                  <a:lnTo>
                    <a:pt x="577" y="927"/>
                  </a:lnTo>
                  <a:lnTo>
                    <a:pt x="588" y="927"/>
                  </a:lnTo>
                  <a:lnTo>
                    <a:pt x="588" y="927"/>
                  </a:lnTo>
                  <a:lnTo>
                    <a:pt x="588" y="927"/>
                  </a:lnTo>
                  <a:lnTo>
                    <a:pt x="588" y="927"/>
                  </a:lnTo>
                  <a:lnTo>
                    <a:pt x="612" y="926"/>
                  </a:lnTo>
                  <a:lnTo>
                    <a:pt x="636" y="922"/>
                  </a:lnTo>
                  <a:lnTo>
                    <a:pt x="663" y="915"/>
                  </a:lnTo>
                  <a:lnTo>
                    <a:pt x="693" y="906"/>
                  </a:lnTo>
                  <a:lnTo>
                    <a:pt x="693" y="906"/>
                  </a:lnTo>
                  <a:lnTo>
                    <a:pt x="708" y="900"/>
                  </a:lnTo>
                  <a:lnTo>
                    <a:pt x="721" y="892"/>
                  </a:lnTo>
                  <a:lnTo>
                    <a:pt x="735" y="881"/>
                  </a:lnTo>
                  <a:lnTo>
                    <a:pt x="735" y="881"/>
                  </a:lnTo>
                  <a:lnTo>
                    <a:pt x="745" y="872"/>
                  </a:lnTo>
                  <a:lnTo>
                    <a:pt x="753" y="863"/>
                  </a:lnTo>
                  <a:lnTo>
                    <a:pt x="759" y="853"/>
                  </a:lnTo>
                  <a:lnTo>
                    <a:pt x="763" y="843"/>
                  </a:lnTo>
                  <a:lnTo>
                    <a:pt x="766" y="832"/>
                  </a:lnTo>
                  <a:lnTo>
                    <a:pt x="766" y="821"/>
                  </a:lnTo>
                  <a:lnTo>
                    <a:pt x="765" y="811"/>
                  </a:lnTo>
                  <a:lnTo>
                    <a:pt x="762" y="800"/>
                  </a:lnTo>
                  <a:lnTo>
                    <a:pt x="762" y="800"/>
                  </a:lnTo>
                  <a:close/>
                  <a:moveTo>
                    <a:pt x="537" y="526"/>
                  </a:moveTo>
                  <a:lnTo>
                    <a:pt x="537" y="526"/>
                  </a:lnTo>
                  <a:lnTo>
                    <a:pt x="541" y="528"/>
                  </a:lnTo>
                  <a:lnTo>
                    <a:pt x="545" y="528"/>
                  </a:lnTo>
                  <a:lnTo>
                    <a:pt x="550" y="528"/>
                  </a:lnTo>
                  <a:lnTo>
                    <a:pt x="554" y="526"/>
                  </a:lnTo>
                  <a:lnTo>
                    <a:pt x="554" y="526"/>
                  </a:lnTo>
                  <a:lnTo>
                    <a:pt x="562" y="521"/>
                  </a:lnTo>
                  <a:lnTo>
                    <a:pt x="570" y="518"/>
                  </a:lnTo>
                  <a:lnTo>
                    <a:pt x="577" y="516"/>
                  </a:lnTo>
                  <a:lnTo>
                    <a:pt x="586" y="515"/>
                  </a:lnTo>
                  <a:lnTo>
                    <a:pt x="586" y="515"/>
                  </a:lnTo>
                  <a:lnTo>
                    <a:pt x="597" y="516"/>
                  </a:lnTo>
                  <a:lnTo>
                    <a:pt x="608" y="519"/>
                  </a:lnTo>
                  <a:lnTo>
                    <a:pt x="617" y="525"/>
                  </a:lnTo>
                  <a:lnTo>
                    <a:pt x="625" y="531"/>
                  </a:lnTo>
                  <a:lnTo>
                    <a:pt x="631" y="539"/>
                  </a:lnTo>
                  <a:lnTo>
                    <a:pt x="637" y="549"/>
                  </a:lnTo>
                  <a:lnTo>
                    <a:pt x="640" y="559"/>
                  </a:lnTo>
                  <a:lnTo>
                    <a:pt x="641" y="570"/>
                  </a:lnTo>
                  <a:lnTo>
                    <a:pt x="641" y="570"/>
                  </a:lnTo>
                  <a:lnTo>
                    <a:pt x="640" y="581"/>
                  </a:lnTo>
                  <a:lnTo>
                    <a:pt x="637" y="591"/>
                  </a:lnTo>
                  <a:lnTo>
                    <a:pt x="631" y="601"/>
                  </a:lnTo>
                  <a:lnTo>
                    <a:pt x="625" y="608"/>
                  </a:lnTo>
                  <a:lnTo>
                    <a:pt x="617" y="615"/>
                  </a:lnTo>
                  <a:lnTo>
                    <a:pt x="608" y="621"/>
                  </a:lnTo>
                  <a:lnTo>
                    <a:pt x="597" y="624"/>
                  </a:lnTo>
                  <a:lnTo>
                    <a:pt x="586" y="625"/>
                  </a:lnTo>
                  <a:lnTo>
                    <a:pt x="586" y="625"/>
                  </a:lnTo>
                  <a:lnTo>
                    <a:pt x="580" y="624"/>
                  </a:lnTo>
                  <a:lnTo>
                    <a:pt x="572" y="623"/>
                  </a:lnTo>
                  <a:lnTo>
                    <a:pt x="565" y="621"/>
                  </a:lnTo>
                  <a:lnTo>
                    <a:pt x="559" y="617"/>
                  </a:lnTo>
                  <a:lnTo>
                    <a:pt x="553" y="613"/>
                  </a:lnTo>
                  <a:lnTo>
                    <a:pt x="548" y="608"/>
                  </a:lnTo>
                  <a:lnTo>
                    <a:pt x="543" y="603"/>
                  </a:lnTo>
                  <a:lnTo>
                    <a:pt x="539" y="597"/>
                  </a:lnTo>
                  <a:lnTo>
                    <a:pt x="539" y="597"/>
                  </a:lnTo>
                  <a:lnTo>
                    <a:pt x="537" y="594"/>
                  </a:lnTo>
                  <a:lnTo>
                    <a:pt x="533" y="591"/>
                  </a:lnTo>
                  <a:lnTo>
                    <a:pt x="529" y="590"/>
                  </a:lnTo>
                  <a:lnTo>
                    <a:pt x="524" y="590"/>
                  </a:lnTo>
                  <a:lnTo>
                    <a:pt x="524" y="590"/>
                  </a:lnTo>
                  <a:lnTo>
                    <a:pt x="520" y="591"/>
                  </a:lnTo>
                  <a:lnTo>
                    <a:pt x="517" y="593"/>
                  </a:lnTo>
                  <a:lnTo>
                    <a:pt x="517" y="593"/>
                  </a:lnTo>
                  <a:lnTo>
                    <a:pt x="505" y="583"/>
                  </a:lnTo>
                  <a:lnTo>
                    <a:pt x="491" y="575"/>
                  </a:lnTo>
                  <a:lnTo>
                    <a:pt x="467" y="562"/>
                  </a:lnTo>
                  <a:lnTo>
                    <a:pt x="447" y="552"/>
                  </a:lnTo>
                  <a:lnTo>
                    <a:pt x="433" y="547"/>
                  </a:lnTo>
                  <a:lnTo>
                    <a:pt x="433" y="547"/>
                  </a:lnTo>
                  <a:lnTo>
                    <a:pt x="421" y="526"/>
                  </a:lnTo>
                  <a:lnTo>
                    <a:pt x="412" y="506"/>
                  </a:lnTo>
                  <a:lnTo>
                    <a:pt x="404" y="486"/>
                  </a:lnTo>
                  <a:lnTo>
                    <a:pt x="398" y="467"/>
                  </a:lnTo>
                  <a:lnTo>
                    <a:pt x="392" y="449"/>
                  </a:lnTo>
                  <a:lnTo>
                    <a:pt x="389" y="432"/>
                  </a:lnTo>
                  <a:lnTo>
                    <a:pt x="386" y="417"/>
                  </a:lnTo>
                  <a:lnTo>
                    <a:pt x="383" y="402"/>
                  </a:lnTo>
                  <a:lnTo>
                    <a:pt x="383" y="402"/>
                  </a:lnTo>
                  <a:lnTo>
                    <a:pt x="403" y="422"/>
                  </a:lnTo>
                  <a:lnTo>
                    <a:pt x="424" y="441"/>
                  </a:lnTo>
                  <a:lnTo>
                    <a:pt x="445" y="460"/>
                  </a:lnTo>
                  <a:lnTo>
                    <a:pt x="467" y="476"/>
                  </a:lnTo>
                  <a:lnTo>
                    <a:pt x="507" y="505"/>
                  </a:lnTo>
                  <a:lnTo>
                    <a:pt x="537" y="526"/>
                  </a:lnTo>
                  <a:lnTo>
                    <a:pt x="537" y="526"/>
                  </a:lnTo>
                  <a:close/>
                  <a:moveTo>
                    <a:pt x="683" y="876"/>
                  </a:moveTo>
                  <a:lnTo>
                    <a:pt x="683" y="876"/>
                  </a:lnTo>
                  <a:lnTo>
                    <a:pt x="656" y="885"/>
                  </a:lnTo>
                  <a:lnTo>
                    <a:pt x="631" y="891"/>
                  </a:lnTo>
                  <a:lnTo>
                    <a:pt x="608" y="895"/>
                  </a:lnTo>
                  <a:lnTo>
                    <a:pt x="588" y="896"/>
                  </a:lnTo>
                  <a:lnTo>
                    <a:pt x="588" y="896"/>
                  </a:lnTo>
                  <a:lnTo>
                    <a:pt x="573" y="895"/>
                  </a:lnTo>
                  <a:lnTo>
                    <a:pt x="560" y="892"/>
                  </a:lnTo>
                  <a:lnTo>
                    <a:pt x="554" y="891"/>
                  </a:lnTo>
                  <a:lnTo>
                    <a:pt x="549" y="887"/>
                  </a:lnTo>
                  <a:lnTo>
                    <a:pt x="544" y="884"/>
                  </a:lnTo>
                  <a:lnTo>
                    <a:pt x="540" y="881"/>
                  </a:lnTo>
                  <a:lnTo>
                    <a:pt x="540" y="881"/>
                  </a:lnTo>
                  <a:lnTo>
                    <a:pt x="537" y="877"/>
                  </a:lnTo>
                  <a:lnTo>
                    <a:pt x="534" y="873"/>
                  </a:lnTo>
                  <a:lnTo>
                    <a:pt x="531" y="866"/>
                  </a:lnTo>
                  <a:lnTo>
                    <a:pt x="530" y="860"/>
                  </a:lnTo>
                  <a:lnTo>
                    <a:pt x="530" y="857"/>
                  </a:lnTo>
                  <a:lnTo>
                    <a:pt x="530" y="857"/>
                  </a:lnTo>
                  <a:lnTo>
                    <a:pt x="531" y="841"/>
                  </a:lnTo>
                  <a:lnTo>
                    <a:pt x="531" y="826"/>
                  </a:lnTo>
                  <a:lnTo>
                    <a:pt x="530" y="810"/>
                  </a:lnTo>
                  <a:lnTo>
                    <a:pt x="528" y="796"/>
                  </a:lnTo>
                  <a:lnTo>
                    <a:pt x="523" y="783"/>
                  </a:lnTo>
                  <a:lnTo>
                    <a:pt x="518" y="769"/>
                  </a:lnTo>
                  <a:lnTo>
                    <a:pt x="511" y="757"/>
                  </a:lnTo>
                  <a:lnTo>
                    <a:pt x="502" y="745"/>
                  </a:lnTo>
                  <a:lnTo>
                    <a:pt x="502" y="745"/>
                  </a:lnTo>
                  <a:lnTo>
                    <a:pt x="494" y="735"/>
                  </a:lnTo>
                  <a:lnTo>
                    <a:pt x="485" y="726"/>
                  </a:lnTo>
                  <a:lnTo>
                    <a:pt x="474" y="718"/>
                  </a:lnTo>
                  <a:lnTo>
                    <a:pt x="464" y="710"/>
                  </a:lnTo>
                  <a:lnTo>
                    <a:pt x="453" y="704"/>
                  </a:lnTo>
                  <a:lnTo>
                    <a:pt x="442" y="699"/>
                  </a:lnTo>
                  <a:lnTo>
                    <a:pt x="421" y="690"/>
                  </a:lnTo>
                  <a:lnTo>
                    <a:pt x="402" y="683"/>
                  </a:lnTo>
                  <a:lnTo>
                    <a:pt x="387" y="680"/>
                  </a:lnTo>
                  <a:lnTo>
                    <a:pt x="371" y="677"/>
                  </a:lnTo>
                  <a:lnTo>
                    <a:pt x="371" y="677"/>
                  </a:lnTo>
                  <a:lnTo>
                    <a:pt x="367" y="677"/>
                  </a:lnTo>
                  <a:lnTo>
                    <a:pt x="362" y="679"/>
                  </a:lnTo>
                  <a:lnTo>
                    <a:pt x="359" y="681"/>
                  </a:lnTo>
                  <a:lnTo>
                    <a:pt x="357" y="685"/>
                  </a:lnTo>
                  <a:lnTo>
                    <a:pt x="357" y="685"/>
                  </a:lnTo>
                  <a:lnTo>
                    <a:pt x="355" y="688"/>
                  </a:lnTo>
                  <a:lnTo>
                    <a:pt x="354" y="692"/>
                  </a:lnTo>
                  <a:lnTo>
                    <a:pt x="355" y="697"/>
                  </a:lnTo>
                  <a:lnTo>
                    <a:pt x="356" y="700"/>
                  </a:lnTo>
                  <a:lnTo>
                    <a:pt x="356" y="700"/>
                  </a:lnTo>
                  <a:lnTo>
                    <a:pt x="368" y="722"/>
                  </a:lnTo>
                  <a:lnTo>
                    <a:pt x="377" y="743"/>
                  </a:lnTo>
                  <a:lnTo>
                    <a:pt x="383" y="763"/>
                  </a:lnTo>
                  <a:lnTo>
                    <a:pt x="389" y="782"/>
                  </a:lnTo>
                  <a:lnTo>
                    <a:pt x="392" y="799"/>
                  </a:lnTo>
                  <a:lnTo>
                    <a:pt x="394" y="817"/>
                  </a:lnTo>
                  <a:lnTo>
                    <a:pt x="395" y="832"/>
                  </a:lnTo>
                  <a:lnTo>
                    <a:pt x="395" y="847"/>
                  </a:lnTo>
                  <a:lnTo>
                    <a:pt x="394" y="860"/>
                  </a:lnTo>
                  <a:lnTo>
                    <a:pt x="392" y="872"/>
                  </a:lnTo>
                  <a:lnTo>
                    <a:pt x="388" y="892"/>
                  </a:lnTo>
                  <a:lnTo>
                    <a:pt x="384" y="904"/>
                  </a:lnTo>
                  <a:lnTo>
                    <a:pt x="382" y="909"/>
                  </a:lnTo>
                  <a:lnTo>
                    <a:pt x="382" y="909"/>
                  </a:lnTo>
                  <a:lnTo>
                    <a:pt x="381" y="913"/>
                  </a:lnTo>
                  <a:lnTo>
                    <a:pt x="380" y="916"/>
                  </a:lnTo>
                  <a:lnTo>
                    <a:pt x="380" y="919"/>
                  </a:lnTo>
                  <a:lnTo>
                    <a:pt x="381" y="923"/>
                  </a:lnTo>
                  <a:lnTo>
                    <a:pt x="381" y="923"/>
                  </a:lnTo>
                  <a:lnTo>
                    <a:pt x="383" y="925"/>
                  </a:lnTo>
                  <a:lnTo>
                    <a:pt x="386" y="927"/>
                  </a:lnTo>
                  <a:lnTo>
                    <a:pt x="388" y="929"/>
                  </a:lnTo>
                  <a:lnTo>
                    <a:pt x="391" y="930"/>
                  </a:lnTo>
                  <a:lnTo>
                    <a:pt x="391" y="930"/>
                  </a:lnTo>
                  <a:lnTo>
                    <a:pt x="404" y="936"/>
                  </a:lnTo>
                  <a:lnTo>
                    <a:pt x="417" y="941"/>
                  </a:lnTo>
                  <a:lnTo>
                    <a:pt x="430" y="949"/>
                  </a:lnTo>
                  <a:lnTo>
                    <a:pt x="442" y="958"/>
                  </a:lnTo>
                  <a:lnTo>
                    <a:pt x="453" y="967"/>
                  </a:lnTo>
                  <a:lnTo>
                    <a:pt x="462" y="977"/>
                  </a:lnTo>
                  <a:lnTo>
                    <a:pt x="470" y="987"/>
                  </a:lnTo>
                  <a:lnTo>
                    <a:pt x="477" y="998"/>
                  </a:lnTo>
                  <a:lnTo>
                    <a:pt x="477" y="998"/>
                  </a:lnTo>
                  <a:lnTo>
                    <a:pt x="479" y="1003"/>
                  </a:lnTo>
                  <a:lnTo>
                    <a:pt x="481" y="1011"/>
                  </a:lnTo>
                  <a:lnTo>
                    <a:pt x="483" y="1019"/>
                  </a:lnTo>
                  <a:lnTo>
                    <a:pt x="481" y="1026"/>
                  </a:lnTo>
                  <a:lnTo>
                    <a:pt x="481" y="1026"/>
                  </a:lnTo>
                  <a:lnTo>
                    <a:pt x="479" y="1032"/>
                  </a:lnTo>
                  <a:lnTo>
                    <a:pt x="477" y="1036"/>
                  </a:lnTo>
                  <a:lnTo>
                    <a:pt x="470" y="1044"/>
                  </a:lnTo>
                  <a:lnTo>
                    <a:pt x="464" y="1049"/>
                  </a:lnTo>
                  <a:lnTo>
                    <a:pt x="457" y="1053"/>
                  </a:lnTo>
                  <a:lnTo>
                    <a:pt x="449" y="1055"/>
                  </a:lnTo>
                  <a:lnTo>
                    <a:pt x="444" y="1057"/>
                  </a:lnTo>
                  <a:lnTo>
                    <a:pt x="438" y="1057"/>
                  </a:lnTo>
                  <a:lnTo>
                    <a:pt x="438" y="1057"/>
                  </a:lnTo>
                  <a:lnTo>
                    <a:pt x="437" y="1057"/>
                  </a:lnTo>
                  <a:lnTo>
                    <a:pt x="437" y="1057"/>
                  </a:lnTo>
                  <a:lnTo>
                    <a:pt x="432" y="1057"/>
                  </a:lnTo>
                  <a:lnTo>
                    <a:pt x="432" y="1057"/>
                  </a:lnTo>
                  <a:lnTo>
                    <a:pt x="416" y="1056"/>
                  </a:lnTo>
                  <a:lnTo>
                    <a:pt x="398" y="1054"/>
                  </a:lnTo>
                  <a:lnTo>
                    <a:pt x="378" y="1048"/>
                  </a:lnTo>
                  <a:lnTo>
                    <a:pt x="357" y="1042"/>
                  </a:lnTo>
                  <a:lnTo>
                    <a:pt x="336" y="1033"/>
                  </a:lnTo>
                  <a:lnTo>
                    <a:pt x="327" y="1027"/>
                  </a:lnTo>
                  <a:lnTo>
                    <a:pt x="317" y="1022"/>
                  </a:lnTo>
                  <a:lnTo>
                    <a:pt x="309" y="1015"/>
                  </a:lnTo>
                  <a:lnTo>
                    <a:pt x="302" y="1009"/>
                  </a:lnTo>
                  <a:lnTo>
                    <a:pt x="296" y="1002"/>
                  </a:lnTo>
                  <a:lnTo>
                    <a:pt x="291" y="994"/>
                  </a:lnTo>
                  <a:lnTo>
                    <a:pt x="291" y="994"/>
                  </a:lnTo>
                  <a:lnTo>
                    <a:pt x="287" y="989"/>
                  </a:lnTo>
                  <a:lnTo>
                    <a:pt x="286" y="983"/>
                  </a:lnTo>
                  <a:lnTo>
                    <a:pt x="285" y="977"/>
                  </a:lnTo>
                  <a:lnTo>
                    <a:pt x="285" y="970"/>
                  </a:lnTo>
                  <a:lnTo>
                    <a:pt x="286" y="965"/>
                  </a:lnTo>
                  <a:lnTo>
                    <a:pt x="287" y="958"/>
                  </a:lnTo>
                  <a:lnTo>
                    <a:pt x="291" y="951"/>
                  </a:lnTo>
                  <a:lnTo>
                    <a:pt x="294" y="944"/>
                  </a:lnTo>
                  <a:lnTo>
                    <a:pt x="294" y="944"/>
                  </a:lnTo>
                  <a:lnTo>
                    <a:pt x="303" y="927"/>
                  </a:lnTo>
                  <a:lnTo>
                    <a:pt x="309" y="912"/>
                  </a:lnTo>
                  <a:lnTo>
                    <a:pt x="315" y="897"/>
                  </a:lnTo>
                  <a:lnTo>
                    <a:pt x="319" y="884"/>
                  </a:lnTo>
                  <a:lnTo>
                    <a:pt x="320" y="871"/>
                  </a:lnTo>
                  <a:lnTo>
                    <a:pt x="322" y="859"/>
                  </a:lnTo>
                  <a:lnTo>
                    <a:pt x="320" y="848"/>
                  </a:lnTo>
                  <a:lnTo>
                    <a:pt x="319" y="837"/>
                  </a:lnTo>
                  <a:lnTo>
                    <a:pt x="316" y="826"/>
                  </a:lnTo>
                  <a:lnTo>
                    <a:pt x="313" y="816"/>
                  </a:lnTo>
                  <a:lnTo>
                    <a:pt x="307" y="806"/>
                  </a:lnTo>
                  <a:lnTo>
                    <a:pt x="302" y="796"/>
                  </a:lnTo>
                  <a:lnTo>
                    <a:pt x="290" y="777"/>
                  </a:lnTo>
                  <a:lnTo>
                    <a:pt x="276" y="757"/>
                  </a:lnTo>
                  <a:lnTo>
                    <a:pt x="276" y="757"/>
                  </a:lnTo>
                  <a:lnTo>
                    <a:pt x="259" y="734"/>
                  </a:lnTo>
                  <a:lnTo>
                    <a:pt x="259" y="734"/>
                  </a:lnTo>
                  <a:lnTo>
                    <a:pt x="248" y="718"/>
                  </a:lnTo>
                  <a:lnTo>
                    <a:pt x="239" y="703"/>
                  </a:lnTo>
                  <a:lnTo>
                    <a:pt x="231" y="690"/>
                  </a:lnTo>
                  <a:lnTo>
                    <a:pt x="226" y="679"/>
                  </a:lnTo>
                  <a:lnTo>
                    <a:pt x="219" y="661"/>
                  </a:lnTo>
                  <a:lnTo>
                    <a:pt x="216" y="651"/>
                  </a:lnTo>
                  <a:lnTo>
                    <a:pt x="216" y="651"/>
                  </a:lnTo>
                  <a:lnTo>
                    <a:pt x="243" y="596"/>
                  </a:lnTo>
                  <a:lnTo>
                    <a:pt x="263" y="556"/>
                  </a:lnTo>
                  <a:lnTo>
                    <a:pt x="282" y="514"/>
                  </a:lnTo>
                  <a:lnTo>
                    <a:pt x="282" y="514"/>
                  </a:lnTo>
                  <a:lnTo>
                    <a:pt x="283" y="507"/>
                  </a:lnTo>
                  <a:lnTo>
                    <a:pt x="282" y="502"/>
                  </a:lnTo>
                  <a:lnTo>
                    <a:pt x="279" y="496"/>
                  </a:lnTo>
                  <a:lnTo>
                    <a:pt x="273" y="493"/>
                  </a:lnTo>
                  <a:lnTo>
                    <a:pt x="273" y="493"/>
                  </a:lnTo>
                  <a:lnTo>
                    <a:pt x="268" y="492"/>
                  </a:lnTo>
                  <a:lnTo>
                    <a:pt x="261" y="493"/>
                  </a:lnTo>
                  <a:lnTo>
                    <a:pt x="256" y="496"/>
                  </a:lnTo>
                  <a:lnTo>
                    <a:pt x="253" y="502"/>
                  </a:lnTo>
                  <a:lnTo>
                    <a:pt x="253" y="502"/>
                  </a:lnTo>
                  <a:lnTo>
                    <a:pt x="232" y="549"/>
                  </a:lnTo>
                  <a:lnTo>
                    <a:pt x="211" y="592"/>
                  </a:lnTo>
                  <a:lnTo>
                    <a:pt x="186" y="642"/>
                  </a:lnTo>
                  <a:lnTo>
                    <a:pt x="155" y="694"/>
                  </a:lnTo>
                  <a:lnTo>
                    <a:pt x="155" y="694"/>
                  </a:lnTo>
                  <a:lnTo>
                    <a:pt x="154" y="698"/>
                  </a:lnTo>
                  <a:lnTo>
                    <a:pt x="153" y="701"/>
                  </a:lnTo>
                  <a:lnTo>
                    <a:pt x="153" y="705"/>
                  </a:lnTo>
                  <a:lnTo>
                    <a:pt x="155" y="709"/>
                  </a:lnTo>
                  <a:lnTo>
                    <a:pt x="155" y="709"/>
                  </a:lnTo>
                  <a:lnTo>
                    <a:pt x="157" y="715"/>
                  </a:lnTo>
                  <a:lnTo>
                    <a:pt x="159" y="723"/>
                  </a:lnTo>
                  <a:lnTo>
                    <a:pt x="162" y="731"/>
                  </a:lnTo>
                  <a:lnTo>
                    <a:pt x="162" y="739"/>
                  </a:lnTo>
                  <a:lnTo>
                    <a:pt x="162" y="739"/>
                  </a:lnTo>
                  <a:lnTo>
                    <a:pt x="162" y="745"/>
                  </a:lnTo>
                  <a:lnTo>
                    <a:pt x="161" y="752"/>
                  </a:lnTo>
                  <a:lnTo>
                    <a:pt x="156" y="764"/>
                  </a:lnTo>
                  <a:lnTo>
                    <a:pt x="151" y="775"/>
                  </a:lnTo>
                  <a:lnTo>
                    <a:pt x="143" y="785"/>
                  </a:lnTo>
                  <a:lnTo>
                    <a:pt x="133" y="793"/>
                  </a:lnTo>
                  <a:lnTo>
                    <a:pt x="122" y="798"/>
                  </a:lnTo>
                  <a:lnTo>
                    <a:pt x="110" y="802"/>
                  </a:lnTo>
                  <a:lnTo>
                    <a:pt x="103" y="804"/>
                  </a:lnTo>
                  <a:lnTo>
                    <a:pt x="97" y="804"/>
                  </a:lnTo>
                  <a:lnTo>
                    <a:pt x="97" y="804"/>
                  </a:lnTo>
                  <a:lnTo>
                    <a:pt x="90" y="804"/>
                  </a:lnTo>
                  <a:lnTo>
                    <a:pt x="83" y="802"/>
                  </a:lnTo>
                  <a:lnTo>
                    <a:pt x="71" y="798"/>
                  </a:lnTo>
                  <a:lnTo>
                    <a:pt x="60" y="793"/>
                  </a:lnTo>
                  <a:lnTo>
                    <a:pt x="50" y="785"/>
                  </a:lnTo>
                  <a:lnTo>
                    <a:pt x="43" y="775"/>
                  </a:lnTo>
                  <a:lnTo>
                    <a:pt x="36" y="764"/>
                  </a:lnTo>
                  <a:lnTo>
                    <a:pt x="33" y="752"/>
                  </a:lnTo>
                  <a:lnTo>
                    <a:pt x="31" y="745"/>
                  </a:lnTo>
                  <a:lnTo>
                    <a:pt x="30" y="739"/>
                  </a:lnTo>
                  <a:lnTo>
                    <a:pt x="30" y="739"/>
                  </a:lnTo>
                  <a:lnTo>
                    <a:pt x="31" y="726"/>
                  </a:lnTo>
                  <a:lnTo>
                    <a:pt x="35" y="715"/>
                  </a:lnTo>
                  <a:lnTo>
                    <a:pt x="40" y="704"/>
                  </a:lnTo>
                  <a:lnTo>
                    <a:pt x="47" y="696"/>
                  </a:lnTo>
                  <a:lnTo>
                    <a:pt x="55" y="688"/>
                  </a:lnTo>
                  <a:lnTo>
                    <a:pt x="65" y="681"/>
                  </a:lnTo>
                  <a:lnTo>
                    <a:pt x="76" y="677"/>
                  </a:lnTo>
                  <a:lnTo>
                    <a:pt x="87" y="674"/>
                  </a:lnTo>
                  <a:lnTo>
                    <a:pt x="87" y="674"/>
                  </a:lnTo>
                  <a:lnTo>
                    <a:pt x="91" y="672"/>
                  </a:lnTo>
                  <a:lnTo>
                    <a:pt x="94" y="671"/>
                  </a:lnTo>
                  <a:lnTo>
                    <a:pt x="97" y="668"/>
                  </a:lnTo>
                  <a:lnTo>
                    <a:pt x="99" y="665"/>
                  </a:lnTo>
                  <a:lnTo>
                    <a:pt x="223" y="397"/>
                  </a:lnTo>
                  <a:lnTo>
                    <a:pt x="223" y="397"/>
                  </a:lnTo>
                  <a:lnTo>
                    <a:pt x="224" y="394"/>
                  </a:lnTo>
                  <a:lnTo>
                    <a:pt x="226" y="389"/>
                  </a:lnTo>
                  <a:lnTo>
                    <a:pt x="224" y="386"/>
                  </a:lnTo>
                  <a:lnTo>
                    <a:pt x="223" y="383"/>
                  </a:lnTo>
                  <a:lnTo>
                    <a:pt x="223" y="383"/>
                  </a:lnTo>
                  <a:lnTo>
                    <a:pt x="221" y="380"/>
                  </a:lnTo>
                  <a:lnTo>
                    <a:pt x="219" y="377"/>
                  </a:lnTo>
                  <a:lnTo>
                    <a:pt x="216" y="376"/>
                  </a:lnTo>
                  <a:lnTo>
                    <a:pt x="212" y="375"/>
                  </a:lnTo>
                  <a:lnTo>
                    <a:pt x="212" y="375"/>
                  </a:lnTo>
                  <a:lnTo>
                    <a:pt x="196" y="371"/>
                  </a:lnTo>
                  <a:lnTo>
                    <a:pt x="181" y="367"/>
                  </a:lnTo>
                  <a:lnTo>
                    <a:pt x="167" y="362"/>
                  </a:lnTo>
                  <a:lnTo>
                    <a:pt x="153" y="355"/>
                  </a:lnTo>
                  <a:lnTo>
                    <a:pt x="141" y="347"/>
                  </a:lnTo>
                  <a:lnTo>
                    <a:pt x="129" y="340"/>
                  </a:lnTo>
                  <a:lnTo>
                    <a:pt x="118" y="330"/>
                  </a:lnTo>
                  <a:lnTo>
                    <a:pt x="108" y="319"/>
                  </a:lnTo>
                  <a:lnTo>
                    <a:pt x="99" y="308"/>
                  </a:lnTo>
                  <a:lnTo>
                    <a:pt x="91" y="295"/>
                  </a:lnTo>
                  <a:lnTo>
                    <a:pt x="84" y="282"/>
                  </a:lnTo>
                  <a:lnTo>
                    <a:pt x="79" y="269"/>
                  </a:lnTo>
                  <a:lnTo>
                    <a:pt x="75" y="255"/>
                  </a:lnTo>
                  <a:lnTo>
                    <a:pt x="72" y="240"/>
                  </a:lnTo>
                  <a:lnTo>
                    <a:pt x="70" y="225"/>
                  </a:lnTo>
                  <a:lnTo>
                    <a:pt x="70" y="209"/>
                  </a:lnTo>
                  <a:lnTo>
                    <a:pt x="70" y="209"/>
                  </a:lnTo>
                  <a:lnTo>
                    <a:pt x="71" y="192"/>
                  </a:lnTo>
                  <a:lnTo>
                    <a:pt x="75" y="174"/>
                  </a:lnTo>
                  <a:lnTo>
                    <a:pt x="80" y="157"/>
                  </a:lnTo>
                  <a:lnTo>
                    <a:pt x="87" y="140"/>
                  </a:lnTo>
                  <a:lnTo>
                    <a:pt x="94" y="125"/>
                  </a:lnTo>
                  <a:lnTo>
                    <a:pt x="104" y="110"/>
                  </a:lnTo>
                  <a:lnTo>
                    <a:pt x="115" y="96"/>
                  </a:lnTo>
                  <a:lnTo>
                    <a:pt x="127" y="84"/>
                  </a:lnTo>
                  <a:lnTo>
                    <a:pt x="140" y="72"/>
                  </a:lnTo>
                  <a:lnTo>
                    <a:pt x="154" y="62"/>
                  </a:lnTo>
                  <a:lnTo>
                    <a:pt x="169" y="53"/>
                  </a:lnTo>
                  <a:lnTo>
                    <a:pt x="185" y="45"/>
                  </a:lnTo>
                  <a:lnTo>
                    <a:pt x="202" y="39"/>
                  </a:lnTo>
                  <a:lnTo>
                    <a:pt x="219" y="34"/>
                  </a:lnTo>
                  <a:lnTo>
                    <a:pt x="238" y="32"/>
                  </a:lnTo>
                  <a:lnTo>
                    <a:pt x="255" y="31"/>
                  </a:lnTo>
                  <a:lnTo>
                    <a:pt x="255" y="31"/>
                  </a:lnTo>
                  <a:lnTo>
                    <a:pt x="272" y="32"/>
                  </a:lnTo>
                  <a:lnTo>
                    <a:pt x="287" y="34"/>
                  </a:lnTo>
                  <a:lnTo>
                    <a:pt x="303" y="39"/>
                  </a:lnTo>
                  <a:lnTo>
                    <a:pt x="317" y="44"/>
                  </a:lnTo>
                  <a:lnTo>
                    <a:pt x="331" y="51"/>
                  </a:lnTo>
                  <a:lnTo>
                    <a:pt x="346" y="60"/>
                  </a:lnTo>
                  <a:lnTo>
                    <a:pt x="358" y="69"/>
                  </a:lnTo>
                  <a:lnTo>
                    <a:pt x="370" y="80"/>
                  </a:lnTo>
                  <a:lnTo>
                    <a:pt x="370" y="80"/>
                  </a:lnTo>
                  <a:lnTo>
                    <a:pt x="382" y="95"/>
                  </a:lnTo>
                  <a:lnTo>
                    <a:pt x="393" y="110"/>
                  </a:lnTo>
                  <a:lnTo>
                    <a:pt x="403" y="127"/>
                  </a:lnTo>
                  <a:lnTo>
                    <a:pt x="410" y="144"/>
                  </a:lnTo>
                  <a:lnTo>
                    <a:pt x="416" y="162"/>
                  </a:lnTo>
                  <a:lnTo>
                    <a:pt x="420" y="181"/>
                  </a:lnTo>
                  <a:lnTo>
                    <a:pt x="422" y="200"/>
                  </a:lnTo>
                  <a:lnTo>
                    <a:pt x="423" y="219"/>
                  </a:lnTo>
                  <a:lnTo>
                    <a:pt x="423" y="219"/>
                  </a:lnTo>
                  <a:lnTo>
                    <a:pt x="421" y="238"/>
                  </a:lnTo>
                  <a:lnTo>
                    <a:pt x="417" y="257"/>
                  </a:lnTo>
                  <a:lnTo>
                    <a:pt x="412" y="274"/>
                  </a:lnTo>
                  <a:lnTo>
                    <a:pt x="404" y="290"/>
                  </a:lnTo>
                  <a:lnTo>
                    <a:pt x="395" y="305"/>
                  </a:lnTo>
                  <a:lnTo>
                    <a:pt x="384" y="320"/>
                  </a:lnTo>
                  <a:lnTo>
                    <a:pt x="371" y="333"/>
                  </a:lnTo>
                  <a:lnTo>
                    <a:pt x="357" y="344"/>
                  </a:lnTo>
                  <a:lnTo>
                    <a:pt x="357" y="344"/>
                  </a:lnTo>
                  <a:lnTo>
                    <a:pt x="356" y="344"/>
                  </a:lnTo>
                  <a:lnTo>
                    <a:pt x="356" y="344"/>
                  </a:lnTo>
                  <a:lnTo>
                    <a:pt x="356" y="345"/>
                  </a:lnTo>
                  <a:lnTo>
                    <a:pt x="356" y="345"/>
                  </a:lnTo>
                  <a:lnTo>
                    <a:pt x="354" y="346"/>
                  </a:lnTo>
                  <a:lnTo>
                    <a:pt x="354" y="346"/>
                  </a:lnTo>
                  <a:lnTo>
                    <a:pt x="354" y="347"/>
                  </a:lnTo>
                  <a:lnTo>
                    <a:pt x="354" y="347"/>
                  </a:lnTo>
                  <a:lnTo>
                    <a:pt x="352" y="348"/>
                  </a:lnTo>
                  <a:lnTo>
                    <a:pt x="352" y="348"/>
                  </a:lnTo>
                  <a:lnTo>
                    <a:pt x="351" y="351"/>
                  </a:lnTo>
                  <a:lnTo>
                    <a:pt x="351" y="351"/>
                  </a:lnTo>
                  <a:lnTo>
                    <a:pt x="351" y="352"/>
                  </a:lnTo>
                  <a:lnTo>
                    <a:pt x="351" y="352"/>
                  </a:lnTo>
                  <a:lnTo>
                    <a:pt x="350" y="353"/>
                  </a:lnTo>
                  <a:lnTo>
                    <a:pt x="350" y="353"/>
                  </a:lnTo>
                  <a:lnTo>
                    <a:pt x="350" y="354"/>
                  </a:lnTo>
                  <a:lnTo>
                    <a:pt x="350" y="354"/>
                  </a:lnTo>
                  <a:lnTo>
                    <a:pt x="350" y="355"/>
                  </a:lnTo>
                  <a:lnTo>
                    <a:pt x="350" y="355"/>
                  </a:lnTo>
                  <a:lnTo>
                    <a:pt x="350" y="355"/>
                  </a:lnTo>
                  <a:lnTo>
                    <a:pt x="350" y="355"/>
                  </a:lnTo>
                  <a:lnTo>
                    <a:pt x="350" y="362"/>
                  </a:lnTo>
                  <a:lnTo>
                    <a:pt x="350" y="375"/>
                  </a:lnTo>
                  <a:lnTo>
                    <a:pt x="351" y="396"/>
                  </a:lnTo>
                  <a:lnTo>
                    <a:pt x="355" y="422"/>
                  </a:lnTo>
                  <a:lnTo>
                    <a:pt x="358" y="438"/>
                  </a:lnTo>
                  <a:lnTo>
                    <a:pt x="361" y="454"/>
                  </a:lnTo>
                  <a:lnTo>
                    <a:pt x="367" y="472"/>
                  </a:lnTo>
                  <a:lnTo>
                    <a:pt x="372" y="489"/>
                  </a:lnTo>
                  <a:lnTo>
                    <a:pt x="379" y="508"/>
                  </a:lnTo>
                  <a:lnTo>
                    <a:pt x="388" y="528"/>
                  </a:lnTo>
                  <a:lnTo>
                    <a:pt x="398" y="548"/>
                  </a:lnTo>
                  <a:lnTo>
                    <a:pt x="409" y="568"/>
                  </a:lnTo>
                  <a:lnTo>
                    <a:pt x="409" y="568"/>
                  </a:lnTo>
                  <a:lnTo>
                    <a:pt x="412" y="571"/>
                  </a:lnTo>
                  <a:lnTo>
                    <a:pt x="417" y="574"/>
                  </a:lnTo>
                  <a:lnTo>
                    <a:pt x="417" y="574"/>
                  </a:lnTo>
                  <a:lnTo>
                    <a:pt x="426" y="578"/>
                  </a:lnTo>
                  <a:lnTo>
                    <a:pt x="449" y="588"/>
                  </a:lnTo>
                  <a:lnTo>
                    <a:pt x="464" y="595"/>
                  </a:lnTo>
                  <a:lnTo>
                    <a:pt x="479" y="604"/>
                  </a:lnTo>
                  <a:lnTo>
                    <a:pt x="496" y="615"/>
                  </a:lnTo>
                  <a:lnTo>
                    <a:pt x="510" y="627"/>
                  </a:lnTo>
                  <a:lnTo>
                    <a:pt x="510" y="627"/>
                  </a:lnTo>
                  <a:lnTo>
                    <a:pt x="523" y="643"/>
                  </a:lnTo>
                  <a:lnTo>
                    <a:pt x="534" y="657"/>
                  </a:lnTo>
                  <a:lnTo>
                    <a:pt x="553" y="683"/>
                  </a:lnTo>
                  <a:lnTo>
                    <a:pt x="569" y="708"/>
                  </a:lnTo>
                  <a:lnTo>
                    <a:pt x="579" y="728"/>
                  </a:lnTo>
                  <a:lnTo>
                    <a:pt x="585" y="744"/>
                  </a:lnTo>
                  <a:lnTo>
                    <a:pt x="590" y="756"/>
                  </a:lnTo>
                  <a:lnTo>
                    <a:pt x="592" y="766"/>
                  </a:lnTo>
                  <a:lnTo>
                    <a:pt x="592" y="766"/>
                  </a:lnTo>
                  <a:lnTo>
                    <a:pt x="593" y="771"/>
                  </a:lnTo>
                  <a:lnTo>
                    <a:pt x="595" y="774"/>
                  </a:lnTo>
                  <a:lnTo>
                    <a:pt x="597" y="776"/>
                  </a:lnTo>
                  <a:lnTo>
                    <a:pt x="601" y="778"/>
                  </a:lnTo>
                  <a:lnTo>
                    <a:pt x="601" y="778"/>
                  </a:lnTo>
                  <a:lnTo>
                    <a:pt x="604" y="779"/>
                  </a:lnTo>
                  <a:lnTo>
                    <a:pt x="608" y="779"/>
                  </a:lnTo>
                  <a:lnTo>
                    <a:pt x="612" y="779"/>
                  </a:lnTo>
                  <a:lnTo>
                    <a:pt x="615" y="778"/>
                  </a:lnTo>
                  <a:lnTo>
                    <a:pt x="615" y="778"/>
                  </a:lnTo>
                  <a:lnTo>
                    <a:pt x="622" y="775"/>
                  </a:lnTo>
                  <a:lnTo>
                    <a:pt x="630" y="773"/>
                  </a:lnTo>
                  <a:lnTo>
                    <a:pt x="641" y="771"/>
                  </a:lnTo>
                  <a:lnTo>
                    <a:pt x="655" y="771"/>
                  </a:lnTo>
                  <a:lnTo>
                    <a:pt x="655" y="771"/>
                  </a:lnTo>
                  <a:lnTo>
                    <a:pt x="666" y="771"/>
                  </a:lnTo>
                  <a:lnTo>
                    <a:pt x="678" y="773"/>
                  </a:lnTo>
                  <a:lnTo>
                    <a:pt x="690" y="775"/>
                  </a:lnTo>
                  <a:lnTo>
                    <a:pt x="701" y="779"/>
                  </a:lnTo>
                  <a:lnTo>
                    <a:pt x="711" y="785"/>
                  </a:lnTo>
                  <a:lnTo>
                    <a:pt x="720" y="791"/>
                  </a:lnTo>
                  <a:lnTo>
                    <a:pt x="727" y="800"/>
                  </a:lnTo>
                  <a:lnTo>
                    <a:pt x="731" y="805"/>
                  </a:lnTo>
                  <a:lnTo>
                    <a:pt x="733" y="810"/>
                  </a:lnTo>
                  <a:lnTo>
                    <a:pt x="733" y="810"/>
                  </a:lnTo>
                  <a:lnTo>
                    <a:pt x="735" y="818"/>
                  </a:lnTo>
                  <a:lnTo>
                    <a:pt x="735" y="826"/>
                  </a:lnTo>
                  <a:lnTo>
                    <a:pt x="734" y="832"/>
                  </a:lnTo>
                  <a:lnTo>
                    <a:pt x="732" y="838"/>
                  </a:lnTo>
                  <a:lnTo>
                    <a:pt x="729" y="844"/>
                  </a:lnTo>
                  <a:lnTo>
                    <a:pt x="724" y="849"/>
                  </a:lnTo>
                  <a:lnTo>
                    <a:pt x="720" y="854"/>
                  </a:lnTo>
                  <a:lnTo>
                    <a:pt x="714" y="859"/>
                  </a:lnTo>
                  <a:lnTo>
                    <a:pt x="704" y="866"/>
                  </a:lnTo>
                  <a:lnTo>
                    <a:pt x="694" y="872"/>
                  </a:lnTo>
                  <a:lnTo>
                    <a:pt x="683" y="876"/>
                  </a:lnTo>
                  <a:lnTo>
                    <a:pt x="683" y="8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7" name="Freeform 39"/>
            <p:cNvSpPr>
              <a:spLocks/>
            </p:cNvSpPr>
            <p:nvPr/>
          </p:nvSpPr>
          <p:spPr bwMode="auto">
            <a:xfrm>
              <a:off x="8885238" y="1736725"/>
              <a:ext cx="66675" cy="106363"/>
            </a:xfrm>
            <a:custGeom>
              <a:avLst/>
              <a:gdLst>
                <a:gd name="T0" fmla="*/ 24 w 42"/>
                <a:gd name="T1" fmla="*/ 67 h 67"/>
                <a:gd name="T2" fmla="*/ 24 w 42"/>
                <a:gd name="T3" fmla="*/ 67 h 67"/>
                <a:gd name="T4" fmla="*/ 29 w 42"/>
                <a:gd name="T5" fmla="*/ 66 h 67"/>
                <a:gd name="T6" fmla="*/ 32 w 42"/>
                <a:gd name="T7" fmla="*/ 65 h 67"/>
                <a:gd name="T8" fmla="*/ 35 w 42"/>
                <a:gd name="T9" fmla="*/ 63 h 67"/>
                <a:gd name="T10" fmla="*/ 38 w 42"/>
                <a:gd name="T11" fmla="*/ 60 h 67"/>
                <a:gd name="T12" fmla="*/ 40 w 42"/>
                <a:gd name="T13" fmla="*/ 56 h 67"/>
                <a:gd name="T14" fmla="*/ 42 w 42"/>
                <a:gd name="T15" fmla="*/ 53 h 67"/>
                <a:gd name="T16" fmla="*/ 42 w 42"/>
                <a:gd name="T17" fmla="*/ 48 h 67"/>
                <a:gd name="T18" fmla="*/ 42 w 42"/>
                <a:gd name="T19" fmla="*/ 45 h 67"/>
                <a:gd name="T20" fmla="*/ 41 w 42"/>
                <a:gd name="T21" fmla="*/ 19 h 67"/>
                <a:gd name="T22" fmla="*/ 41 w 42"/>
                <a:gd name="T23" fmla="*/ 19 h 67"/>
                <a:gd name="T24" fmla="*/ 40 w 42"/>
                <a:gd name="T25" fmla="*/ 14 h 67"/>
                <a:gd name="T26" fmla="*/ 39 w 42"/>
                <a:gd name="T27" fmla="*/ 11 h 67"/>
                <a:gd name="T28" fmla="*/ 36 w 42"/>
                <a:gd name="T29" fmla="*/ 8 h 67"/>
                <a:gd name="T30" fmla="*/ 33 w 42"/>
                <a:gd name="T31" fmla="*/ 4 h 67"/>
                <a:gd name="T32" fmla="*/ 30 w 42"/>
                <a:gd name="T33" fmla="*/ 2 h 67"/>
                <a:gd name="T34" fmla="*/ 27 w 42"/>
                <a:gd name="T35" fmla="*/ 1 h 67"/>
                <a:gd name="T36" fmla="*/ 23 w 42"/>
                <a:gd name="T37" fmla="*/ 0 h 67"/>
                <a:gd name="T38" fmla="*/ 19 w 42"/>
                <a:gd name="T39" fmla="*/ 0 h 67"/>
                <a:gd name="T40" fmla="*/ 19 w 42"/>
                <a:gd name="T41" fmla="*/ 0 h 67"/>
                <a:gd name="T42" fmla="*/ 14 w 42"/>
                <a:gd name="T43" fmla="*/ 1 h 67"/>
                <a:gd name="T44" fmla="*/ 11 w 42"/>
                <a:gd name="T45" fmla="*/ 2 h 67"/>
                <a:gd name="T46" fmla="*/ 8 w 42"/>
                <a:gd name="T47" fmla="*/ 4 h 67"/>
                <a:gd name="T48" fmla="*/ 4 w 42"/>
                <a:gd name="T49" fmla="*/ 7 h 67"/>
                <a:gd name="T50" fmla="*/ 2 w 42"/>
                <a:gd name="T51" fmla="*/ 10 h 67"/>
                <a:gd name="T52" fmla="*/ 1 w 42"/>
                <a:gd name="T53" fmla="*/ 14 h 67"/>
                <a:gd name="T54" fmla="*/ 0 w 42"/>
                <a:gd name="T55" fmla="*/ 18 h 67"/>
                <a:gd name="T56" fmla="*/ 0 w 42"/>
                <a:gd name="T57" fmla="*/ 22 h 67"/>
                <a:gd name="T58" fmla="*/ 2 w 42"/>
                <a:gd name="T59" fmla="*/ 47 h 67"/>
                <a:gd name="T60" fmla="*/ 2 w 42"/>
                <a:gd name="T61" fmla="*/ 47 h 67"/>
                <a:gd name="T62" fmla="*/ 3 w 42"/>
                <a:gd name="T63" fmla="*/ 52 h 67"/>
                <a:gd name="T64" fmla="*/ 4 w 42"/>
                <a:gd name="T65" fmla="*/ 56 h 67"/>
                <a:gd name="T66" fmla="*/ 7 w 42"/>
                <a:gd name="T67" fmla="*/ 60 h 67"/>
                <a:gd name="T68" fmla="*/ 9 w 42"/>
                <a:gd name="T69" fmla="*/ 62 h 67"/>
                <a:gd name="T70" fmla="*/ 12 w 42"/>
                <a:gd name="T71" fmla="*/ 65 h 67"/>
                <a:gd name="T72" fmla="*/ 15 w 42"/>
                <a:gd name="T73" fmla="*/ 66 h 67"/>
                <a:gd name="T74" fmla="*/ 20 w 42"/>
                <a:gd name="T75" fmla="*/ 67 h 67"/>
                <a:gd name="T76" fmla="*/ 24 w 42"/>
                <a:gd name="T77" fmla="*/ 67 h 67"/>
                <a:gd name="T78" fmla="*/ 24 w 42"/>
                <a:gd name="T7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2" h="67">
                  <a:moveTo>
                    <a:pt x="24" y="67"/>
                  </a:moveTo>
                  <a:lnTo>
                    <a:pt x="24" y="67"/>
                  </a:lnTo>
                  <a:lnTo>
                    <a:pt x="29" y="66"/>
                  </a:lnTo>
                  <a:lnTo>
                    <a:pt x="32" y="65"/>
                  </a:lnTo>
                  <a:lnTo>
                    <a:pt x="35" y="63"/>
                  </a:lnTo>
                  <a:lnTo>
                    <a:pt x="38" y="60"/>
                  </a:lnTo>
                  <a:lnTo>
                    <a:pt x="40" y="56"/>
                  </a:lnTo>
                  <a:lnTo>
                    <a:pt x="42" y="53"/>
                  </a:lnTo>
                  <a:lnTo>
                    <a:pt x="42" y="48"/>
                  </a:lnTo>
                  <a:lnTo>
                    <a:pt x="42" y="45"/>
                  </a:lnTo>
                  <a:lnTo>
                    <a:pt x="41" y="19"/>
                  </a:lnTo>
                  <a:lnTo>
                    <a:pt x="41" y="19"/>
                  </a:lnTo>
                  <a:lnTo>
                    <a:pt x="40" y="14"/>
                  </a:lnTo>
                  <a:lnTo>
                    <a:pt x="39" y="11"/>
                  </a:lnTo>
                  <a:lnTo>
                    <a:pt x="36" y="8"/>
                  </a:lnTo>
                  <a:lnTo>
                    <a:pt x="33" y="4"/>
                  </a:lnTo>
                  <a:lnTo>
                    <a:pt x="30" y="2"/>
                  </a:lnTo>
                  <a:lnTo>
                    <a:pt x="27" y="1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4" y="1"/>
                  </a:lnTo>
                  <a:lnTo>
                    <a:pt x="11" y="2"/>
                  </a:lnTo>
                  <a:lnTo>
                    <a:pt x="8" y="4"/>
                  </a:lnTo>
                  <a:lnTo>
                    <a:pt x="4" y="7"/>
                  </a:lnTo>
                  <a:lnTo>
                    <a:pt x="2" y="10"/>
                  </a:lnTo>
                  <a:lnTo>
                    <a:pt x="1" y="14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3" y="52"/>
                  </a:lnTo>
                  <a:lnTo>
                    <a:pt x="4" y="56"/>
                  </a:lnTo>
                  <a:lnTo>
                    <a:pt x="7" y="60"/>
                  </a:lnTo>
                  <a:lnTo>
                    <a:pt x="9" y="62"/>
                  </a:lnTo>
                  <a:lnTo>
                    <a:pt x="12" y="65"/>
                  </a:lnTo>
                  <a:lnTo>
                    <a:pt x="15" y="66"/>
                  </a:lnTo>
                  <a:lnTo>
                    <a:pt x="20" y="67"/>
                  </a:lnTo>
                  <a:lnTo>
                    <a:pt x="24" y="67"/>
                  </a:lnTo>
                  <a:lnTo>
                    <a:pt x="24" y="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8" name="Freeform 40"/>
            <p:cNvSpPr>
              <a:spLocks/>
            </p:cNvSpPr>
            <p:nvPr/>
          </p:nvSpPr>
          <p:spPr bwMode="auto">
            <a:xfrm>
              <a:off x="9093200" y="1697038"/>
              <a:ext cx="68262" cy="106363"/>
            </a:xfrm>
            <a:custGeom>
              <a:avLst/>
              <a:gdLst>
                <a:gd name="T0" fmla="*/ 25 w 43"/>
                <a:gd name="T1" fmla="*/ 67 h 67"/>
                <a:gd name="T2" fmla="*/ 25 w 43"/>
                <a:gd name="T3" fmla="*/ 67 h 67"/>
                <a:gd name="T4" fmla="*/ 29 w 43"/>
                <a:gd name="T5" fmla="*/ 66 h 67"/>
                <a:gd name="T6" fmla="*/ 32 w 43"/>
                <a:gd name="T7" fmla="*/ 65 h 67"/>
                <a:gd name="T8" fmla="*/ 36 w 43"/>
                <a:gd name="T9" fmla="*/ 62 h 67"/>
                <a:gd name="T10" fmla="*/ 39 w 43"/>
                <a:gd name="T11" fmla="*/ 59 h 67"/>
                <a:gd name="T12" fmla="*/ 41 w 43"/>
                <a:gd name="T13" fmla="*/ 56 h 67"/>
                <a:gd name="T14" fmla="*/ 42 w 43"/>
                <a:gd name="T15" fmla="*/ 53 h 67"/>
                <a:gd name="T16" fmla="*/ 43 w 43"/>
                <a:gd name="T17" fmla="*/ 48 h 67"/>
                <a:gd name="T18" fmla="*/ 43 w 43"/>
                <a:gd name="T19" fmla="*/ 45 h 67"/>
                <a:gd name="T20" fmla="*/ 41 w 43"/>
                <a:gd name="T21" fmla="*/ 18 h 67"/>
                <a:gd name="T22" fmla="*/ 41 w 43"/>
                <a:gd name="T23" fmla="*/ 18 h 67"/>
                <a:gd name="T24" fmla="*/ 40 w 43"/>
                <a:gd name="T25" fmla="*/ 15 h 67"/>
                <a:gd name="T26" fmla="*/ 39 w 43"/>
                <a:gd name="T27" fmla="*/ 11 h 67"/>
                <a:gd name="T28" fmla="*/ 37 w 43"/>
                <a:gd name="T29" fmla="*/ 7 h 67"/>
                <a:gd name="T30" fmla="*/ 34 w 43"/>
                <a:gd name="T31" fmla="*/ 4 h 67"/>
                <a:gd name="T32" fmla="*/ 31 w 43"/>
                <a:gd name="T33" fmla="*/ 2 h 67"/>
                <a:gd name="T34" fmla="*/ 28 w 43"/>
                <a:gd name="T35" fmla="*/ 1 h 67"/>
                <a:gd name="T36" fmla="*/ 23 w 43"/>
                <a:gd name="T37" fmla="*/ 0 h 67"/>
                <a:gd name="T38" fmla="*/ 19 w 43"/>
                <a:gd name="T39" fmla="*/ 0 h 67"/>
                <a:gd name="T40" fmla="*/ 19 w 43"/>
                <a:gd name="T41" fmla="*/ 0 h 67"/>
                <a:gd name="T42" fmla="*/ 15 w 43"/>
                <a:gd name="T43" fmla="*/ 1 h 67"/>
                <a:gd name="T44" fmla="*/ 11 w 43"/>
                <a:gd name="T45" fmla="*/ 2 h 67"/>
                <a:gd name="T46" fmla="*/ 8 w 43"/>
                <a:gd name="T47" fmla="*/ 4 h 67"/>
                <a:gd name="T48" fmla="*/ 6 w 43"/>
                <a:gd name="T49" fmla="*/ 6 h 67"/>
                <a:gd name="T50" fmla="*/ 4 w 43"/>
                <a:gd name="T51" fmla="*/ 10 h 67"/>
                <a:gd name="T52" fmla="*/ 1 w 43"/>
                <a:gd name="T53" fmla="*/ 14 h 67"/>
                <a:gd name="T54" fmla="*/ 0 w 43"/>
                <a:gd name="T55" fmla="*/ 17 h 67"/>
                <a:gd name="T56" fmla="*/ 0 w 43"/>
                <a:gd name="T57" fmla="*/ 22 h 67"/>
                <a:gd name="T58" fmla="*/ 2 w 43"/>
                <a:gd name="T59" fmla="*/ 48 h 67"/>
                <a:gd name="T60" fmla="*/ 2 w 43"/>
                <a:gd name="T61" fmla="*/ 48 h 67"/>
                <a:gd name="T62" fmla="*/ 4 w 43"/>
                <a:gd name="T63" fmla="*/ 51 h 67"/>
                <a:gd name="T64" fmla="*/ 5 w 43"/>
                <a:gd name="T65" fmla="*/ 56 h 67"/>
                <a:gd name="T66" fmla="*/ 7 w 43"/>
                <a:gd name="T67" fmla="*/ 59 h 67"/>
                <a:gd name="T68" fmla="*/ 10 w 43"/>
                <a:gd name="T69" fmla="*/ 61 h 67"/>
                <a:gd name="T70" fmla="*/ 12 w 43"/>
                <a:gd name="T71" fmla="*/ 65 h 67"/>
                <a:gd name="T72" fmla="*/ 17 w 43"/>
                <a:gd name="T73" fmla="*/ 66 h 67"/>
                <a:gd name="T74" fmla="*/ 20 w 43"/>
                <a:gd name="T75" fmla="*/ 67 h 67"/>
                <a:gd name="T76" fmla="*/ 25 w 43"/>
                <a:gd name="T77" fmla="*/ 67 h 67"/>
                <a:gd name="T78" fmla="*/ 25 w 43"/>
                <a:gd name="T7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3" h="67">
                  <a:moveTo>
                    <a:pt x="25" y="67"/>
                  </a:moveTo>
                  <a:lnTo>
                    <a:pt x="25" y="67"/>
                  </a:lnTo>
                  <a:lnTo>
                    <a:pt x="29" y="66"/>
                  </a:lnTo>
                  <a:lnTo>
                    <a:pt x="32" y="65"/>
                  </a:lnTo>
                  <a:lnTo>
                    <a:pt x="36" y="62"/>
                  </a:lnTo>
                  <a:lnTo>
                    <a:pt x="39" y="59"/>
                  </a:lnTo>
                  <a:lnTo>
                    <a:pt x="41" y="56"/>
                  </a:lnTo>
                  <a:lnTo>
                    <a:pt x="42" y="53"/>
                  </a:lnTo>
                  <a:lnTo>
                    <a:pt x="43" y="48"/>
                  </a:lnTo>
                  <a:lnTo>
                    <a:pt x="43" y="45"/>
                  </a:lnTo>
                  <a:lnTo>
                    <a:pt x="41" y="18"/>
                  </a:lnTo>
                  <a:lnTo>
                    <a:pt x="41" y="18"/>
                  </a:lnTo>
                  <a:lnTo>
                    <a:pt x="40" y="15"/>
                  </a:lnTo>
                  <a:lnTo>
                    <a:pt x="39" y="11"/>
                  </a:lnTo>
                  <a:lnTo>
                    <a:pt x="37" y="7"/>
                  </a:lnTo>
                  <a:lnTo>
                    <a:pt x="34" y="4"/>
                  </a:lnTo>
                  <a:lnTo>
                    <a:pt x="31" y="2"/>
                  </a:lnTo>
                  <a:lnTo>
                    <a:pt x="28" y="1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5" y="1"/>
                  </a:lnTo>
                  <a:lnTo>
                    <a:pt x="11" y="2"/>
                  </a:lnTo>
                  <a:lnTo>
                    <a:pt x="8" y="4"/>
                  </a:lnTo>
                  <a:lnTo>
                    <a:pt x="6" y="6"/>
                  </a:lnTo>
                  <a:lnTo>
                    <a:pt x="4" y="10"/>
                  </a:lnTo>
                  <a:lnTo>
                    <a:pt x="1" y="14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2" y="48"/>
                  </a:lnTo>
                  <a:lnTo>
                    <a:pt x="2" y="48"/>
                  </a:lnTo>
                  <a:lnTo>
                    <a:pt x="4" y="51"/>
                  </a:lnTo>
                  <a:lnTo>
                    <a:pt x="5" y="56"/>
                  </a:lnTo>
                  <a:lnTo>
                    <a:pt x="7" y="59"/>
                  </a:lnTo>
                  <a:lnTo>
                    <a:pt x="10" y="61"/>
                  </a:lnTo>
                  <a:lnTo>
                    <a:pt x="12" y="65"/>
                  </a:lnTo>
                  <a:lnTo>
                    <a:pt x="17" y="66"/>
                  </a:lnTo>
                  <a:lnTo>
                    <a:pt x="20" y="67"/>
                  </a:lnTo>
                  <a:lnTo>
                    <a:pt x="25" y="67"/>
                  </a:lnTo>
                  <a:lnTo>
                    <a:pt x="25" y="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9" name="Freeform 41"/>
            <p:cNvSpPr>
              <a:spLocks/>
            </p:cNvSpPr>
            <p:nvPr/>
          </p:nvSpPr>
          <p:spPr bwMode="auto">
            <a:xfrm>
              <a:off x="7988300" y="2681288"/>
              <a:ext cx="150812" cy="492125"/>
            </a:xfrm>
            <a:custGeom>
              <a:avLst/>
              <a:gdLst>
                <a:gd name="T0" fmla="*/ 11 w 95"/>
                <a:gd name="T1" fmla="*/ 310 h 310"/>
                <a:gd name="T2" fmla="*/ 11 w 95"/>
                <a:gd name="T3" fmla="*/ 310 h 310"/>
                <a:gd name="T4" fmla="*/ 9 w 95"/>
                <a:gd name="T5" fmla="*/ 309 h 310"/>
                <a:gd name="T6" fmla="*/ 9 w 95"/>
                <a:gd name="T7" fmla="*/ 309 h 310"/>
                <a:gd name="T8" fmla="*/ 5 w 95"/>
                <a:gd name="T9" fmla="*/ 308 h 310"/>
                <a:gd name="T10" fmla="*/ 3 w 95"/>
                <a:gd name="T11" fmla="*/ 304 h 310"/>
                <a:gd name="T12" fmla="*/ 0 w 95"/>
                <a:gd name="T13" fmla="*/ 300 h 310"/>
                <a:gd name="T14" fmla="*/ 1 w 95"/>
                <a:gd name="T15" fmla="*/ 296 h 310"/>
                <a:gd name="T16" fmla="*/ 73 w 95"/>
                <a:gd name="T17" fmla="*/ 9 h 310"/>
                <a:gd name="T18" fmla="*/ 73 w 95"/>
                <a:gd name="T19" fmla="*/ 9 h 310"/>
                <a:gd name="T20" fmla="*/ 75 w 95"/>
                <a:gd name="T21" fmla="*/ 5 h 310"/>
                <a:gd name="T22" fmla="*/ 79 w 95"/>
                <a:gd name="T23" fmla="*/ 1 h 310"/>
                <a:gd name="T24" fmla="*/ 82 w 95"/>
                <a:gd name="T25" fmla="*/ 0 h 310"/>
                <a:gd name="T26" fmla="*/ 86 w 95"/>
                <a:gd name="T27" fmla="*/ 0 h 310"/>
                <a:gd name="T28" fmla="*/ 86 w 95"/>
                <a:gd name="T29" fmla="*/ 0 h 310"/>
                <a:gd name="T30" fmla="*/ 91 w 95"/>
                <a:gd name="T31" fmla="*/ 2 h 310"/>
                <a:gd name="T32" fmla="*/ 94 w 95"/>
                <a:gd name="T33" fmla="*/ 6 h 310"/>
                <a:gd name="T34" fmla="*/ 95 w 95"/>
                <a:gd name="T35" fmla="*/ 9 h 310"/>
                <a:gd name="T36" fmla="*/ 95 w 95"/>
                <a:gd name="T37" fmla="*/ 13 h 310"/>
                <a:gd name="T38" fmla="*/ 22 w 95"/>
                <a:gd name="T39" fmla="*/ 301 h 310"/>
                <a:gd name="T40" fmla="*/ 22 w 95"/>
                <a:gd name="T41" fmla="*/ 301 h 310"/>
                <a:gd name="T42" fmla="*/ 21 w 95"/>
                <a:gd name="T43" fmla="*/ 304 h 310"/>
                <a:gd name="T44" fmla="*/ 18 w 95"/>
                <a:gd name="T45" fmla="*/ 307 h 310"/>
                <a:gd name="T46" fmla="*/ 16 w 95"/>
                <a:gd name="T47" fmla="*/ 309 h 310"/>
                <a:gd name="T48" fmla="*/ 11 w 95"/>
                <a:gd name="T49" fmla="*/ 310 h 310"/>
                <a:gd name="T50" fmla="*/ 11 w 95"/>
                <a:gd name="T51" fmla="*/ 31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5" h="310">
                  <a:moveTo>
                    <a:pt x="11" y="310"/>
                  </a:moveTo>
                  <a:lnTo>
                    <a:pt x="11" y="310"/>
                  </a:lnTo>
                  <a:lnTo>
                    <a:pt x="9" y="309"/>
                  </a:lnTo>
                  <a:lnTo>
                    <a:pt x="9" y="309"/>
                  </a:lnTo>
                  <a:lnTo>
                    <a:pt x="5" y="308"/>
                  </a:lnTo>
                  <a:lnTo>
                    <a:pt x="3" y="304"/>
                  </a:lnTo>
                  <a:lnTo>
                    <a:pt x="0" y="300"/>
                  </a:lnTo>
                  <a:lnTo>
                    <a:pt x="1" y="296"/>
                  </a:lnTo>
                  <a:lnTo>
                    <a:pt x="73" y="9"/>
                  </a:lnTo>
                  <a:lnTo>
                    <a:pt x="73" y="9"/>
                  </a:lnTo>
                  <a:lnTo>
                    <a:pt x="75" y="5"/>
                  </a:lnTo>
                  <a:lnTo>
                    <a:pt x="79" y="1"/>
                  </a:lnTo>
                  <a:lnTo>
                    <a:pt x="82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91" y="2"/>
                  </a:lnTo>
                  <a:lnTo>
                    <a:pt x="94" y="6"/>
                  </a:lnTo>
                  <a:lnTo>
                    <a:pt x="95" y="9"/>
                  </a:lnTo>
                  <a:lnTo>
                    <a:pt x="95" y="13"/>
                  </a:lnTo>
                  <a:lnTo>
                    <a:pt x="22" y="301"/>
                  </a:lnTo>
                  <a:lnTo>
                    <a:pt x="22" y="301"/>
                  </a:lnTo>
                  <a:lnTo>
                    <a:pt x="21" y="304"/>
                  </a:lnTo>
                  <a:lnTo>
                    <a:pt x="18" y="307"/>
                  </a:lnTo>
                  <a:lnTo>
                    <a:pt x="16" y="309"/>
                  </a:lnTo>
                  <a:lnTo>
                    <a:pt x="11" y="310"/>
                  </a:lnTo>
                  <a:lnTo>
                    <a:pt x="11" y="3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81" name="TextBox 80"/>
          <p:cNvSpPr txBox="1"/>
          <p:nvPr/>
        </p:nvSpPr>
        <p:spPr>
          <a:xfrm>
            <a:off x="1388560" y="1428736"/>
            <a:ext cx="7684034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2800" b="1" spc="50" dirty="0" smtClean="0">
                <a:ln w="11430"/>
              </a:rPr>
              <a:t>원하는 패드 스타일로 선택하여 나만의 무선조종기를 만들어 보자</a:t>
            </a:r>
            <a:r>
              <a:rPr lang="en-US" altLang="ko-KR" sz="2800" b="1" spc="50" dirty="0" smtClean="0">
                <a:ln w="11430"/>
              </a:rPr>
              <a:t>.</a:t>
            </a:r>
            <a:r>
              <a:rPr lang="ko-KR" altLang="en-US" sz="2800" b="1" spc="50" dirty="0" smtClean="0">
                <a:ln w="11430"/>
              </a:rPr>
              <a:t> </a:t>
            </a:r>
            <a:endParaRPr lang="ko-KR" altLang="en-US" sz="2800" b="1" spc="50" dirty="0">
              <a:ln w="1143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6389523" y="2831956"/>
            <a:ext cx="1413215" cy="2905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6395641" y="1319607"/>
            <a:ext cx="142481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3" name="TextBox 82"/>
          <p:cNvSpPr txBox="1"/>
          <p:nvPr/>
        </p:nvSpPr>
        <p:spPr>
          <a:xfrm>
            <a:off x="5025187" y="2612688"/>
            <a:ext cx="546945" cy="323165"/>
          </a:xfrm>
          <a:prstGeom prst="rect">
            <a:avLst/>
          </a:prstGeom>
          <a:solidFill>
            <a:schemeClr val="tx2">
              <a:lumMod val="60000"/>
              <a:lumOff val="40000"/>
              <a:alpha val="28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500" b="1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블루</a:t>
            </a:r>
            <a:endParaRPr lang="en-US" altLang="ko-KR" sz="1500" b="1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025187" y="4104038"/>
            <a:ext cx="546945" cy="323165"/>
          </a:xfrm>
          <a:prstGeom prst="rect">
            <a:avLst/>
          </a:prstGeom>
          <a:solidFill>
            <a:schemeClr val="tx2">
              <a:lumMod val="60000"/>
              <a:lumOff val="40000"/>
              <a:alpha val="28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500" b="1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블랙</a:t>
            </a:r>
            <a:endParaRPr lang="en-US" altLang="ko-KR" sz="1500" b="1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86" name="Freeform 292"/>
          <p:cNvSpPr>
            <a:spLocks/>
          </p:cNvSpPr>
          <p:nvPr/>
        </p:nvSpPr>
        <p:spPr bwMode="auto">
          <a:xfrm>
            <a:off x="857224" y="5072074"/>
            <a:ext cx="2643206" cy="1285884"/>
          </a:xfrm>
          <a:custGeom>
            <a:avLst/>
            <a:gdLst>
              <a:gd name="T0" fmla="*/ 4400 w 4868"/>
              <a:gd name="T1" fmla="*/ 3034 h 3977"/>
              <a:gd name="T2" fmla="*/ 4519 w 4868"/>
              <a:gd name="T3" fmla="*/ 2902 h 3977"/>
              <a:gd name="T4" fmla="*/ 4631 w 4868"/>
              <a:gd name="T5" fmla="*/ 2743 h 3977"/>
              <a:gd name="T6" fmla="*/ 4728 w 4868"/>
              <a:gd name="T7" fmla="*/ 2568 h 3977"/>
              <a:gd name="T8" fmla="*/ 4795 w 4868"/>
              <a:gd name="T9" fmla="*/ 2389 h 3977"/>
              <a:gd name="T10" fmla="*/ 4849 w 4868"/>
              <a:gd name="T11" fmla="*/ 2161 h 3977"/>
              <a:gd name="T12" fmla="*/ 4868 w 4868"/>
              <a:gd name="T13" fmla="*/ 1935 h 3977"/>
              <a:gd name="T14" fmla="*/ 4861 w 4868"/>
              <a:gd name="T15" fmla="*/ 1713 h 3977"/>
              <a:gd name="T16" fmla="*/ 4844 w 4868"/>
              <a:gd name="T17" fmla="*/ 1609 h 3977"/>
              <a:gd name="T18" fmla="*/ 4758 w 4868"/>
              <a:gd name="T19" fmla="*/ 1316 h 3977"/>
              <a:gd name="T20" fmla="*/ 4635 w 4868"/>
              <a:gd name="T21" fmla="*/ 1073 h 3977"/>
              <a:gd name="T22" fmla="*/ 4543 w 4868"/>
              <a:gd name="T23" fmla="*/ 935 h 3977"/>
              <a:gd name="T24" fmla="*/ 4422 w 4868"/>
              <a:gd name="T25" fmla="*/ 789 h 3977"/>
              <a:gd name="T26" fmla="*/ 4189 w 4868"/>
              <a:gd name="T27" fmla="*/ 569 h 3977"/>
              <a:gd name="T28" fmla="*/ 4086 w 4868"/>
              <a:gd name="T29" fmla="*/ 493 h 3977"/>
              <a:gd name="T30" fmla="*/ 3717 w 4868"/>
              <a:gd name="T31" fmla="*/ 274 h 3977"/>
              <a:gd name="T32" fmla="*/ 3599 w 4868"/>
              <a:gd name="T33" fmla="*/ 220 h 3977"/>
              <a:gd name="T34" fmla="*/ 3250 w 4868"/>
              <a:gd name="T35" fmla="*/ 103 h 3977"/>
              <a:gd name="T36" fmla="*/ 2940 w 4868"/>
              <a:gd name="T37" fmla="*/ 35 h 3977"/>
              <a:gd name="T38" fmla="*/ 2737 w 4868"/>
              <a:gd name="T39" fmla="*/ 11 h 3977"/>
              <a:gd name="T40" fmla="*/ 2278 w 4868"/>
              <a:gd name="T41" fmla="*/ 6 h 3977"/>
              <a:gd name="T42" fmla="*/ 2101 w 4868"/>
              <a:gd name="T43" fmla="*/ 20 h 3977"/>
              <a:gd name="T44" fmla="*/ 1728 w 4868"/>
              <a:gd name="T45" fmla="*/ 88 h 3977"/>
              <a:gd name="T46" fmla="*/ 1468 w 4868"/>
              <a:gd name="T47" fmla="*/ 162 h 3977"/>
              <a:gd name="T48" fmla="*/ 1302 w 4868"/>
              <a:gd name="T49" fmla="*/ 220 h 3977"/>
              <a:gd name="T50" fmla="*/ 1028 w 4868"/>
              <a:gd name="T51" fmla="*/ 349 h 3977"/>
              <a:gd name="T52" fmla="*/ 748 w 4868"/>
              <a:gd name="T53" fmla="*/ 523 h 3977"/>
              <a:gd name="T54" fmla="*/ 593 w 4868"/>
              <a:gd name="T55" fmla="*/ 649 h 3977"/>
              <a:gd name="T56" fmla="*/ 418 w 4868"/>
              <a:gd name="T57" fmla="*/ 830 h 3977"/>
              <a:gd name="T58" fmla="*/ 341 w 4868"/>
              <a:gd name="T59" fmla="*/ 926 h 3977"/>
              <a:gd name="T60" fmla="*/ 201 w 4868"/>
              <a:gd name="T61" fmla="*/ 1155 h 3977"/>
              <a:gd name="T62" fmla="*/ 145 w 4868"/>
              <a:gd name="T63" fmla="*/ 1276 h 3977"/>
              <a:gd name="T64" fmla="*/ 45 w 4868"/>
              <a:gd name="T65" fmla="*/ 1605 h 3977"/>
              <a:gd name="T66" fmla="*/ 18 w 4868"/>
              <a:gd name="T67" fmla="*/ 1743 h 3977"/>
              <a:gd name="T68" fmla="*/ 2 w 4868"/>
              <a:gd name="T69" fmla="*/ 1900 h 3977"/>
              <a:gd name="T70" fmla="*/ 4 w 4868"/>
              <a:gd name="T71" fmla="*/ 2137 h 3977"/>
              <a:gd name="T72" fmla="*/ 24 w 4868"/>
              <a:gd name="T73" fmla="*/ 2280 h 3977"/>
              <a:gd name="T74" fmla="*/ 76 w 4868"/>
              <a:gd name="T75" fmla="*/ 2482 h 3977"/>
              <a:gd name="T76" fmla="*/ 138 w 4868"/>
              <a:gd name="T77" fmla="*/ 2639 h 3977"/>
              <a:gd name="T78" fmla="*/ 250 w 4868"/>
              <a:gd name="T79" fmla="*/ 2848 h 3977"/>
              <a:gd name="T80" fmla="*/ 479 w 4868"/>
              <a:gd name="T81" fmla="*/ 3208 h 3977"/>
              <a:gd name="T82" fmla="*/ 561 w 4868"/>
              <a:gd name="T83" fmla="*/ 3421 h 3977"/>
              <a:gd name="T84" fmla="*/ 589 w 4868"/>
              <a:gd name="T85" fmla="*/ 3609 h 3977"/>
              <a:gd name="T86" fmla="*/ 543 w 4868"/>
              <a:gd name="T87" fmla="*/ 3874 h 3977"/>
              <a:gd name="T88" fmla="*/ 539 w 4868"/>
              <a:gd name="T89" fmla="*/ 3962 h 3977"/>
              <a:gd name="T90" fmla="*/ 754 w 4868"/>
              <a:gd name="T91" fmla="*/ 3852 h 3977"/>
              <a:gd name="T92" fmla="*/ 1147 w 4868"/>
              <a:gd name="T93" fmla="*/ 3589 h 3977"/>
              <a:gd name="T94" fmla="*/ 1250 w 4868"/>
              <a:gd name="T95" fmla="*/ 3557 h 3977"/>
              <a:gd name="T96" fmla="*/ 1425 w 4868"/>
              <a:gd name="T97" fmla="*/ 3594 h 3977"/>
              <a:gd name="T98" fmla="*/ 1864 w 4868"/>
              <a:gd name="T99" fmla="*/ 3691 h 3977"/>
              <a:gd name="T100" fmla="*/ 1918 w 4868"/>
              <a:gd name="T101" fmla="*/ 3701 h 3977"/>
              <a:gd name="T102" fmla="*/ 2334 w 4868"/>
              <a:gd name="T103" fmla="*/ 3744 h 3977"/>
              <a:gd name="T104" fmla="*/ 2743 w 4868"/>
              <a:gd name="T105" fmla="*/ 3745 h 3977"/>
              <a:gd name="T106" fmla="*/ 2922 w 4868"/>
              <a:gd name="T107" fmla="*/ 3730 h 3977"/>
              <a:gd name="T108" fmla="*/ 3226 w 4868"/>
              <a:gd name="T109" fmla="*/ 3674 h 3977"/>
              <a:gd name="T110" fmla="*/ 3554 w 4868"/>
              <a:gd name="T111" fmla="*/ 3570 h 3977"/>
              <a:gd name="T112" fmla="*/ 3678 w 4868"/>
              <a:gd name="T113" fmla="*/ 3518 h 3977"/>
              <a:gd name="T114" fmla="*/ 4103 w 4868"/>
              <a:gd name="T115" fmla="*/ 3281 h 39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68" h="3977">
                <a:moveTo>
                  <a:pt x="4213" y="3200"/>
                </a:moveTo>
                <a:lnTo>
                  <a:pt x="4213" y="3200"/>
                </a:lnTo>
                <a:lnTo>
                  <a:pt x="4275" y="3150"/>
                </a:lnTo>
                <a:lnTo>
                  <a:pt x="4275" y="3150"/>
                </a:lnTo>
                <a:lnTo>
                  <a:pt x="4338" y="3094"/>
                </a:lnTo>
                <a:lnTo>
                  <a:pt x="4400" y="3034"/>
                </a:lnTo>
                <a:lnTo>
                  <a:pt x="4400" y="3034"/>
                </a:lnTo>
                <a:lnTo>
                  <a:pt x="4456" y="2977"/>
                </a:lnTo>
                <a:lnTo>
                  <a:pt x="4508" y="2917"/>
                </a:lnTo>
                <a:lnTo>
                  <a:pt x="4508" y="2917"/>
                </a:lnTo>
                <a:lnTo>
                  <a:pt x="4519" y="2902"/>
                </a:lnTo>
                <a:lnTo>
                  <a:pt x="4519" y="2902"/>
                </a:lnTo>
                <a:lnTo>
                  <a:pt x="4534" y="2885"/>
                </a:lnTo>
                <a:lnTo>
                  <a:pt x="4534" y="2885"/>
                </a:lnTo>
                <a:lnTo>
                  <a:pt x="4560" y="2848"/>
                </a:lnTo>
                <a:lnTo>
                  <a:pt x="4588" y="2810"/>
                </a:lnTo>
                <a:lnTo>
                  <a:pt x="4588" y="2810"/>
                </a:lnTo>
                <a:lnTo>
                  <a:pt x="4631" y="2743"/>
                </a:lnTo>
                <a:lnTo>
                  <a:pt x="4672" y="2676"/>
                </a:lnTo>
                <a:lnTo>
                  <a:pt x="4672" y="2676"/>
                </a:lnTo>
                <a:lnTo>
                  <a:pt x="4711" y="2605"/>
                </a:lnTo>
                <a:lnTo>
                  <a:pt x="4711" y="2605"/>
                </a:lnTo>
                <a:lnTo>
                  <a:pt x="4728" y="2568"/>
                </a:lnTo>
                <a:lnTo>
                  <a:pt x="4728" y="2568"/>
                </a:lnTo>
                <a:lnTo>
                  <a:pt x="4736" y="2553"/>
                </a:lnTo>
                <a:lnTo>
                  <a:pt x="4736" y="2553"/>
                </a:lnTo>
                <a:lnTo>
                  <a:pt x="4752" y="2512"/>
                </a:lnTo>
                <a:lnTo>
                  <a:pt x="4767" y="2471"/>
                </a:lnTo>
                <a:lnTo>
                  <a:pt x="4782" y="2430"/>
                </a:lnTo>
                <a:lnTo>
                  <a:pt x="4795" y="2389"/>
                </a:lnTo>
                <a:lnTo>
                  <a:pt x="4819" y="2305"/>
                </a:lnTo>
                <a:lnTo>
                  <a:pt x="4838" y="2221"/>
                </a:lnTo>
                <a:lnTo>
                  <a:pt x="4838" y="2221"/>
                </a:lnTo>
                <a:lnTo>
                  <a:pt x="4847" y="2178"/>
                </a:lnTo>
                <a:lnTo>
                  <a:pt x="4847" y="2178"/>
                </a:lnTo>
                <a:lnTo>
                  <a:pt x="4849" y="2161"/>
                </a:lnTo>
                <a:lnTo>
                  <a:pt x="4849" y="2161"/>
                </a:lnTo>
                <a:lnTo>
                  <a:pt x="4859" y="2086"/>
                </a:lnTo>
                <a:lnTo>
                  <a:pt x="4859" y="2086"/>
                </a:lnTo>
                <a:lnTo>
                  <a:pt x="4864" y="2036"/>
                </a:lnTo>
                <a:lnTo>
                  <a:pt x="4866" y="1986"/>
                </a:lnTo>
                <a:lnTo>
                  <a:pt x="4868" y="1935"/>
                </a:lnTo>
                <a:lnTo>
                  <a:pt x="4868" y="1885"/>
                </a:lnTo>
                <a:lnTo>
                  <a:pt x="4868" y="1885"/>
                </a:lnTo>
                <a:lnTo>
                  <a:pt x="4866" y="1806"/>
                </a:lnTo>
                <a:lnTo>
                  <a:pt x="4862" y="1728"/>
                </a:lnTo>
                <a:lnTo>
                  <a:pt x="4862" y="1728"/>
                </a:lnTo>
                <a:lnTo>
                  <a:pt x="4861" y="1713"/>
                </a:lnTo>
                <a:lnTo>
                  <a:pt x="4861" y="1713"/>
                </a:lnTo>
                <a:lnTo>
                  <a:pt x="4859" y="1694"/>
                </a:lnTo>
                <a:lnTo>
                  <a:pt x="4859" y="1694"/>
                </a:lnTo>
                <a:lnTo>
                  <a:pt x="4847" y="1629"/>
                </a:lnTo>
                <a:lnTo>
                  <a:pt x="4847" y="1629"/>
                </a:lnTo>
                <a:lnTo>
                  <a:pt x="4844" y="1609"/>
                </a:lnTo>
                <a:lnTo>
                  <a:pt x="4844" y="1609"/>
                </a:lnTo>
                <a:lnTo>
                  <a:pt x="4827" y="1534"/>
                </a:lnTo>
                <a:lnTo>
                  <a:pt x="4808" y="1459"/>
                </a:lnTo>
                <a:lnTo>
                  <a:pt x="4784" y="1387"/>
                </a:lnTo>
                <a:lnTo>
                  <a:pt x="4758" y="1316"/>
                </a:lnTo>
                <a:lnTo>
                  <a:pt x="4758" y="1316"/>
                </a:lnTo>
                <a:lnTo>
                  <a:pt x="4745" y="1282"/>
                </a:lnTo>
                <a:lnTo>
                  <a:pt x="4745" y="1282"/>
                </a:lnTo>
                <a:lnTo>
                  <a:pt x="4713" y="1215"/>
                </a:lnTo>
                <a:lnTo>
                  <a:pt x="4713" y="1215"/>
                </a:lnTo>
                <a:lnTo>
                  <a:pt x="4676" y="1144"/>
                </a:lnTo>
                <a:lnTo>
                  <a:pt x="4635" y="1073"/>
                </a:lnTo>
                <a:lnTo>
                  <a:pt x="4635" y="1073"/>
                </a:lnTo>
                <a:lnTo>
                  <a:pt x="4596" y="1010"/>
                </a:lnTo>
                <a:lnTo>
                  <a:pt x="4553" y="948"/>
                </a:lnTo>
                <a:lnTo>
                  <a:pt x="4553" y="948"/>
                </a:lnTo>
                <a:lnTo>
                  <a:pt x="4543" y="935"/>
                </a:lnTo>
                <a:lnTo>
                  <a:pt x="4543" y="935"/>
                </a:lnTo>
                <a:lnTo>
                  <a:pt x="4532" y="918"/>
                </a:lnTo>
                <a:lnTo>
                  <a:pt x="4532" y="918"/>
                </a:lnTo>
                <a:lnTo>
                  <a:pt x="4504" y="885"/>
                </a:lnTo>
                <a:lnTo>
                  <a:pt x="4474" y="849"/>
                </a:lnTo>
                <a:lnTo>
                  <a:pt x="4474" y="849"/>
                </a:lnTo>
                <a:lnTo>
                  <a:pt x="4422" y="789"/>
                </a:lnTo>
                <a:lnTo>
                  <a:pt x="4366" y="732"/>
                </a:lnTo>
                <a:lnTo>
                  <a:pt x="4308" y="674"/>
                </a:lnTo>
                <a:lnTo>
                  <a:pt x="4249" y="620"/>
                </a:lnTo>
                <a:lnTo>
                  <a:pt x="4249" y="620"/>
                </a:lnTo>
                <a:lnTo>
                  <a:pt x="4219" y="593"/>
                </a:lnTo>
                <a:lnTo>
                  <a:pt x="4189" y="569"/>
                </a:lnTo>
                <a:lnTo>
                  <a:pt x="4189" y="569"/>
                </a:lnTo>
                <a:lnTo>
                  <a:pt x="4187" y="567"/>
                </a:lnTo>
                <a:lnTo>
                  <a:pt x="4187" y="567"/>
                </a:lnTo>
                <a:lnTo>
                  <a:pt x="4157" y="543"/>
                </a:lnTo>
                <a:lnTo>
                  <a:pt x="4157" y="543"/>
                </a:lnTo>
                <a:lnTo>
                  <a:pt x="4086" y="493"/>
                </a:lnTo>
                <a:lnTo>
                  <a:pt x="4015" y="442"/>
                </a:lnTo>
                <a:lnTo>
                  <a:pt x="4015" y="442"/>
                </a:lnTo>
                <a:lnTo>
                  <a:pt x="3942" y="397"/>
                </a:lnTo>
                <a:lnTo>
                  <a:pt x="3868" y="355"/>
                </a:lnTo>
                <a:lnTo>
                  <a:pt x="3793" y="313"/>
                </a:lnTo>
                <a:lnTo>
                  <a:pt x="3717" y="274"/>
                </a:lnTo>
                <a:lnTo>
                  <a:pt x="3717" y="274"/>
                </a:lnTo>
                <a:lnTo>
                  <a:pt x="3646" y="241"/>
                </a:lnTo>
                <a:lnTo>
                  <a:pt x="3646" y="241"/>
                </a:lnTo>
                <a:lnTo>
                  <a:pt x="3636" y="237"/>
                </a:lnTo>
                <a:lnTo>
                  <a:pt x="3636" y="237"/>
                </a:lnTo>
                <a:lnTo>
                  <a:pt x="3599" y="220"/>
                </a:lnTo>
                <a:lnTo>
                  <a:pt x="3599" y="220"/>
                </a:lnTo>
                <a:lnTo>
                  <a:pt x="3511" y="187"/>
                </a:lnTo>
                <a:lnTo>
                  <a:pt x="3424" y="155"/>
                </a:lnTo>
                <a:lnTo>
                  <a:pt x="3424" y="155"/>
                </a:lnTo>
                <a:lnTo>
                  <a:pt x="3338" y="127"/>
                </a:lnTo>
                <a:lnTo>
                  <a:pt x="3250" y="103"/>
                </a:lnTo>
                <a:lnTo>
                  <a:pt x="3161" y="80"/>
                </a:lnTo>
                <a:lnTo>
                  <a:pt x="3071" y="60"/>
                </a:lnTo>
                <a:lnTo>
                  <a:pt x="3071" y="60"/>
                </a:lnTo>
                <a:lnTo>
                  <a:pt x="2983" y="43"/>
                </a:lnTo>
                <a:lnTo>
                  <a:pt x="2983" y="43"/>
                </a:lnTo>
                <a:lnTo>
                  <a:pt x="2940" y="35"/>
                </a:lnTo>
                <a:lnTo>
                  <a:pt x="2940" y="35"/>
                </a:lnTo>
                <a:lnTo>
                  <a:pt x="2935" y="34"/>
                </a:lnTo>
                <a:lnTo>
                  <a:pt x="2935" y="34"/>
                </a:lnTo>
                <a:lnTo>
                  <a:pt x="2836" y="20"/>
                </a:lnTo>
                <a:lnTo>
                  <a:pt x="2737" y="11"/>
                </a:lnTo>
                <a:lnTo>
                  <a:pt x="2737" y="11"/>
                </a:lnTo>
                <a:lnTo>
                  <a:pt x="2642" y="6"/>
                </a:lnTo>
                <a:lnTo>
                  <a:pt x="2549" y="2"/>
                </a:lnTo>
                <a:lnTo>
                  <a:pt x="2453" y="0"/>
                </a:lnTo>
                <a:lnTo>
                  <a:pt x="2358" y="2"/>
                </a:lnTo>
                <a:lnTo>
                  <a:pt x="2358" y="2"/>
                </a:lnTo>
                <a:lnTo>
                  <a:pt x="2278" y="6"/>
                </a:lnTo>
                <a:lnTo>
                  <a:pt x="2198" y="11"/>
                </a:lnTo>
                <a:lnTo>
                  <a:pt x="2198" y="11"/>
                </a:lnTo>
                <a:lnTo>
                  <a:pt x="2118" y="19"/>
                </a:lnTo>
                <a:lnTo>
                  <a:pt x="2118" y="19"/>
                </a:lnTo>
                <a:lnTo>
                  <a:pt x="2101" y="20"/>
                </a:lnTo>
                <a:lnTo>
                  <a:pt x="2101" y="20"/>
                </a:lnTo>
                <a:lnTo>
                  <a:pt x="2063" y="26"/>
                </a:lnTo>
                <a:lnTo>
                  <a:pt x="2063" y="26"/>
                </a:lnTo>
                <a:lnTo>
                  <a:pt x="1980" y="37"/>
                </a:lnTo>
                <a:lnTo>
                  <a:pt x="1896" y="52"/>
                </a:lnTo>
                <a:lnTo>
                  <a:pt x="1812" y="69"/>
                </a:lnTo>
                <a:lnTo>
                  <a:pt x="1728" y="88"/>
                </a:lnTo>
                <a:lnTo>
                  <a:pt x="1728" y="88"/>
                </a:lnTo>
                <a:lnTo>
                  <a:pt x="1662" y="104"/>
                </a:lnTo>
                <a:lnTo>
                  <a:pt x="1597" y="121"/>
                </a:lnTo>
                <a:lnTo>
                  <a:pt x="1532" y="142"/>
                </a:lnTo>
                <a:lnTo>
                  <a:pt x="1468" y="162"/>
                </a:lnTo>
                <a:lnTo>
                  <a:pt x="1468" y="162"/>
                </a:lnTo>
                <a:lnTo>
                  <a:pt x="1399" y="183"/>
                </a:lnTo>
                <a:lnTo>
                  <a:pt x="1399" y="183"/>
                </a:lnTo>
                <a:lnTo>
                  <a:pt x="1323" y="211"/>
                </a:lnTo>
                <a:lnTo>
                  <a:pt x="1323" y="211"/>
                </a:lnTo>
                <a:lnTo>
                  <a:pt x="1302" y="220"/>
                </a:lnTo>
                <a:lnTo>
                  <a:pt x="1302" y="220"/>
                </a:lnTo>
                <a:lnTo>
                  <a:pt x="1282" y="228"/>
                </a:lnTo>
                <a:lnTo>
                  <a:pt x="1282" y="228"/>
                </a:lnTo>
                <a:lnTo>
                  <a:pt x="1201" y="263"/>
                </a:lnTo>
                <a:lnTo>
                  <a:pt x="1121" y="300"/>
                </a:lnTo>
                <a:lnTo>
                  <a:pt x="1121" y="300"/>
                </a:lnTo>
                <a:lnTo>
                  <a:pt x="1028" y="349"/>
                </a:lnTo>
                <a:lnTo>
                  <a:pt x="936" y="399"/>
                </a:lnTo>
                <a:lnTo>
                  <a:pt x="847" y="455"/>
                </a:lnTo>
                <a:lnTo>
                  <a:pt x="761" y="513"/>
                </a:lnTo>
                <a:lnTo>
                  <a:pt x="761" y="513"/>
                </a:lnTo>
                <a:lnTo>
                  <a:pt x="748" y="523"/>
                </a:lnTo>
                <a:lnTo>
                  <a:pt x="748" y="523"/>
                </a:lnTo>
                <a:lnTo>
                  <a:pt x="716" y="547"/>
                </a:lnTo>
                <a:lnTo>
                  <a:pt x="716" y="547"/>
                </a:lnTo>
                <a:lnTo>
                  <a:pt x="675" y="580"/>
                </a:lnTo>
                <a:lnTo>
                  <a:pt x="634" y="614"/>
                </a:lnTo>
                <a:lnTo>
                  <a:pt x="634" y="614"/>
                </a:lnTo>
                <a:lnTo>
                  <a:pt x="593" y="649"/>
                </a:lnTo>
                <a:lnTo>
                  <a:pt x="554" y="687"/>
                </a:lnTo>
                <a:lnTo>
                  <a:pt x="517" y="724"/>
                </a:lnTo>
                <a:lnTo>
                  <a:pt x="479" y="761"/>
                </a:lnTo>
                <a:lnTo>
                  <a:pt x="479" y="761"/>
                </a:lnTo>
                <a:lnTo>
                  <a:pt x="448" y="795"/>
                </a:lnTo>
                <a:lnTo>
                  <a:pt x="418" y="830"/>
                </a:lnTo>
                <a:lnTo>
                  <a:pt x="418" y="830"/>
                </a:lnTo>
                <a:lnTo>
                  <a:pt x="386" y="868"/>
                </a:lnTo>
                <a:lnTo>
                  <a:pt x="386" y="868"/>
                </a:lnTo>
                <a:lnTo>
                  <a:pt x="373" y="883"/>
                </a:lnTo>
                <a:lnTo>
                  <a:pt x="373" y="883"/>
                </a:lnTo>
                <a:lnTo>
                  <a:pt x="341" y="926"/>
                </a:lnTo>
                <a:lnTo>
                  <a:pt x="311" y="970"/>
                </a:lnTo>
                <a:lnTo>
                  <a:pt x="282" y="1015"/>
                </a:lnTo>
                <a:lnTo>
                  <a:pt x="254" y="1060"/>
                </a:lnTo>
                <a:lnTo>
                  <a:pt x="254" y="1060"/>
                </a:lnTo>
                <a:lnTo>
                  <a:pt x="227" y="1107"/>
                </a:lnTo>
                <a:lnTo>
                  <a:pt x="201" y="1155"/>
                </a:lnTo>
                <a:lnTo>
                  <a:pt x="201" y="1155"/>
                </a:lnTo>
                <a:lnTo>
                  <a:pt x="177" y="1204"/>
                </a:lnTo>
                <a:lnTo>
                  <a:pt x="177" y="1204"/>
                </a:lnTo>
                <a:lnTo>
                  <a:pt x="166" y="1228"/>
                </a:lnTo>
                <a:lnTo>
                  <a:pt x="166" y="1228"/>
                </a:lnTo>
                <a:lnTo>
                  <a:pt x="145" y="1276"/>
                </a:lnTo>
                <a:lnTo>
                  <a:pt x="127" y="1327"/>
                </a:lnTo>
                <a:lnTo>
                  <a:pt x="108" y="1377"/>
                </a:lnTo>
                <a:lnTo>
                  <a:pt x="93" y="1428"/>
                </a:lnTo>
                <a:lnTo>
                  <a:pt x="93" y="1428"/>
                </a:lnTo>
                <a:lnTo>
                  <a:pt x="67" y="1515"/>
                </a:lnTo>
                <a:lnTo>
                  <a:pt x="45" y="1605"/>
                </a:lnTo>
                <a:lnTo>
                  <a:pt x="45" y="1605"/>
                </a:lnTo>
                <a:lnTo>
                  <a:pt x="26" y="1694"/>
                </a:lnTo>
                <a:lnTo>
                  <a:pt x="26" y="1694"/>
                </a:lnTo>
                <a:lnTo>
                  <a:pt x="18" y="1739"/>
                </a:lnTo>
                <a:lnTo>
                  <a:pt x="18" y="1739"/>
                </a:lnTo>
                <a:lnTo>
                  <a:pt x="18" y="1743"/>
                </a:lnTo>
                <a:lnTo>
                  <a:pt x="18" y="1743"/>
                </a:lnTo>
                <a:lnTo>
                  <a:pt x="15" y="1760"/>
                </a:lnTo>
                <a:lnTo>
                  <a:pt x="15" y="1760"/>
                </a:lnTo>
                <a:lnTo>
                  <a:pt x="9" y="1806"/>
                </a:lnTo>
                <a:lnTo>
                  <a:pt x="5" y="1853"/>
                </a:lnTo>
                <a:lnTo>
                  <a:pt x="2" y="1900"/>
                </a:lnTo>
                <a:lnTo>
                  <a:pt x="0" y="1948"/>
                </a:lnTo>
                <a:lnTo>
                  <a:pt x="0" y="1995"/>
                </a:lnTo>
                <a:lnTo>
                  <a:pt x="0" y="2042"/>
                </a:lnTo>
                <a:lnTo>
                  <a:pt x="2" y="2088"/>
                </a:lnTo>
                <a:lnTo>
                  <a:pt x="4" y="2137"/>
                </a:lnTo>
                <a:lnTo>
                  <a:pt x="4" y="2137"/>
                </a:lnTo>
                <a:lnTo>
                  <a:pt x="5" y="2167"/>
                </a:lnTo>
                <a:lnTo>
                  <a:pt x="5" y="2167"/>
                </a:lnTo>
                <a:lnTo>
                  <a:pt x="9" y="2189"/>
                </a:lnTo>
                <a:lnTo>
                  <a:pt x="9" y="2189"/>
                </a:lnTo>
                <a:lnTo>
                  <a:pt x="17" y="2234"/>
                </a:lnTo>
                <a:lnTo>
                  <a:pt x="24" y="2280"/>
                </a:lnTo>
                <a:lnTo>
                  <a:pt x="24" y="2280"/>
                </a:lnTo>
                <a:lnTo>
                  <a:pt x="35" y="2331"/>
                </a:lnTo>
                <a:lnTo>
                  <a:pt x="48" y="2381"/>
                </a:lnTo>
                <a:lnTo>
                  <a:pt x="61" y="2432"/>
                </a:lnTo>
                <a:lnTo>
                  <a:pt x="76" y="2482"/>
                </a:lnTo>
                <a:lnTo>
                  <a:pt x="76" y="2482"/>
                </a:lnTo>
                <a:lnTo>
                  <a:pt x="91" y="2523"/>
                </a:lnTo>
                <a:lnTo>
                  <a:pt x="106" y="2564"/>
                </a:lnTo>
                <a:lnTo>
                  <a:pt x="106" y="2564"/>
                </a:lnTo>
                <a:lnTo>
                  <a:pt x="117" y="2590"/>
                </a:lnTo>
                <a:lnTo>
                  <a:pt x="117" y="2590"/>
                </a:lnTo>
                <a:lnTo>
                  <a:pt x="138" y="2639"/>
                </a:lnTo>
                <a:lnTo>
                  <a:pt x="138" y="2639"/>
                </a:lnTo>
                <a:lnTo>
                  <a:pt x="164" y="2691"/>
                </a:lnTo>
                <a:lnTo>
                  <a:pt x="192" y="2745"/>
                </a:lnTo>
                <a:lnTo>
                  <a:pt x="220" y="2796"/>
                </a:lnTo>
                <a:lnTo>
                  <a:pt x="250" y="2848"/>
                </a:lnTo>
                <a:lnTo>
                  <a:pt x="250" y="2848"/>
                </a:lnTo>
                <a:lnTo>
                  <a:pt x="278" y="2893"/>
                </a:lnTo>
                <a:lnTo>
                  <a:pt x="308" y="2937"/>
                </a:lnTo>
                <a:lnTo>
                  <a:pt x="367" y="3027"/>
                </a:lnTo>
                <a:lnTo>
                  <a:pt x="425" y="3116"/>
                </a:lnTo>
                <a:lnTo>
                  <a:pt x="453" y="3161"/>
                </a:lnTo>
                <a:lnTo>
                  <a:pt x="479" y="3208"/>
                </a:lnTo>
                <a:lnTo>
                  <a:pt x="479" y="3208"/>
                </a:lnTo>
                <a:lnTo>
                  <a:pt x="500" y="3251"/>
                </a:lnTo>
                <a:lnTo>
                  <a:pt x="519" y="3292"/>
                </a:lnTo>
                <a:lnTo>
                  <a:pt x="535" y="3335"/>
                </a:lnTo>
                <a:lnTo>
                  <a:pt x="548" y="3378"/>
                </a:lnTo>
                <a:lnTo>
                  <a:pt x="561" y="3421"/>
                </a:lnTo>
                <a:lnTo>
                  <a:pt x="571" y="3465"/>
                </a:lnTo>
                <a:lnTo>
                  <a:pt x="580" y="3510"/>
                </a:lnTo>
                <a:lnTo>
                  <a:pt x="586" y="3555"/>
                </a:lnTo>
                <a:lnTo>
                  <a:pt x="586" y="3555"/>
                </a:lnTo>
                <a:lnTo>
                  <a:pt x="588" y="3583"/>
                </a:lnTo>
                <a:lnTo>
                  <a:pt x="589" y="3609"/>
                </a:lnTo>
                <a:lnTo>
                  <a:pt x="589" y="3637"/>
                </a:lnTo>
                <a:lnTo>
                  <a:pt x="588" y="3663"/>
                </a:lnTo>
                <a:lnTo>
                  <a:pt x="582" y="3716"/>
                </a:lnTo>
                <a:lnTo>
                  <a:pt x="573" y="3770"/>
                </a:lnTo>
                <a:lnTo>
                  <a:pt x="558" y="3822"/>
                </a:lnTo>
                <a:lnTo>
                  <a:pt x="543" y="3874"/>
                </a:lnTo>
                <a:lnTo>
                  <a:pt x="524" y="3925"/>
                </a:lnTo>
                <a:lnTo>
                  <a:pt x="505" y="3977"/>
                </a:lnTo>
                <a:lnTo>
                  <a:pt x="505" y="3977"/>
                </a:lnTo>
                <a:lnTo>
                  <a:pt x="515" y="3971"/>
                </a:lnTo>
                <a:lnTo>
                  <a:pt x="515" y="3971"/>
                </a:lnTo>
                <a:lnTo>
                  <a:pt x="539" y="3962"/>
                </a:lnTo>
                <a:lnTo>
                  <a:pt x="539" y="3962"/>
                </a:lnTo>
                <a:lnTo>
                  <a:pt x="610" y="3930"/>
                </a:lnTo>
                <a:lnTo>
                  <a:pt x="610" y="3930"/>
                </a:lnTo>
                <a:lnTo>
                  <a:pt x="683" y="3893"/>
                </a:lnTo>
                <a:lnTo>
                  <a:pt x="754" y="3852"/>
                </a:lnTo>
                <a:lnTo>
                  <a:pt x="754" y="3852"/>
                </a:lnTo>
                <a:lnTo>
                  <a:pt x="821" y="3813"/>
                </a:lnTo>
                <a:lnTo>
                  <a:pt x="886" y="3770"/>
                </a:lnTo>
                <a:lnTo>
                  <a:pt x="1015" y="3680"/>
                </a:lnTo>
                <a:lnTo>
                  <a:pt x="1015" y="3680"/>
                </a:lnTo>
                <a:lnTo>
                  <a:pt x="1147" y="3589"/>
                </a:lnTo>
                <a:lnTo>
                  <a:pt x="1147" y="3589"/>
                </a:lnTo>
                <a:lnTo>
                  <a:pt x="1164" y="3577"/>
                </a:lnTo>
                <a:lnTo>
                  <a:pt x="1181" y="3570"/>
                </a:lnTo>
                <a:lnTo>
                  <a:pt x="1198" y="3564"/>
                </a:lnTo>
                <a:lnTo>
                  <a:pt x="1216" y="3561"/>
                </a:lnTo>
                <a:lnTo>
                  <a:pt x="1233" y="3557"/>
                </a:lnTo>
                <a:lnTo>
                  <a:pt x="1250" y="3557"/>
                </a:lnTo>
                <a:lnTo>
                  <a:pt x="1269" y="3557"/>
                </a:lnTo>
                <a:lnTo>
                  <a:pt x="1285" y="3559"/>
                </a:lnTo>
                <a:lnTo>
                  <a:pt x="1321" y="3566"/>
                </a:lnTo>
                <a:lnTo>
                  <a:pt x="1356" y="3574"/>
                </a:lnTo>
                <a:lnTo>
                  <a:pt x="1425" y="3594"/>
                </a:lnTo>
                <a:lnTo>
                  <a:pt x="1425" y="3594"/>
                </a:lnTo>
                <a:lnTo>
                  <a:pt x="1513" y="3617"/>
                </a:lnTo>
                <a:lnTo>
                  <a:pt x="1599" y="3639"/>
                </a:lnTo>
                <a:lnTo>
                  <a:pt x="1687" y="3658"/>
                </a:lnTo>
                <a:lnTo>
                  <a:pt x="1774" y="3674"/>
                </a:lnTo>
                <a:lnTo>
                  <a:pt x="1774" y="3674"/>
                </a:lnTo>
                <a:lnTo>
                  <a:pt x="1864" y="3691"/>
                </a:lnTo>
                <a:lnTo>
                  <a:pt x="1864" y="3691"/>
                </a:lnTo>
                <a:lnTo>
                  <a:pt x="1910" y="3699"/>
                </a:lnTo>
                <a:lnTo>
                  <a:pt x="1910" y="3699"/>
                </a:lnTo>
                <a:lnTo>
                  <a:pt x="1916" y="3701"/>
                </a:lnTo>
                <a:lnTo>
                  <a:pt x="1916" y="3701"/>
                </a:lnTo>
                <a:lnTo>
                  <a:pt x="1918" y="3701"/>
                </a:lnTo>
                <a:lnTo>
                  <a:pt x="1918" y="3701"/>
                </a:lnTo>
                <a:lnTo>
                  <a:pt x="2022" y="3714"/>
                </a:lnTo>
                <a:lnTo>
                  <a:pt x="2127" y="3727"/>
                </a:lnTo>
                <a:lnTo>
                  <a:pt x="2127" y="3727"/>
                </a:lnTo>
                <a:lnTo>
                  <a:pt x="2230" y="3736"/>
                </a:lnTo>
                <a:lnTo>
                  <a:pt x="2334" y="3744"/>
                </a:lnTo>
                <a:lnTo>
                  <a:pt x="2437" y="3747"/>
                </a:lnTo>
                <a:lnTo>
                  <a:pt x="2541" y="3749"/>
                </a:lnTo>
                <a:lnTo>
                  <a:pt x="2541" y="3749"/>
                </a:lnTo>
                <a:lnTo>
                  <a:pt x="2642" y="3749"/>
                </a:lnTo>
                <a:lnTo>
                  <a:pt x="2743" y="3745"/>
                </a:lnTo>
                <a:lnTo>
                  <a:pt x="2743" y="3745"/>
                </a:lnTo>
                <a:lnTo>
                  <a:pt x="2793" y="3742"/>
                </a:lnTo>
                <a:lnTo>
                  <a:pt x="2843" y="3738"/>
                </a:lnTo>
                <a:lnTo>
                  <a:pt x="2843" y="3738"/>
                </a:lnTo>
                <a:lnTo>
                  <a:pt x="2894" y="3734"/>
                </a:lnTo>
                <a:lnTo>
                  <a:pt x="2894" y="3734"/>
                </a:lnTo>
                <a:lnTo>
                  <a:pt x="2922" y="3730"/>
                </a:lnTo>
                <a:lnTo>
                  <a:pt x="2922" y="3730"/>
                </a:lnTo>
                <a:lnTo>
                  <a:pt x="2922" y="3730"/>
                </a:lnTo>
                <a:lnTo>
                  <a:pt x="2922" y="3730"/>
                </a:lnTo>
                <a:lnTo>
                  <a:pt x="3024" y="3716"/>
                </a:lnTo>
                <a:lnTo>
                  <a:pt x="3125" y="3697"/>
                </a:lnTo>
                <a:lnTo>
                  <a:pt x="3226" y="3674"/>
                </a:lnTo>
                <a:lnTo>
                  <a:pt x="3325" y="3648"/>
                </a:lnTo>
                <a:lnTo>
                  <a:pt x="3325" y="3648"/>
                </a:lnTo>
                <a:lnTo>
                  <a:pt x="3401" y="3624"/>
                </a:lnTo>
                <a:lnTo>
                  <a:pt x="3480" y="3598"/>
                </a:lnTo>
                <a:lnTo>
                  <a:pt x="3480" y="3598"/>
                </a:lnTo>
                <a:lnTo>
                  <a:pt x="3554" y="3570"/>
                </a:lnTo>
                <a:lnTo>
                  <a:pt x="3554" y="3570"/>
                </a:lnTo>
                <a:lnTo>
                  <a:pt x="3566" y="3564"/>
                </a:lnTo>
                <a:lnTo>
                  <a:pt x="3566" y="3564"/>
                </a:lnTo>
                <a:lnTo>
                  <a:pt x="3603" y="3549"/>
                </a:lnTo>
                <a:lnTo>
                  <a:pt x="3603" y="3549"/>
                </a:lnTo>
                <a:lnTo>
                  <a:pt x="3678" y="3518"/>
                </a:lnTo>
                <a:lnTo>
                  <a:pt x="3750" y="3484"/>
                </a:lnTo>
                <a:lnTo>
                  <a:pt x="3823" y="3447"/>
                </a:lnTo>
                <a:lnTo>
                  <a:pt x="3896" y="3409"/>
                </a:lnTo>
                <a:lnTo>
                  <a:pt x="3965" y="3368"/>
                </a:lnTo>
                <a:lnTo>
                  <a:pt x="4036" y="3325"/>
                </a:lnTo>
                <a:lnTo>
                  <a:pt x="4103" y="3281"/>
                </a:lnTo>
                <a:lnTo>
                  <a:pt x="4170" y="3234"/>
                </a:lnTo>
                <a:lnTo>
                  <a:pt x="4170" y="3234"/>
                </a:lnTo>
                <a:lnTo>
                  <a:pt x="4213" y="3200"/>
                </a:lnTo>
                <a:lnTo>
                  <a:pt x="4213" y="3200"/>
                </a:lnTo>
                <a:close/>
              </a:path>
            </a:pathLst>
          </a:custGeom>
          <a:solidFill>
            <a:srgbClr val="C4D214"/>
          </a:solidFill>
          <a:ln w="50800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latin typeface="Calibri" pitchFamily="34" charset="0"/>
            </a:endParaRPr>
          </a:p>
        </p:txBody>
      </p:sp>
      <p:grpSp>
        <p:nvGrpSpPr>
          <p:cNvPr id="87" name="그룹 86"/>
          <p:cNvGrpSpPr/>
          <p:nvPr/>
        </p:nvGrpSpPr>
        <p:grpSpPr>
          <a:xfrm>
            <a:off x="379438" y="5715016"/>
            <a:ext cx="763538" cy="867051"/>
            <a:chOff x="446088" y="5724525"/>
            <a:chExt cx="1089025" cy="1236663"/>
          </a:xfrm>
        </p:grpSpPr>
        <p:sp>
          <p:nvSpPr>
            <p:cNvPr id="88" name="Freeform 130"/>
            <p:cNvSpPr>
              <a:spLocks noEditPoints="1"/>
            </p:cNvSpPr>
            <p:nvPr/>
          </p:nvSpPr>
          <p:spPr bwMode="auto">
            <a:xfrm>
              <a:off x="468313" y="5756275"/>
              <a:ext cx="1039813" cy="1181100"/>
            </a:xfrm>
            <a:custGeom>
              <a:avLst/>
              <a:gdLst>
                <a:gd name="T0" fmla="*/ 1097 w 1309"/>
                <a:gd name="T1" fmla="*/ 662 h 1488"/>
                <a:gd name="T2" fmla="*/ 1015 w 1309"/>
                <a:gd name="T3" fmla="*/ 691 h 1488"/>
                <a:gd name="T4" fmla="*/ 940 w 1309"/>
                <a:gd name="T5" fmla="*/ 806 h 1488"/>
                <a:gd name="T6" fmla="*/ 877 w 1309"/>
                <a:gd name="T7" fmla="*/ 905 h 1488"/>
                <a:gd name="T8" fmla="*/ 807 w 1309"/>
                <a:gd name="T9" fmla="*/ 933 h 1488"/>
                <a:gd name="T10" fmla="*/ 727 w 1309"/>
                <a:gd name="T11" fmla="*/ 924 h 1488"/>
                <a:gd name="T12" fmla="*/ 588 w 1309"/>
                <a:gd name="T13" fmla="*/ 867 h 1488"/>
                <a:gd name="T14" fmla="*/ 517 w 1309"/>
                <a:gd name="T15" fmla="*/ 770 h 1488"/>
                <a:gd name="T16" fmla="*/ 670 w 1309"/>
                <a:gd name="T17" fmla="*/ 719 h 1488"/>
                <a:gd name="T18" fmla="*/ 779 w 1309"/>
                <a:gd name="T19" fmla="*/ 623 h 1488"/>
                <a:gd name="T20" fmla="*/ 830 w 1309"/>
                <a:gd name="T21" fmla="*/ 480 h 1488"/>
                <a:gd name="T22" fmla="*/ 827 w 1309"/>
                <a:gd name="T23" fmla="*/ 384 h 1488"/>
                <a:gd name="T24" fmla="*/ 799 w 1309"/>
                <a:gd name="T25" fmla="*/ 283 h 1488"/>
                <a:gd name="T26" fmla="*/ 750 w 1309"/>
                <a:gd name="T27" fmla="*/ 191 h 1488"/>
                <a:gd name="T28" fmla="*/ 682 w 1309"/>
                <a:gd name="T29" fmla="*/ 111 h 1488"/>
                <a:gd name="T30" fmla="*/ 598 w 1309"/>
                <a:gd name="T31" fmla="*/ 49 h 1488"/>
                <a:gd name="T32" fmla="*/ 503 w 1309"/>
                <a:gd name="T33" fmla="*/ 11 h 1488"/>
                <a:gd name="T34" fmla="*/ 420 w 1309"/>
                <a:gd name="T35" fmla="*/ 0 h 1488"/>
                <a:gd name="T36" fmla="*/ 318 w 1309"/>
                <a:gd name="T37" fmla="*/ 17 h 1488"/>
                <a:gd name="T38" fmla="*/ 224 w 1309"/>
                <a:gd name="T39" fmla="*/ 60 h 1488"/>
                <a:gd name="T40" fmla="*/ 144 w 1309"/>
                <a:gd name="T41" fmla="*/ 126 h 1488"/>
                <a:gd name="T42" fmla="*/ 80 w 1309"/>
                <a:gd name="T43" fmla="*/ 209 h 1488"/>
                <a:gd name="T44" fmla="*/ 35 w 1309"/>
                <a:gd name="T45" fmla="*/ 303 h 1488"/>
                <a:gd name="T46" fmla="*/ 12 w 1309"/>
                <a:gd name="T47" fmla="*/ 404 h 1488"/>
                <a:gd name="T48" fmla="*/ 15 w 1309"/>
                <a:gd name="T49" fmla="*/ 511 h 1488"/>
                <a:gd name="T50" fmla="*/ 75 w 1309"/>
                <a:gd name="T51" fmla="*/ 641 h 1488"/>
                <a:gd name="T52" fmla="*/ 190 w 1309"/>
                <a:gd name="T53" fmla="*/ 729 h 1488"/>
                <a:gd name="T54" fmla="*/ 311 w 1309"/>
                <a:gd name="T55" fmla="*/ 815 h 1488"/>
                <a:gd name="T56" fmla="*/ 232 w 1309"/>
                <a:gd name="T57" fmla="*/ 832 h 1488"/>
                <a:gd name="T58" fmla="*/ 152 w 1309"/>
                <a:gd name="T59" fmla="*/ 872 h 1488"/>
                <a:gd name="T60" fmla="*/ 59 w 1309"/>
                <a:gd name="T61" fmla="*/ 970 h 1488"/>
                <a:gd name="T62" fmla="*/ 10 w 1309"/>
                <a:gd name="T63" fmla="*/ 1067 h 1488"/>
                <a:gd name="T64" fmla="*/ 0 w 1309"/>
                <a:gd name="T65" fmla="*/ 1182 h 1488"/>
                <a:gd name="T66" fmla="*/ 22 w 1309"/>
                <a:gd name="T67" fmla="*/ 1286 h 1488"/>
                <a:gd name="T68" fmla="*/ 73 w 1309"/>
                <a:gd name="T69" fmla="*/ 1355 h 1488"/>
                <a:gd name="T70" fmla="*/ 147 w 1309"/>
                <a:gd name="T71" fmla="*/ 1401 h 1488"/>
                <a:gd name="T72" fmla="*/ 237 w 1309"/>
                <a:gd name="T73" fmla="*/ 1423 h 1488"/>
                <a:gd name="T74" fmla="*/ 273 w 1309"/>
                <a:gd name="T75" fmla="*/ 1470 h 1488"/>
                <a:gd name="T76" fmla="*/ 398 w 1309"/>
                <a:gd name="T77" fmla="*/ 1488 h 1488"/>
                <a:gd name="T78" fmla="*/ 618 w 1309"/>
                <a:gd name="T79" fmla="*/ 1467 h 1488"/>
                <a:gd name="T80" fmla="*/ 681 w 1309"/>
                <a:gd name="T81" fmla="*/ 1104 h 1488"/>
                <a:gd name="T82" fmla="*/ 813 w 1309"/>
                <a:gd name="T83" fmla="*/ 1105 h 1488"/>
                <a:gd name="T84" fmla="*/ 915 w 1309"/>
                <a:gd name="T85" fmla="*/ 1074 h 1488"/>
                <a:gd name="T86" fmla="*/ 1002 w 1309"/>
                <a:gd name="T87" fmla="*/ 1015 h 1488"/>
                <a:gd name="T88" fmla="*/ 1072 w 1309"/>
                <a:gd name="T89" fmla="*/ 926 h 1488"/>
                <a:gd name="T90" fmla="*/ 1156 w 1309"/>
                <a:gd name="T91" fmla="*/ 909 h 1488"/>
                <a:gd name="T92" fmla="*/ 1250 w 1309"/>
                <a:gd name="T93" fmla="*/ 879 h 1488"/>
                <a:gd name="T94" fmla="*/ 1298 w 1309"/>
                <a:gd name="T95" fmla="*/ 832 h 1488"/>
                <a:gd name="T96" fmla="*/ 1308 w 1309"/>
                <a:gd name="T97" fmla="*/ 777 h 1488"/>
                <a:gd name="T98" fmla="*/ 1285 w 1309"/>
                <a:gd name="T99" fmla="*/ 725 h 1488"/>
                <a:gd name="T100" fmla="*/ 1233 w 1309"/>
                <a:gd name="T101" fmla="*/ 684 h 1488"/>
                <a:gd name="T102" fmla="*/ 1176 w 1309"/>
                <a:gd name="T103" fmla="*/ 668 h 1488"/>
                <a:gd name="T104" fmla="*/ 203 w 1309"/>
                <a:gd name="T105" fmla="*/ 1224 h 1488"/>
                <a:gd name="T106" fmla="*/ 158 w 1309"/>
                <a:gd name="T107" fmla="*/ 1179 h 1488"/>
                <a:gd name="T108" fmla="*/ 158 w 1309"/>
                <a:gd name="T109" fmla="*/ 1136 h 1488"/>
                <a:gd name="T110" fmla="*/ 200 w 1309"/>
                <a:gd name="T111" fmla="*/ 1080 h 1488"/>
                <a:gd name="T112" fmla="*/ 249 w 1309"/>
                <a:gd name="T113" fmla="*/ 1243 h 1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09" h="1488">
                  <a:moveTo>
                    <a:pt x="1176" y="668"/>
                  </a:moveTo>
                  <a:lnTo>
                    <a:pt x="1176" y="668"/>
                  </a:lnTo>
                  <a:lnTo>
                    <a:pt x="1146" y="663"/>
                  </a:lnTo>
                  <a:lnTo>
                    <a:pt x="1120" y="662"/>
                  </a:lnTo>
                  <a:lnTo>
                    <a:pt x="1097" y="662"/>
                  </a:lnTo>
                  <a:lnTo>
                    <a:pt x="1076" y="663"/>
                  </a:lnTo>
                  <a:lnTo>
                    <a:pt x="1058" y="668"/>
                  </a:lnTo>
                  <a:lnTo>
                    <a:pt x="1043" y="673"/>
                  </a:lnTo>
                  <a:lnTo>
                    <a:pt x="1027" y="682"/>
                  </a:lnTo>
                  <a:lnTo>
                    <a:pt x="1015" y="691"/>
                  </a:lnTo>
                  <a:lnTo>
                    <a:pt x="1002" y="705"/>
                  </a:lnTo>
                  <a:lnTo>
                    <a:pt x="989" y="719"/>
                  </a:lnTo>
                  <a:lnTo>
                    <a:pt x="978" y="738"/>
                  </a:lnTo>
                  <a:lnTo>
                    <a:pt x="966" y="757"/>
                  </a:lnTo>
                  <a:lnTo>
                    <a:pt x="940" y="806"/>
                  </a:lnTo>
                  <a:lnTo>
                    <a:pt x="908" y="867"/>
                  </a:lnTo>
                  <a:lnTo>
                    <a:pt x="908" y="867"/>
                  </a:lnTo>
                  <a:lnTo>
                    <a:pt x="900" y="881"/>
                  </a:lnTo>
                  <a:lnTo>
                    <a:pt x="888" y="895"/>
                  </a:lnTo>
                  <a:lnTo>
                    <a:pt x="877" y="905"/>
                  </a:lnTo>
                  <a:lnTo>
                    <a:pt x="865" y="914"/>
                  </a:lnTo>
                  <a:lnTo>
                    <a:pt x="852" y="921"/>
                  </a:lnTo>
                  <a:lnTo>
                    <a:pt x="838" y="927"/>
                  </a:lnTo>
                  <a:lnTo>
                    <a:pt x="823" y="930"/>
                  </a:lnTo>
                  <a:lnTo>
                    <a:pt x="807" y="933"/>
                  </a:lnTo>
                  <a:lnTo>
                    <a:pt x="792" y="934"/>
                  </a:lnTo>
                  <a:lnTo>
                    <a:pt x="776" y="933"/>
                  </a:lnTo>
                  <a:lnTo>
                    <a:pt x="759" y="931"/>
                  </a:lnTo>
                  <a:lnTo>
                    <a:pt x="744" y="928"/>
                  </a:lnTo>
                  <a:lnTo>
                    <a:pt x="727" y="924"/>
                  </a:lnTo>
                  <a:lnTo>
                    <a:pt x="710" y="920"/>
                  </a:lnTo>
                  <a:lnTo>
                    <a:pt x="678" y="909"/>
                  </a:lnTo>
                  <a:lnTo>
                    <a:pt x="646" y="896"/>
                  </a:lnTo>
                  <a:lnTo>
                    <a:pt x="617" y="881"/>
                  </a:lnTo>
                  <a:lnTo>
                    <a:pt x="588" y="867"/>
                  </a:lnTo>
                  <a:lnTo>
                    <a:pt x="565" y="853"/>
                  </a:lnTo>
                  <a:lnTo>
                    <a:pt x="530" y="830"/>
                  </a:lnTo>
                  <a:lnTo>
                    <a:pt x="517" y="820"/>
                  </a:lnTo>
                  <a:lnTo>
                    <a:pt x="517" y="770"/>
                  </a:lnTo>
                  <a:lnTo>
                    <a:pt x="517" y="770"/>
                  </a:lnTo>
                  <a:lnTo>
                    <a:pt x="551" y="763"/>
                  </a:lnTo>
                  <a:lnTo>
                    <a:pt x="581" y="756"/>
                  </a:lnTo>
                  <a:lnTo>
                    <a:pt x="612" y="745"/>
                  </a:lnTo>
                  <a:lnTo>
                    <a:pt x="642" y="734"/>
                  </a:lnTo>
                  <a:lnTo>
                    <a:pt x="670" y="719"/>
                  </a:lnTo>
                  <a:lnTo>
                    <a:pt x="695" y="704"/>
                  </a:lnTo>
                  <a:lnTo>
                    <a:pt x="720" y="686"/>
                  </a:lnTo>
                  <a:lnTo>
                    <a:pt x="741" y="666"/>
                  </a:lnTo>
                  <a:lnTo>
                    <a:pt x="761" y="645"/>
                  </a:lnTo>
                  <a:lnTo>
                    <a:pt x="779" y="623"/>
                  </a:lnTo>
                  <a:lnTo>
                    <a:pt x="795" y="597"/>
                  </a:lnTo>
                  <a:lnTo>
                    <a:pt x="807" y="571"/>
                  </a:lnTo>
                  <a:lnTo>
                    <a:pt x="817" y="543"/>
                  </a:lnTo>
                  <a:lnTo>
                    <a:pt x="825" y="512"/>
                  </a:lnTo>
                  <a:lnTo>
                    <a:pt x="830" y="480"/>
                  </a:lnTo>
                  <a:lnTo>
                    <a:pt x="831" y="446"/>
                  </a:lnTo>
                  <a:lnTo>
                    <a:pt x="831" y="446"/>
                  </a:lnTo>
                  <a:lnTo>
                    <a:pt x="831" y="425"/>
                  </a:lnTo>
                  <a:lnTo>
                    <a:pt x="830" y="404"/>
                  </a:lnTo>
                  <a:lnTo>
                    <a:pt x="827" y="384"/>
                  </a:lnTo>
                  <a:lnTo>
                    <a:pt x="823" y="363"/>
                  </a:lnTo>
                  <a:lnTo>
                    <a:pt x="818" y="344"/>
                  </a:lnTo>
                  <a:lnTo>
                    <a:pt x="813" y="324"/>
                  </a:lnTo>
                  <a:lnTo>
                    <a:pt x="806" y="303"/>
                  </a:lnTo>
                  <a:lnTo>
                    <a:pt x="799" y="283"/>
                  </a:lnTo>
                  <a:lnTo>
                    <a:pt x="790" y="265"/>
                  </a:lnTo>
                  <a:lnTo>
                    <a:pt x="782" y="246"/>
                  </a:lnTo>
                  <a:lnTo>
                    <a:pt x="772" y="227"/>
                  </a:lnTo>
                  <a:lnTo>
                    <a:pt x="761" y="209"/>
                  </a:lnTo>
                  <a:lnTo>
                    <a:pt x="750" y="191"/>
                  </a:lnTo>
                  <a:lnTo>
                    <a:pt x="737" y="174"/>
                  </a:lnTo>
                  <a:lnTo>
                    <a:pt x="724" y="157"/>
                  </a:lnTo>
                  <a:lnTo>
                    <a:pt x="710" y="142"/>
                  </a:lnTo>
                  <a:lnTo>
                    <a:pt x="696" y="126"/>
                  </a:lnTo>
                  <a:lnTo>
                    <a:pt x="682" y="111"/>
                  </a:lnTo>
                  <a:lnTo>
                    <a:pt x="666" y="97"/>
                  </a:lnTo>
                  <a:lnTo>
                    <a:pt x="650" y="84"/>
                  </a:lnTo>
                  <a:lnTo>
                    <a:pt x="633" y="72"/>
                  </a:lnTo>
                  <a:lnTo>
                    <a:pt x="617" y="60"/>
                  </a:lnTo>
                  <a:lnTo>
                    <a:pt x="598" y="49"/>
                  </a:lnTo>
                  <a:lnTo>
                    <a:pt x="580" y="39"/>
                  </a:lnTo>
                  <a:lnTo>
                    <a:pt x="562" y="31"/>
                  </a:lnTo>
                  <a:lnTo>
                    <a:pt x="542" y="23"/>
                  </a:lnTo>
                  <a:lnTo>
                    <a:pt x="523" y="17"/>
                  </a:lnTo>
                  <a:lnTo>
                    <a:pt x="503" y="11"/>
                  </a:lnTo>
                  <a:lnTo>
                    <a:pt x="483" y="7"/>
                  </a:lnTo>
                  <a:lnTo>
                    <a:pt x="462" y="3"/>
                  </a:lnTo>
                  <a:lnTo>
                    <a:pt x="441" y="2"/>
                  </a:lnTo>
                  <a:lnTo>
                    <a:pt x="420" y="0"/>
                  </a:lnTo>
                  <a:lnTo>
                    <a:pt x="420" y="0"/>
                  </a:lnTo>
                  <a:lnTo>
                    <a:pt x="399" y="2"/>
                  </a:lnTo>
                  <a:lnTo>
                    <a:pt x="378" y="3"/>
                  </a:lnTo>
                  <a:lnTo>
                    <a:pt x="359" y="7"/>
                  </a:lnTo>
                  <a:lnTo>
                    <a:pt x="338" y="11"/>
                  </a:lnTo>
                  <a:lnTo>
                    <a:pt x="318" y="17"/>
                  </a:lnTo>
                  <a:lnTo>
                    <a:pt x="298" y="23"/>
                  </a:lnTo>
                  <a:lnTo>
                    <a:pt x="279" y="31"/>
                  </a:lnTo>
                  <a:lnTo>
                    <a:pt x="260" y="39"/>
                  </a:lnTo>
                  <a:lnTo>
                    <a:pt x="242" y="49"/>
                  </a:lnTo>
                  <a:lnTo>
                    <a:pt x="224" y="60"/>
                  </a:lnTo>
                  <a:lnTo>
                    <a:pt x="207" y="72"/>
                  </a:lnTo>
                  <a:lnTo>
                    <a:pt x="190" y="84"/>
                  </a:lnTo>
                  <a:lnTo>
                    <a:pt x="175" y="97"/>
                  </a:lnTo>
                  <a:lnTo>
                    <a:pt x="160" y="111"/>
                  </a:lnTo>
                  <a:lnTo>
                    <a:pt x="144" y="126"/>
                  </a:lnTo>
                  <a:lnTo>
                    <a:pt x="130" y="142"/>
                  </a:lnTo>
                  <a:lnTo>
                    <a:pt x="116" y="157"/>
                  </a:lnTo>
                  <a:lnTo>
                    <a:pt x="103" y="174"/>
                  </a:lnTo>
                  <a:lnTo>
                    <a:pt x="91" y="191"/>
                  </a:lnTo>
                  <a:lnTo>
                    <a:pt x="80" y="209"/>
                  </a:lnTo>
                  <a:lnTo>
                    <a:pt x="70" y="227"/>
                  </a:lnTo>
                  <a:lnTo>
                    <a:pt x="60" y="246"/>
                  </a:lnTo>
                  <a:lnTo>
                    <a:pt x="50" y="265"/>
                  </a:lnTo>
                  <a:lnTo>
                    <a:pt x="42" y="283"/>
                  </a:lnTo>
                  <a:lnTo>
                    <a:pt x="35" y="303"/>
                  </a:lnTo>
                  <a:lnTo>
                    <a:pt x="28" y="324"/>
                  </a:lnTo>
                  <a:lnTo>
                    <a:pt x="22" y="344"/>
                  </a:lnTo>
                  <a:lnTo>
                    <a:pt x="18" y="363"/>
                  </a:lnTo>
                  <a:lnTo>
                    <a:pt x="15" y="384"/>
                  </a:lnTo>
                  <a:lnTo>
                    <a:pt x="12" y="404"/>
                  </a:lnTo>
                  <a:lnTo>
                    <a:pt x="11" y="425"/>
                  </a:lnTo>
                  <a:lnTo>
                    <a:pt x="10" y="446"/>
                  </a:lnTo>
                  <a:lnTo>
                    <a:pt x="10" y="446"/>
                  </a:lnTo>
                  <a:lnTo>
                    <a:pt x="11" y="478"/>
                  </a:lnTo>
                  <a:lnTo>
                    <a:pt x="15" y="511"/>
                  </a:lnTo>
                  <a:lnTo>
                    <a:pt x="22" y="540"/>
                  </a:lnTo>
                  <a:lnTo>
                    <a:pt x="32" y="568"/>
                  </a:lnTo>
                  <a:lnTo>
                    <a:pt x="45" y="595"/>
                  </a:lnTo>
                  <a:lnTo>
                    <a:pt x="59" y="619"/>
                  </a:lnTo>
                  <a:lnTo>
                    <a:pt x="75" y="641"/>
                  </a:lnTo>
                  <a:lnTo>
                    <a:pt x="95" y="662"/>
                  </a:lnTo>
                  <a:lnTo>
                    <a:pt x="116" y="682"/>
                  </a:lnTo>
                  <a:lnTo>
                    <a:pt x="138" y="700"/>
                  </a:lnTo>
                  <a:lnTo>
                    <a:pt x="164" y="715"/>
                  </a:lnTo>
                  <a:lnTo>
                    <a:pt x="190" y="729"/>
                  </a:lnTo>
                  <a:lnTo>
                    <a:pt x="218" y="742"/>
                  </a:lnTo>
                  <a:lnTo>
                    <a:pt x="248" y="752"/>
                  </a:lnTo>
                  <a:lnTo>
                    <a:pt x="279" y="760"/>
                  </a:lnTo>
                  <a:lnTo>
                    <a:pt x="311" y="767"/>
                  </a:lnTo>
                  <a:lnTo>
                    <a:pt x="311" y="815"/>
                  </a:lnTo>
                  <a:lnTo>
                    <a:pt x="311" y="815"/>
                  </a:lnTo>
                  <a:lnTo>
                    <a:pt x="290" y="818"/>
                  </a:lnTo>
                  <a:lnTo>
                    <a:pt x="269" y="820"/>
                  </a:lnTo>
                  <a:lnTo>
                    <a:pt x="251" y="826"/>
                  </a:lnTo>
                  <a:lnTo>
                    <a:pt x="232" y="832"/>
                  </a:lnTo>
                  <a:lnTo>
                    <a:pt x="214" y="837"/>
                  </a:lnTo>
                  <a:lnTo>
                    <a:pt x="197" y="846"/>
                  </a:lnTo>
                  <a:lnTo>
                    <a:pt x="182" y="854"/>
                  </a:lnTo>
                  <a:lnTo>
                    <a:pt x="167" y="863"/>
                  </a:lnTo>
                  <a:lnTo>
                    <a:pt x="152" y="872"/>
                  </a:lnTo>
                  <a:lnTo>
                    <a:pt x="140" y="882"/>
                  </a:lnTo>
                  <a:lnTo>
                    <a:pt x="115" y="903"/>
                  </a:lnTo>
                  <a:lnTo>
                    <a:pt x="94" y="926"/>
                  </a:lnTo>
                  <a:lnTo>
                    <a:pt x="74" y="948"/>
                  </a:lnTo>
                  <a:lnTo>
                    <a:pt x="59" y="970"/>
                  </a:lnTo>
                  <a:lnTo>
                    <a:pt x="45" y="993"/>
                  </a:lnTo>
                  <a:lnTo>
                    <a:pt x="33" y="1013"/>
                  </a:lnTo>
                  <a:lnTo>
                    <a:pt x="25" y="1031"/>
                  </a:lnTo>
                  <a:lnTo>
                    <a:pt x="14" y="1057"/>
                  </a:lnTo>
                  <a:lnTo>
                    <a:pt x="10" y="1067"/>
                  </a:lnTo>
                  <a:lnTo>
                    <a:pt x="10" y="1067"/>
                  </a:lnTo>
                  <a:lnTo>
                    <a:pt x="4" y="1099"/>
                  </a:lnTo>
                  <a:lnTo>
                    <a:pt x="1" y="1129"/>
                  </a:lnTo>
                  <a:lnTo>
                    <a:pt x="0" y="1156"/>
                  </a:lnTo>
                  <a:lnTo>
                    <a:pt x="0" y="1182"/>
                  </a:lnTo>
                  <a:lnTo>
                    <a:pt x="1" y="1206"/>
                  </a:lnTo>
                  <a:lnTo>
                    <a:pt x="4" y="1228"/>
                  </a:lnTo>
                  <a:lnTo>
                    <a:pt x="10" y="1250"/>
                  </a:lnTo>
                  <a:lnTo>
                    <a:pt x="15" y="1268"/>
                  </a:lnTo>
                  <a:lnTo>
                    <a:pt x="22" y="1286"/>
                  </a:lnTo>
                  <a:lnTo>
                    <a:pt x="31" y="1303"/>
                  </a:lnTo>
                  <a:lnTo>
                    <a:pt x="40" y="1318"/>
                  </a:lnTo>
                  <a:lnTo>
                    <a:pt x="50" y="1331"/>
                  </a:lnTo>
                  <a:lnTo>
                    <a:pt x="61" y="1343"/>
                  </a:lnTo>
                  <a:lnTo>
                    <a:pt x="73" y="1355"/>
                  </a:lnTo>
                  <a:lnTo>
                    <a:pt x="85" y="1366"/>
                  </a:lnTo>
                  <a:lnTo>
                    <a:pt x="96" y="1374"/>
                  </a:lnTo>
                  <a:lnTo>
                    <a:pt x="109" y="1383"/>
                  </a:lnTo>
                  <a:lnTo>
                    <a:pt x="122" y="1390"/>
                  </a:lnTo>
                  <a:lnTo>
                    <a:pt x="147" y="1401"/>
                  </a:lnTo>
                  <a:lnTo>
                    <a:pt x="169" y="1411"/>
                  </a:lnTo>
                  <a:lnTo>
                    <a:pt x="192" y="1416"/>
                  </a:lnTo>
                  <a:lnTo>
                    <a:pt x="210" y="1421"/>
                  </a:lnTo>
                  <a:lnTo>
                    <a:pt x="224" y="1422"/>
                  </a:lnTo>
                  <a:lnTo>
                    <a:pt x="237" y="1423"/>
                  </a:lnTo>
                  <a:lnTo>
                    <a:pt x="234" y="1454"/>
                  </a:lnTo>
                  <a:lnTo>
                    <a:pt x="234" y="1454"/>
                  </a:lnTo>
                  <a:lnTo>
                    <a:pt x="239" y="1457"/>
                  </a:lnTo>
                  <a:lnTo>
                    <a:pt x="259" y="1465"/>
                  </a:lnTo>
                  <a:lnTo>
                    <a:pt x="273" y="1470"/>
                  </a:lnTo>
                  <a:lnTo>
                    <a:pt x="291" y="1474"/>
                  </a:lnTo>
                  <a:lnTo>
                    <a:pt x="312" y="1480"/>
                  </a:lnTo>
                  <a:lnTo>
                    <a:pt x="338" y="1482"/>
                  </a:lnTo>
                  <a:lnTo>
                    <a:pt x="366" y="1487"/>
                  </a:lnTo>
                  <a:lnTo>
                    <a:pt x="398" y="1488"/>
                  </a:lnTo>
                  <a:lnTo>
                    <a:pt x="434" y="1488"/>
                  </a:lnTo>
                  <a:lnTo>
                    <a:pt x="474" y="1487"/>
                  </a:lnTo>
                  <a:lnTo>
                    <a:pt x="518" y="1482"/>
                  </a:lnTo>
                  <a:lnTo>
                    <a:pt x="566" y="1477"/>
                  </a:lnTo>
                  <a:lnTo>
                    <a:pt x="618" y="1467"/>
                  </a:lnTo>
                  <a:lnTo>
                    <a:pt x="674" y="1454"/>
                  </a:lnTo>
                  <a:lnTo>
                    <a:pt x="619" y="1091"/>
                  </a:lnTo>
                  <a:lnTo>
                    <a:pt x="619" y="1091"/>
                  </a:lnTo>
                  <a:lnTo>
                    <a:pt x="650" y="1098"/>
                  </a:lnTo>
                  <a:lnTo>
                    <a:pt x="681" y="1104"/>
                  </a:lnTo>
                  <a:lnTo>
                    <a:pt x="710" y="1107"/>
                  </a:lnTo>
                  <a:lnTo>
                    <a:pt x="737" y="1109"/>
                  </a:lnTo>
                  <a:lnTo>
                    <a:pt x="764" y="1109"/>
                  </a:lnTo>
                  <a:lnTo>
                    <a:pt x="789" y="1108"/>
                  </a:lnTo>
                  <a:lnTo>
                    <a:pt x="813" y="1105"/>
                  </a:lnTo>
                  <a:lnTo>
                    <a:pt x="835" y="1101"/>
                  </a:lnTo>
                  <a:lnTo>
                    <a:pt x="858" y="1095"/>
                  </a:lnTo>
                  <a:lnTo>
                    <a:pt x="877" y="1090"/>
                  </a:lnTo>
                  <a:lnTo>
                    <a:pt x="897" y="1083"/>
                  </a:lnTo>
                  <a:lnTo>
                    <a:pt x="915" y="1074"/>
                  </a:lnTo>
                  <a:lnTo>
                    <a:pt x="932" y="1066"/>
                  </a:lnTo>
                  <a:lnTo>
                    <a:pt x="949" y="1056"/>
                  </a:lnTo>
                  <a:lnTo>
                    <a:pt x="963" y="1046"/>
                  </a:lnTo>
                  <a:lnTo>
                    <a:pt x="977" y="1036"/>
                  </a:lnTo>
                  <a:lnTo>
                    <a:pt x="1002" y="1015"/>
                  </a:lnTo>
                  <a:lnTo>
                    <a:pt x="1023" y="993"/>
                  </a:lnTo>
                  <a:lnTo>
                    <a:pt x="1040" y="973"/>
                  </a:lnTo>
                  <a:lnTo>
                    <a:pt x="1054" y="954"/>
                  </a:lnTo>
                  <a:lnTo>
                    <a:pt x="1064" y="938"/>
                  </a:lnTo>
                  <a:lnTo>
                    <a:pt x="1072" y="926"/>
                  </a:lnTo>
                  <a:lnTo>
                    <a:pt x="1078" y="914"/>
                  </a:lnTo>
                  <a:lnTo>
                    <a:pt x="1078" y="914"/>
                  </a:lnTo>
                  <a:lnTo>
                    <a:pt x="1106" y="913"/>
                  </a:lnTo>
                  <a:lnTo>
                    <a:pt x="1132" y="912"/>
                  </a:lnTo>
                  <a:lnTo>
                    <a:pt x="1156" y="909"/>
                  </a:lnTo>
                  <a:lnTo>
                    <a:pt x="1179" y="905"/>
                  </a:lnTo>
                  <a:lnTo>
                    <a:pt x="1200" y="899"/>
                  </a:lnTo>
                  <a:lnTo>
                    <a:pt x="1218" y="893"/>
                  </a:lnTo>
                  <a:lnTo>
                    <a:pt x="1235" y="886"/>
                  </a:lnTo>
                  <a:lnTo>
                    <a:pt x="1250" y="879"/>
                  </a:lnTo>
                  <a:lnTo>
                    <a:pt x="1263" y="871"/>
                  </a:lnTo>
                  <a:lnTo>
                    <a:pt x="1274" y="861"/>
                  </a:lnTo>
                  <a:lnTo>
                    <a:pt x="1284" y="853"/>
                  </a:lnTo>
                  <a:lnTo>
                    <a:pt x="1292" y="843"/>
                  </a:lnTo>
                  <a:lnTo>
                    <a:pt x="1298" y="832"/>
                  </a:lnTo>
                  <a:lnTo>
                    <a:pt x="1303" y="822"/>
                  </a:lnTo>
                  <a:lnTo>
                    <a:pt x="1306" y="811"/>
                  </a:lnTo>
                  <a:lnTo>
                    <a:pt x="1309" y="799"/>
                  </a:lnTo>
                  <a:lnTo>
                    <a:pt x="1309" y="788"/>
                  </a:lnTo>
                  <a:lnTo>
                    <a:pt x="1308" y="777"/>
                  </a:lnTo>
                  <a:lnTo>
                    <a:pt x="1306" y="767"/>
                  </a:lnTo>
                  <a:lnTo>
                    <a:pt x="1302" y="756"/>
                  </a:lnTo>
                  <a:lnTo>
                    <a:pt x="1298" y="745"/>
                  </a:lnTo>
                  <a:lnTo>
                    <a:pt x="1292" y="735"/>
                  </a:lnTo>
                  <a:lnTo>
                    <a:pt x="1285" y="725"/>
                  </a:lnTo>
                  <a:lnTo>
                    <a:pt x="1277" y="715"/>
                  </a:lnTo>
                  <a:lnTo>
                    <a:pt x="1267" y="707"/>
                  </a:lnTo>
                  <a:lnTo>
                    <a:pt x="1257" y="698"/>
                  </a:lnTo>
                  <a:lnTo>
                    <a:pt x="1246" y="691"/>
                  </a:lnTo>
                  <a:lnTo>
                    <a:pt x="1233" y="684"/>
                  </a:lnTo>
                  <a:lnTo>
                    <a:pt x="1221" y="679"/>
                  </a:lnTo>
                  <a:lnTo>
                    <a:pt x="1207" y="675"/>
                  </a:lnTo>
                  <a:lnTo>
                    <a:pt x="1191" y="670"/>
                  </a:lnTo>
                  <a:lnTo>
                    <a:pt x="1176" y="668"/>
                  </a:lnTo>
                  <a:lnTo>
                    <a:pt x="1176" y="668"/>
                  </a:lnTo>
                  <a:close/>
                  <a:moveTo>
                    <a:pt x="249" y="1243"/>
                  </a:moveTo>
                  <a:lnTo>
                    <a:pt x="249" y="1243"/>
                  </a:lnTo>
                  <a:lnTo>
                    <a:pt x="239" y="1240"/>
                  </a:lnTo>
                  <a:lnTo>
                    <a:pt x="217" y="1231"/>
                  </a:lnTo>
                  <a:lnTo>
                    <a:pt x="203" y="1224"/>
                  </a:lnTo>
                  <a:lnTo>
                    <a:pt x="189" y="1216"/>
                  </a:lnTo>
                  <a:lnTo>
                    <a:pt x="176" y="1206"/>
                  </a:lnTo>
                  <a:lnTo>
                    <a:pt x="165" y="1193"/>
                  </a:lnTo>
                  <a:lnTo>
                    <a:pt x="161" y="1186"/>
                  </a:lnTo>
                  <a:lnTo>
                    <a:pt x="158" y="1179"/>
                  </a:lnTo>
                  <a:lnTo>
                    <a:pt x="155" y="1172"/>
                  </a:lnTo>
                  <a:lnTo>
                    <a:pt x="154" y="1164"/>
                  </a:lnTo>
                  <a:lnTo>
                    <a:pt x="154" y="1156"/>
                  </a:lnTo>
                  <a:lnTo>
                    <a:pt x="155" y="1146"/>
                  </a:lnTo>
                  <a:lnTo>
                    <a:pt x="158" y="1136"/>
                  </a:lnTo>
                  <a:lnTo>
                    <a:pt x="162" y="1126"/>
                  </a:lnTo>
                  <a:lnTo>
                    <a:pt x="169" y="1115"/>
                  </a:lnTo>
                  <a:lnTo>
                    <a:pt x="178" y="1104"/>
                  </a:lnTo>
                  <a:lnTo>
                    <a:pt x="188" y="1092"/>
                  </a:lnTo>
                  <a:lnTo>
                    <a:pt x="200" y="1080"/>
                  </a:lnTo>
                  <a:lnTo>
                    <a:pt x="216" y="1067"/>
                  </a:lnTo>
                  <a:lnTo>
                    <a:pt x="232" y="1053"/>
                  </a:lnTo>
                  <a:lnTo>
                    <a:pt x="253" y="1039"/>
                  </a:lnTo>
                  <a:lnTo>
                    <a:pt x="276" y="1024"/>
                  </a:lnTo>
                  <a:lnTo>
                    <a:pt x="249" y="12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9" name="Freeform 178"/>
            <p:cNvSpPr>
              <a:spLocks noEditPoints="1"/>
            </p:cNvSpPr>
            <p:nvPr/>
          </p:nvSpPr>
          <p:spPr bwMode="auto">
            <a:xfrm>
              <a:off x="446088" y="5724525"/>
              <a:ext cx="1089025" cy="1236663"/>
            </a:xfrm>
            <a:custGeom>
              <a:avLst/>
              <a:gdLst>
                <a:gd name="T0" fmla="*/ 999 w 1372"/>
                <a:gd name="T1" fmla="*/ 724 h 1558"/>
                <a:gd name="T2" fmla="*/ 961 w 1372"/>
                <a:gd name="T3" fmla="*/ 784 h 1558"/>
                <a:gd name="T4" fmla="*/ 901 w 1372"/>
                <a:gd name="T5" fmla="*/ 904 h 1558"/>
                <a:gd name="T6" fmla="*/ 773 w 1372"/>
                <a:gd name="T7" fmla="*/ 934 h 1558"/>
                <a:gd name="T8" fmla="*/ 604 w 1372"/>
                <a:gd name="T9" fmla="*/ 822 h 1558"/>
                <a:gd name="T10" fmla="*/ 852 w 1372"/>
                <a:gd name="T11" fmla="*/ 626 h 1558"/>
                <a:gd name="T12" fmla="*/ 876 w 1372"/>
                <a:gd name="T13" fmla="*/ 373 h 1558"/>
                <a:gd name="T14" fmla="*/ 783 w 1372"/>
                <a:gd name="T15" fmla="*/ 172 h 1558"/>
                <a:gd name="T16" fmla="*/ 612 w 1372"/>
                <a:gd name="T17" fmla="*/ 37 h 1558"/>
                <a:gd name="T18" fmla="*/ 420 w 1372"/>
                <a:gd name="T19" fmla="*/ 0 h 1558"/>
                <a:gd name="T20" fmla="*/ 216 w 1372"/>
                <a:gd name="T21" fmla="*/ 73 h 1558"/>
                <a:gd name="T22" fmla="*/ 81 w 1372"/>
                <a:gd name="T23" fmla="*/ 225 h 1558"/>
                <a:gd name="T24" fmla="*/ 15 w 1372"/>
                <a:gd name="T25" fmla="*/ 435 h 1558"/>
                <a:gd name="T26" fmla="*/ 71 w 1372"/>
                <a:gd name="T27" fmla="*/ 686 h 1558"/>
                <a:gd name="T28" fmla="*/ 304 w 1372"/>
                <a:gd name="T29" fmla="*/ 829 h 1558"/>
                <a:gd name="T30" fmla="*/ 71 w 1372"/>
                <a:gd name="T31" fmla="*/ 986 h 1558"/>
                <a:gd name="T32" fmla="*/ 1 w 1372"/>
                <a:gd name="T33" fmla="*/ 1171 h 1558"/>
                <a:gd name="T34" fmla="*/ 32 w 1372"/>
                <a:gd name="T35" fmla="*/ 1345 h 1558"/>
                <a:gd name="T36" fmla="*/ 188 w 1372"/>
                <a:gd name="T37" fmla="*/ 1471 h 1558"/>
                <a:gd name="T38" fmla="*/ 251 w 1372"/>
                <a:gd name="T39" fmla="*/ 1529 h 1558"/>
                <a:gd name="T40" fmla="*/ 450 w 1372"/>
                <a:gd name="T41" fmla="*/ 1558 h 1558"/>
                <a:gd name="T42" fmla="*/ 722 w 1372"/>
                <a:gd name="T43" fmla="*/ 1522 h 1558"/>
                <a:gd name="T44" fmla="*/ 684 w 1372"/>
                <a:gd name="T45" fmla="*/ 1159 h 1558"/>
                <a:gd name="T46" fmla="*/ 932 w 1372"/>
                <a:gd name="T47" fmla="*/ 1153 h 1558"/>
                <a:gd name="T48" fmla="*/ 1110 w 1372"/>
                <a:gd name="T49" fmla="*/ 1010 h 1558"/>
                <a:gd name="T50" fmla="*/ 1263 w 1372"/>
                <a:gd name="T51" fmla="*/ 962 h 1558"/>
                <a:gd name="T52" fmla="*/ 1371 w 1372"/>
                <a:gd name="T53" fmla="*/ 839 h 1558"/>
                <a:gd name="T54" fmla="*/ 1310 w 1372"/>
                <a:gd name="T55" fmla="*/ 710 h 1558"/>
                <a:gd name="T56" fmla="*/ 405 w 1372"/>
                <a:gd name="T57" fmla="*/ 780 h 1558"/>
                <a:gd name="T58" fmla="*/ 180 w 1372"/>
                <a:gd name="T59" fmla="*/ 711 h 1558"/>
                <a:gd name="T60" fmla="*/ 88 w 1372"/>
                <a:gd name="T61" fmla="*/ 581 h 1558"/>
                <a:gd name="T62" fmla="*/ 89 w 1372"/>
                <a:gd name="T63" fmla="*/ 366 h 1558"/>
                <a:gd name="T64" fmla="*/ 230 w 1372"/>
                <a:gd name="T65" fmla="*/ 141 h 1558"/>
                <a:gd name="T66" fmla="*/ 402 w 1372"/>
                <a:gd name="T67" fmla="*/ 64 h 1558"/>
                <a:gd name="T68" fmla="*/ 580 w 1372"/>
                <a:gd name="T69" fmla="*/ 89 h 1558"/>
                <a:gd name="T70" fmla="*/ 731 w 1372"/>
                <a:gd name="T71" fmla="*/ 205 h 1558"/>
                <a:gd name="T72" fmla="*/ 824 w 1372"/>
                <a:gd name="T73" fmla="*/ 448 h 1558"/>
                <a:gd name="T74" fmla="*/ 745 w 1372"/>
                <a:gd name="T75" fmla="*/ 674 h 1558"/>
                <a:gd name="T76" fmla="*/ 521 w 1372"/>
                <a:gd name="T77" fmla="*/ 777 h 1558"/>
                <a:gd name="T78" fmla="*/ 503 w 1372"/>
                <a:gd name="T79" fmla="*/ 852 h 1558"/>
                <a:gd name="T80" fmla="*/ 597 w 1372"/>
                <a:gd name="T81" fmla="*/ 918 h 1558"/>
                <a:gd name="T82" fmla="*/ 827 w 1372"/>
                <a:gd name="T83" fmla="*/ 1000 h 1558"/>
                <a:gd name="T84" fmla="*/ 974 w 1372"/>
                <a:gd name="T85" fmla="*/ 909 h 1558"/>
                <a:gd name="T86" fmla="*/ 1020 w 1372"/>
                <a:gd name="T87" fmla="*/ 803 h 1558"/>
                <a:gd name="T88" fmla="*/ 1061 w 1372"/>
                <a:gd name="T89" fmla="*/ 752 h 1558"/>
                <a:gd name="T90" fmla="*/ 1221 w 1372"/>
                <a:gd name="T91" fmla="*/ 732 h 1558"/>
                <a:gd name="T92" fmla="*/ 1308 w 1372"/>
                <a:gd name="T93" fmla="*/ 803 h 1558"/>
                <a:gd name="T94" fmla="*/ 1277 w 1372"/>
                <a:gd name="T95" fmla="*/ 884 h 1558"/>
                <a:gd name="T96" fmla="*/ 1163 w 1372"/>
                <a:gd name="T97" fmla="*/ 920 h 1558"/>
                <a:gd name="T98" fmla="*/ 1086 w 1372"/>
                <a:gd name="T99" fmla="*/ 932 h 1558"/>
                <a:gd name="T100" fmla="*/ 940 w 1372"/>
                <a:gd name="T101" fmla="*/ 1083 h 1558"/>
                <a:gd name="T102" fmla="*/ 772 w 1372"/>
                <a:gd name="T103" fmla="*/ 1114 h 1558"/>
                <a:gd name="T104" fmla="*/ 621 w 1372"/>
                <a:gd name="T105" fmla="*/ 1097 h 1558"/>
                <a:gd name="T106" fmla="*/ 576 w 1372"/>
                <a:gd name="T107" fmla="*/ 1490 h 1558"/>
                <a:gd name="T108" fmla="*/ 297 w 1372"/>
                <a:gd name="T109" fmla="*/ 1462 h 1558"/>
                <a:gd name="T110" fmla="*/ 244 w 1372"/>
                <a:gd name="T111" fmla="*/ 1424 h 1558"/>
                <a:gd name="T112" fmla="*/ 87 w 1372"/>
                <a:gd name="T113" fmla="*/ 1320 h 1558"/>
                <a:gd name="T114" fmla="*/ 64 w 1372"/>
                <a:gd name="T115" fmla="*/ 1160 h 1558"/>
                <a:gd name="T116" fmla="*/ 131 w 1372"/>
                <a:gd name="T117" fmla="*/ 1009 h 1558"/>
                <a:gd name="T118" fmla="*/ 259 w 1372"/>
                <a:gd name="T119" fmla="*/ 909 h 1558"/>
                <a:gd name="T120" fmla="*/ 391 w 1372"/>
                <a:gd name="T121" fmla="*/ 878 h 1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72" h="1558">
                  <a:moveTo>
                    <a:pt x="1163" y="664"/>
                  </a:moveTo>
                  <a:lnTo>
                    <a:pt x="1163" y="664"/>
                  </a:lnTo>
                  <a:lnTo>
                    <a:pt x="1134" y="665"/>
                  </a:lnTo>
                  <a:lnTo>
                    <a:pt x="1104" y="669"/>
                  </a:lnTo>
                  <a:lnTo>
                    <a:pt x="1078" y="676"/>
                  </a:lnTo>
                  <a:lnTo>
                    <a:pt x="1052" y="688"/>
                  </a:lnTo>
                  <a:lnTo>
                    <a:pt x="1029" y="700"/>
                  </a:lnTo>
                  <a:lnTo>
                    <a:pt x="1019" y="707"/>
                  </a:lnTo>
                  <a:lnTo>
                    <a:pt x="1009" y="716"/>
                  </a:lnTo>
                  <a:lnTo>
                    <a:pt x="999" y="724"/>
                  </a:lnTo>
                  <a:lnTo>
                    <a:pt x="991" y="732"/>
                  </a:lnTo>
                  <a:lnTo>
                    <a:pt x="982" y="742"/>
                  </a:lnTo>
                  <a:lnTo>
                    <a:pt x="975" y="752"/>
                  </a:lnTo>
                  <a:lnTo>
                    <a:pt x="975" y="752"/>
                  </a:lnTo>
                  <a:lnTo>
                    <a:pt x="971" y="756"/>
                  </a:lnTo>
                  <a:lnTo>
                    <a:pt x="968" y="760"/>
                  </a:lnTo>
                  <a:lnTo>
                    <a:pt x="966" y="766"/>
                  </a:lnTo>
                  <a:lnTo>
                    <a:pt x="964" y="772"/>
                  </a:lnTo>
                  <a:lnTo>
                    <a:pt x="964" y="772"/>
                  </a:lnTo>
                  <a:lnTo>
                    <a:pt x="961" y="784"/>
                  </a:lnTo>
                  <a:lnTo>
                    <a:pt x="961" y="784"/>
                  </a:lnTo>
                  <a:lnTo>
                    <a:pt x="959" y="794"/>
                  </a:lnTo>
                  <a:lnTo>
                    <a:pt x="959" y="794"/>
                  </a:lnTo>
                  <a:lnTo>
                    <a:pt x="953" y="812"/>
                  </a:lnTo>
                  <a:lnTo>
                    <a:pt x="944" y="835"/>
                  </a:lnTo>
                  <a:lnTo>
                    <a:pt x="933" y="859"/>
                  </a:lnTo>
                  <a:lnTo>
                    <a:pt x="926" y="871"/>
                  </a:lnTo>
                  <a:lnTo>
                    <a:pt x="919" y="882"/>
                  </a:lnTo>
                  <a:lnTo>
                    <a:pt x="911" y="894"/>
                  </a:lnTo>
                  <a:lnTo>
                    <a:pt x="901" y="904"/>
                  </a:lnTo>
                  <a:lnTo>
                    <a:pt x="891" y="913"/>
                  </a:lnTo>
                  <a:lnTo>
                    <a:pt x="880" y="922"/>
                  </a:lnTo>
                  <a:lnTo>
                    <a:pt x="867" y="929"/>
                  </a:lnTo>
                  <a:lnTo>
                    <a:pt x="855" y="934"/>
                  </a:lnTo>
                  <a:lnTo>
                    <a:pt x="841" y="939"/>
                  </a:lnTo>
                  <a:lnTo>
                    <a:pt x="825" y="940"/>
                  </a:lnTo>
                  <a:lnTo>
                    <a:pt x="825" y="940"/>
                  </a:lnTo>
                  <a:lnTo>
                    <a:pt x="813" y="940"/>
                  </a:lnTo>
                  <a:lnTo>
                    <a:pt x="800" y="939"/>
                  </a:lnTo>
                  <a:lnTo>
                    <a:pt x="773" y="934"/>
                  </a:lnTo>
                  <a:lnTo>
                    <a:pt x="748" y="926"/>
                  </a:lnTo>
                  <a:lnTo>
                    <a:pt x="723" y="916"/>
                  </a:lnTo>
                  <a:lnTo>
                    <a:pt x="699" y="905"/>
                  </a:lnTo>
                  <a:lnTo>
                    <a:pt x="675" y="892"/>
                  </a:lnTo>
                  <a:lnTo>
                    <a:pt x="628" y="864"/>
                  </a:lnTo>
                  <a:lnTo>
                    <a:pt x="628" y="864"/>
                  </a:lnTo>
                  <a:lnTo>
                    <a:pt x="597" y="846"/>
                  </a:lnTo>
                  <a:lnTo>
                    <a:pt x="567" y="831"/>
                  </a:lnTo>
                  <a:lnTo>
                    <a:pt x="567" y="831"/>
                  </a:lnTo>
                  <a:lnTo>
                    <a:pt x="604" y="822"/>
                  </a:lnTo>
                  <a:lnTo>
                    <a:pt x="639" y="811"/>
                  </a:lnTo>
                  <a:lnTo>
                    <a:pt x="671" y="798"/>
                  </a:lnTo>
                  <a:lnTo>
                    <a:pt x="702" y="783"/>
                  </a:lnTo>
                  <a:lnTo>
                    <a:pt x="730" y="766"/>
                  </a:lnTo>
                  <a:lnTo>
                    <a:pt x="757" y="748"/>
                  </a:lnTo>
                  <a:lnTo>
                    <a:pt x="780" y="727"/>
                  </a:lnTo>
                  <a:lnTo>
                    <a:pt x="802" y="704"/>
                  </a:lnTo>
                  <a:lnTo>
                    <a:pt x="821" y="681"/>
                  </a:lnTo>
                  <a:lnTo>
                    <a:pt x="838" y="654"/>
                  </a:lnTo>
                  <a:lnTo>
                    <a:pt x="852" y="626"/>
                  </a:lnTo>
                  <a:lnTo>
                    <a:pt x="865" y="598"/>
                  </a:lnTo>
                  <a:lnTo>
                    <a:pt x="873" y="567"/>
                  </a:lnTo>
                  <a:lnTo>
                    <a:pt x="880" y="535"/>
                  </a:lnTo>
                  <a:lnTo>
                    <a:pt x="884" y="501"/>
                  </a:lnTo>
                  <a:lnTo>
                    <a:pt x="886" y="466"/>
                  </a:lnTo>
                  <a:lnTo>
                    <a:pt x="886" y="466"/>
                  </a:lnTo>
                  <a:lnTo>
                    <a:pt x="886" y="442"/>
                  </a:lnTo>
                  <a:lnTo>
                    <a:pt x="883" y="418"/>
                  </a:lnTo>
                  <a:lnTo>
                    <a:pt x="880" y="396"/>
                  </a:lnTo>
                  <a:lnTo>
                    <a:pt x="876" y="373"/>
                  </a:lnTo>
                  <a:lnTo>
                    <a:pt x="872" y="351"/>
                  </a:lnTo>
                  <a:lnTo>
                    <a:pt x="865" y="329"/>
                  </a:lnTo>
                  <a:lnTo>
                    <a:pt x="858" y="308"/>
                  </a:lnTo>
                  <a:lnTo>
                    <a:pt x="851" y="287"/>
                  </a:lnTo>
                  <a:lnTo>
                    <a:pt x="841" y="265"/>
                  </a:lnTo>
                  <a:lnTo>
                    <a:pt x="831" y="246"/>
                  </a:lnTo>
                  <a:lnTo>
                    <a:pt x="820" y="226"/>
                  </a:lnTo>
                  <a:lnTo>
                    <a:pt x="809" y="207"/>
                  </a:lnTo>
                  <a:lnTo>
                    <a:pt x="796" y="188"/>
                  </a:lnTo>
                  <a:lnTo>
                    <a:pt x="783" y="172"/>
                  </a:lnTo>
                  <a:lnTo>
                    <a:pt x="769" y="155"/>
                  </a:lnTo>
                  <a:lnTo>
                    <a:pt x="754" y="138"/>
                  </a:lnTo>
                  <a:lnTo>
                    <a:pt x="738" y="122"/>
                  </a:lnTo>
                  <a:lnTo>
                    <a:pt x="723" y="107"/>
                  </a:lnTo>
                  <a:lnTo>
                    <a:pt x="706" y="94"/>
                  </a:lnTo>
                  <a:lnTo>
                    <a:pt x="688" y="80"/>
                  </a:lnTo>
                  <a:lnTo>
                    <a:pt x="670" y="68"/>
                  </a:lnTo>
                  <a:lnTo>
                    <a:pt x="652" y="57"/>
                  </a:lnTo>
                  <a:lnTo>
                    <a:pt x="632" y="47"/>
                  </a:lnTo>
                  <a:lnTo>
                    <a:pt x="612" y="37"/>
                  </a:lnTo>
                  <a:lnTo>
                    <a:pt x="593" y="29"/>
                  </a:lnTo>
                  <a:lnTo>
                    <a:pt x="573" y="21"/>
                  </a:lnTo>
                  <a:lnTo>
                    <a:pt x="552" y="14"/>
                  </a:lnTo>
                  <a:lnTo>
                    <a:pt x="530" y="9"/>
                  </a:lnTo>
                  <a:lnTo>
                    <a:pt x="509" y="5"/>
                  </a:lnTo>
                  <a:lnTo>
                    <a:pt x="486" y="2"/>
                  </a:lnTo>
                  <a:lnTo>
                    <a:pt x="465" y="0"/>
                  </a:lnTo>
                  <a:lnTo>
                    <a:pt x="443" y="0"/>
                  </a:lnTo>
                  <a:lnTo>
                    <a:pt x="443" y="0"/>
                  </a:lnTo>
                  <a:lnTo>
                    <a:pt x="420" y="0"/>
                  </a:lnTo>
                  <a:lnTo>
                    <a:pt x="398" y="2"/>
                  </a:lnTo>
                  <a:lnTo>
                    <a:pt x="377" y="6"/>
                  </a:lnTo>
                  <a:lnTo>
                    <a:pt x="354" y="10"/>
                  </a:lnTo>
                  <a:lnTo>
                    <a:pt x="333" y="16"/>
                  </a:lnTo>
                  <a:lnTo>
                    <a:pt x="312" y="21"/>
                  </a:lnTo>
                  <a:lnTo>
                    <a:pt x="293" y="30"/>
                  </a:lnTo>
                  <a:lnTo>
                    <a:pt x="272" y="40"/>
                  </a:lnTo>
                  <a:lnTo>
                    <a:pt x="253" y="50"/>
                  </a:lnTo>
                  <a:lnTo>
                    <a:pt x="234" y="61"/>
                  </a:lnTo>
                  <a:lnTo>
                    <a:pt x="216" y="73"/>
                  </a:lnTo>
                  <a:lnTo>
                    <a:pt x="197" y="86"/>
                  </a:lnTo>
                  <a:lnTo>
                    <a:pt x="179" y="101"/>
                  </a:lnTo>
                  <a:lnTo>
                    <a:pt x="162" y="117"/>
                  </a:lnTo>
                  <a:lnTo>
                    <a:pt x="147" y="134"/>
                  </a:lnTo>
                  <a:lnTo>
                    <a:pt x="131" y="152"/>
                  </a:lnTo>
                  <a:lnTo>
                    <a:pt x="131" y="152"/>
                  </a:lnTo>
                  <a:lnTo>
                    <a:pt x="117" y="169"/>
                  </a:lnTo>
                  <a:lnTo>
                    <a:pt x="105" y="187"/>
                  </a:lnTo>
                  <a:lnTo>
                    <a:pt x="92" y="205"/>
                  </a:lnTo>
                  <a:lnTo>
                    <a:pt x="81" y="225"/>
                  </a:lnTo>
                  <a:lnTo>
                    <a:pt x="71" y="244"/>
                  </a:lnTo>
                  <a:lnTo>
                    <a:pt x="61" y="264"/>
                  </a:lnTo>
                  <a:lnTo>
                    <a:pt x="52" y="285"/>
                  </a:lnTo>
                  <a:lnTo>
                    <a:pt x="45" y="305"/>
                  </a:lnTo>
                  <a:lnTo>
                    <a:pt x="38" y="326"/>
                  </a:lnTo>
                  <a:lnTo>
                    <a:pt x="31" y="348"/>
                  </a:lnTo>
                  <a:lnTo>
                    <a:pt x="26" y="369"/>
                  </a:lnTo>
                  <a:lnTo>
                    <a:pt x="21" y="392"/>
                  </a:lnTo>
                  <a:lnTo>
                    <a:pt x="18" y="414"/>
                  </a:lnTo>
                  <a:lnTo>
                    <a:pt x="15" y="435"/>
                  </a:lnTo>
                  <a:lnTo>
                    <a:pt x="14" y="458"/>
                  </a:lnTo>
                  <a:lnTo>
                    <a:pt x="14" y="480"/>
                  </a:lnTo>
                  <a:lnTo>
                    <a:pt x="14" y="480"/>
                  </a:lnTo>
                  <a:lnTo>
                    <a:pt x="15" y="515"/>
                  </a:lnTo>
                  <a:lnTo>
                    <a:pt x="18" y="547"/>
                  </a:lnTo>
                  <a:lnTo>
                    <a:pt x="25" y="578"/>
                  </a:lnTo>
                  <a:lnTo>
                    <a:pt x="33" y="608"/>
                  </a:lnTo>
                  <a:lnTo>
                    <a:pt x="43" y="636"/>
                  </a:lnTo>
                  <a:lnTo>
                    <a:pt x="56" y="662"/>
                  </a:lnTo>
                  <a:lnTo>
                    <a:pt x="71" y="686"/>
                  </a:lnTo>
                  <a:lnTo>
                    <a:pt x="89" y="710"/>
                  </a:lnTo>
                  <a:lnTo>
                    <a:pt x="109" y="731"/>
                  </a:lnTo>
                  <a:lnTo>
                    <a:pt x="130" y="751"/>
                  </a:lnTo>
                  <a:lnTo>
                    <a:pt x="154" y="769"/>
                  </a:lnTo>
                  <a:lnTo>
                    <a:pt x="180" y="784"/>
                  </a:lnTo>
                  <a:lnTo>
                    <a:pt x="209" y="798"/>
                  </a:lnTo>
                  <a:lnTo>
                    <a:pt x="238" y="811"/>
                  </a:lnTo>
                  <a:lnTo>
                    <a:pt x="270" y="821"/>
                  </a:lnTo>
                  <a:lnTo>
                    <a:pt x="304" y="829"/>
                  </a:lnTo>
                  <a:lnTo>
                    <a:pt x="304" y="829"/>
                  </a:lnTo>
                  <a:lnTo>
                    <a:pt x="273" y="838"/>
                  </a:lnTo>
                  <a:lnTo>
                    <a:pt x="242" y="850"/>
                  </a:lnTo>
                  <a:lnTo>
                    <a:pt x="211" y="864"/>
                  </a:lnTo>
                  <a:lnTo>
                    <a:pt x="183" y="881"/>
                  </a:lnTo>
                  <a:lnTo>
                    <a:pt x="157" y="899"/>
                  </a:lnTo>
                  <a:lnTo>
                    <a:pt x="130" y="922"/>
                  </a:lnTo>
                  <a:lnTo>
                    <a:pt x="106" y="944"/>
                  </a:lnTo>
                  <a:lnTo>
                    <a:pt x="84" y="971"/>
                  </a:lnTo>
                  <a:lnTo>
                    <a:pt x="84" y="971"/>
                  </a:lnTo>
                  <a:lnTo>
                    <a:pt x="71" y="986"/>
                  </a:lnTo>
                  <a:lnTo>
                    <a:pt x="60" y="1003"/>
                  </a:lnTo>
                  <a:lnTo>
                    <a:pt x="50" y="1021"/>
                  </a:lnTo>
                  <a:lnTo>
                    <a:pt x="40" y="1038"/>
                  </a:lnTo>
                  <a:lnTo>
                    <a:pt x="32" y="1056"/>
                  </a:lnTo>
                  <a:lnTo>
                    <a:pt x="23" y="1075"/>
                  </a:lnTo>
                  <a:lnTo>
                    <a:pt x="18" y="1094"/>
                  </a:lnTo>
                  <a:lnTo>
                    <a:pt x="12" y="1112"/>
                  </a:lnTo>
                  <a:lnTo>
                    <a:pt x="7" y="1132"/>
                  </a:lnTo>
                  <a:lnTo>
                    <a:pt x="4" y="1152"/>
                  </a:lnTo>
                  <a:lnTo>
                    <a:pt x="1" y="1171"/>
                  </a:lnTo>
                  <a:lnTo>
                    <a:pt x="0" y="1191"/>
                  </a:lnTo>
                  <a:lnTo>
                    <a:pt x="0" y="1211"/>
                  </a:lnTo>
                  <a:lnTo>
                    <a:pt x="0" y="1230"/>
                  </a:lnTo>
                  <a:lnTo>
                    <a:pt x="2" y="1250"/>
                  </a:lnTo>
                  <a:lnTo>
                    <a:pt x="5" y="1268"/>
                  </a:lnTo>
                  <a:lnTo>
                    <a:pt x="5" y="1268"/>
                  </a:lnTo>
                  <a:lnTo>
                    <a:pt x="9" y="1289"/>
                  </a:lnTo>
                  <a:lnTo>
                    <a:pt x="15" y="1309"/>
                  </a:lnTo>
                  <a:lnTo>
                    <a:pt x="22" y="1327"/>
                  </a:lnTo>
                  <a:lnTo>
                    <a:pt x="32" y="1345"/>
                  </a:lnTo>
                  <a:lnTo>
                    <a:pt x="42" y="1362"/>
                  </a:lnTo>
                  <a:lnTo>
                    <a:pt x="53" y="1379"/>
                  </a:lnTo>
                  <a:lnTo>
                    <a:pt x="66" y="1394"/>
                  </a:lnTo>
                  <a:lnTo>
                    <a:pt x="80" y="1408"/>
                  </a:lnTo>
                  <a:lnTo>
                    <a:pt x="95" y="1421"/>
                  </a:lnTo>
                  <a:lnTo>
                    <a:pt x="110" y="1434"/>
                  </a:lnTo>
                  <a:lnTo>
                    <a:pt x="129" y="1445"/>
                  </a:lnTo>
                  <a:lnTo>
                    <a:pt x="147" y="1455"/>
                  </a:lnTo>
                  <a:lnTo>
                    <a:pt x="166" y="1463"/>
                  </a:lnTo>
                  <a:lnTo>
                    <a:pt x="188" y="1471"/>
                  </a:lnTo>
                  <a:lnTo>
                    <a:pt x="210" y="1478"/>
                  </a:lnTo>
                  <a:lnTo>
                    <a:pt x="232" y="1484"/>
                  </a:lnTo>
                  <a:lnTo>
                    <a:pt x="231" y="1498"/>
                  </a:lnTo>
                  <a:lnTo>
                    <a:pt x="231" y="1498"/>
                  </a:lnTo>
                  <a:lnTo>
                    <a:pt x="231" y="1502"/>
                  </a:lnTo>
                  <a:lnTo>
                    <a:pt x="232" y="1508"/>
                  </a:lnTo>
                  <a:lnTo>
                    <a:pt x="235" y="1516"/>
                  </a:lnTo>
                  <a:lnTo>
                    <a:pt x="242" y="1525"/>
                  </a:lnTo>
                  <a:lnTo>
                    <a:pt x="246" y="1528"/>
                  </a:lnTo>
                  <a:lnTo>
                    <a:pt x="251" y="1529"/>
                  </a:lnTo>
                  <a:lnTo>
                    <a:pt x="251" y="1529"/>
                  </a:lnTo>
                  <a:lnTo>
                    <a:pt x="272" y="1536"/>
                  </a:lnTo>
                  <a:lnTo>
                    <a:pt x="293" y="1542"/>
                  </a:lnTo>
                  <a:lnTo>
                    <a:pt x="315" y="1547"/>
                  </a:lnTo>
                  <a:lnTo>
                    <a:pt x="340" y="1551"/>
                  </a:lnTo>
                  <a:lnTo>
                    <a:pt x="366" y="1554"/>
                  </a:lnTo>
                  <a:lnTo>
                    <a:pt x="392" y="1557"/>
                  </a:lnTo>
                  <a:lnTo>
                    <a:pt x="420" y="1558"/>
                  </a:lnTo>
                  <a:lnTo>
                    <a:pt x="450" y="1558"/>
                  </a:lnTo>
                  <a:lnTo>
                    <a:pt x="450" y="1558"/>
                  </a:lnTo>
                  <a:lnTo>
                    <a:pt x="497" y="1557"/>
                  </a:lnTo>
                  <a:lnTo>
                    <a:pt x="544" y="1554"/>
                  </a:lnTo>
                  <a:lnTo>
                    <a:pt x="587" y="1550"/>
                  </a:lnTo>
                  <a:lnTo>
                    <a:pt x="625" y="1544"/>
                  </a:lnTo>
                  <a:lnTo>
                    <a:pt x="682" y="1536"/>
                  </a:lnTo>
                  <a:lnTo>
                    <a:pt x="706" y="1530"/>
                  </a:lnTo>
                  <a:lnTo>
                    <a:pt x="706" y="1530"/>
                  </a:lnTo>
                  <a:lnTo>
                    <a:pt x="712" y="1529"/>
                  </a:lnTo>
                  <a:lnTo>
                    <a:pt x="717" y="1526"/>
                  </a:lnTo>
                  <a:lnTo>
                    <a:pt x="722" y="1522"/>
                  </a:lnTo>
                  <a:lnTo>
                    <a:pt x="726" y="1518"/>
                  </a:lnTo>
                  <a:lnTo>
                    <a:pt x="729" y="1513"/>
                  </a:lnTo>
                  <a:lnTo>
                    <a:pt x="730" y="1508"/>
                  </a:lnTo>
                  <a:lnTo>
                    <a:pt x="730" y="1502"/>
                  </a:lnTo>
                  <a:lnTo>
                    <a:pt x="730" y="1497"/>
                  </a:lnTo>
                  <a:lnTo>
                    <a:pt x="730" y="1497"/>
                  </a:lnTo>
                  <a:lnTo>
                    <a:pt x="716" y="1384"/>
                  </a:lnTo>
                  <a:lnTo>
                    <a:pt x="701" y="1277"/>
                  </a:lnTo>
                  <a:lnTo>
                    <a:pt x="684" y="1159"/>
                  </a:lnTo>
                  <a:lnTo>
                    <a:pt x="684" y="1159"/>
                  </a:lnTo>
                  <a:lnTo>
                    <a:pt x="716" y="1166"/>
                  </a:lnTo>
                  <a:lnTo>
                    <a:pt x="750" y="1173"/>
                  </a:lnTo>
                  <a:lnTo>
                    <a:pt x="783" y="1176"/>
                  </a:lnTo>
                  <a:lnTo>
                    <a:pt x="799" y="1177"/>
                  </a:lnTo>
                  <a:lnTo>
                    <a:pt x="816" y="1177"/>
                  </a:lnTo>
                  <a:lnTo>
                    <a:pt x="816" y="1177"/>
                  </a:lnTo>
                  <a:lnTo>
                    <a:pt x="848" y="1174"/>
                  </a:lnTo>
                  <a:lnTo>
                    <a:pt x="877" y="1169"/>
                  </a:lnTo>
                  <a:lnTo>
                    <a:pt x="905" y="1162"/>
                  </a:lnTo>
                  <a:lnTo>
                    <a:pt x="932" y="1153"/>
                  </a:lnTo>
                  <a:lnTo>
                    <a:pt x="957" y="1143"/>
                  </a:lnTo>
                  <a:lnTo>
                    <a:pt x="980" y="1131"/>
                  </a:lnTo>
                  <a:lnTo>
                    <a:pt x="1001" y="1118"/>
                  </a:lnTo>
                  <a:lnTo>
                    <a:pt x="1022" y="1104"/>
                  </a:lnTo>
                  <a:lnTo>
                    <a:pt x="1040" y="1090"/>
                  </a:lnTo>
                  <a:lnTo>
                    <a:pt x="1057" y="1075"/>
                  </a:lnTo>
                  <a:lnTo>
                    <a:pt x="1072" y="1058"/>
                  </a:lnTo>
                  <a:lnTo>
                    <a:pt x="1086" y="1042"/>
                  </a:lnTo>
                  <a:lnTo>
                    <a:pt x="1099" y="1026"/>
                  </a:lnTo>
                  <a:lnTo>
                    <a:pt x="1110" y="1010"/>
                  </a:lnTo>
                  <a:lnTo>
                    <a:pt x="1130" y="979"/>
                  </a:lnTo>
                  <a:lnTo>
                    <a:pt x="1130" y="979"/>
                  </a:lnTo>
                  <a:lnTo>
                    <a:pt x="1146" y="981"/>
                  </a:lnTo>
                  <a:lnTo>
                    <a:pt x="1163" y="982"/>
                  </a:lnTo>
                  <a:lnTo>
                    <a:pt x="1163" y="982"/>
                  </a:lnTo>
                  <a:lnTo>
                    <a:pt x="1184" y="981"/>
                  </a:lnTo>
                  <a:lnTo>
                    <a:pt x="1205" y="979"/>
                  </a:lnTo>
                  <a:lnTo>
                    <a:pt x="1225" y="975"/>
                  </a:lnTo>
                  <a:lnTo>
                    <a:pt x="1244" y="969"/>
                  </a:lnTo>
                  <a:lnTo>
                    <a:pt x="1263" y="962"/>
                  </a:lnTo>
                  <a:lnTo>
                    <a:pt x="1280" y="954"/>
                  </a:lnTo>
                  <a:lnTo>
                    <a:pt x="1296" y="946"/>
                  </a:lnTo>
                  <a:lnTo>
                    <a:pt x="1310" y="936"/>
                  </a:lnTo>
                  <a:lnTo>
                    <a:pt x="1324" y="923"/>
                  </a:lnTo>
                  <a:lnTo>
                    <a:pt x="1337" y="912"/>
                  </a:lnTo>
                  <a:lnTo>
                    <a:pt x="1347" y="898"/>
                  </a:lnTo>
                  <a:lnTo>
                    <a:pt x="1355" y="884"/>
                  </a:lnTo>
                  <a:lnTo>
                    <a:pt x="1362" y="870"/>
                  </a:lnTo>
                  <a:lnTo>
                    <a:pt x="1368" y="854"/>
                  </a:lnTo>
                  <a:lnTo>
                    <a:pt x="1371" y="839"/>
                  </a:lnTo>
                  <a:lnTo>
                    <a:pt x="1372" y="822"/>
                  </a:lnTo>
                  <a:lnTo>
                    <a:pt x="1372" y="822"/>
                  </a:lnTo>
                  <a:lnTo>
                    <a:pt x="1371" y="807"/>
                  </a:lnTo>
                  <a:lnTo>
                    <a:pt x="1368" y="790"/>
                  </a:lnTo>
                  <a:lnTo>
                    <a:pt x="1362" y="775"/>
                  </a:lnTo>
                  <a:lnTo>
                    <a:pt x="1355" y="760"/>
                  </a:lnTo>
                  <a:lnTo>
                    <a:pt x="1347" y="746"/>
                  </a:lnTo>
                  <a:lnTo>
                    <a:pt x="1337" y="734"/>
                  </a:lnTo>
                  <a:lnTo>
                    <a:pt x="1324" y="721"/>
                  </a:lnTo>
                  <a:lnTo>
                    <a:pt x="1310" y="710"/>
                  </a:lnTo>
                  <a:lnTo>
                    <a:pt x="1296" y="699"/>
                  </a:lnTo>
                  <a:lnTo>
                    <a:pt x="1280" y="690"/>
                  </a:lnTo>
                  <a:lnTo>
                    <a:pt x="1263" y="682"/>
                  </a:lnTo>
                  <a:lnTo>
                    <a:pt x="1244" y="675"/>
                  </a:lnTo>
                  <a:lnTo>
                    <a:pt x="1225" y="671"/>
                  </a:lnTo>
                  <a:lnTo>
                    <a:pt x="1205" y="667"/>
                  </a:lnTo>
                  <a:lnTo>
                    <a:pt x="1184" y="664"/>
                  </a:lnTo>
                  <a:lnTo>
                    <a:pt x="1163" y="664"/>
                  </a:lnTo>
                  <a:lnTo>
                    <a:pt x="1163" y="664"/>
                  </a:lnTo>
                  <a:close/>
                  <a:moveTo>
                    <a:pt x="405" y="780"/>
                  </a:moveTo>
                  <a:lnTo>
                    <a:pt x="405" y="780"/>
                  </a:lnTo>
                  <a:lnTo>
                    <a:pt x="381" y="779"/>
                  </a:lnTo>
                  <a:lnTo>
                    <a:pt x="356" y="776"/>
                  </a:lnTo>
                  <a:lnTo>
                    <a:pt x="329" y="772"/>
                  </a:lnTo>
                  <a:lnTo>
                    <a:pt x="301" y="765"/>
                  </a:lnTo>
                  <a:lnTo>
                    <a:pt x="273" y="758"/>
                  </a:lnTo>
                  <a:lnTo>
                    <a:pt x="246" y="748"/>
                  </a:lnTo>
                  <a:lnTo>
                    <a:pt x="220" y="735"/>
                  </a:lnTo>
                  <a:lnTo>
                    <a:pt x="193" y="720"/>
                  </a:lnTo>
                  <a:lnTo>
                    <a:pt x="180" y="711"/>
                  </a:lnTo>
                  <a:lnTo>
                    <a:pt x="169" y="703"/>
                  </a:lnTo>
                  <a:lnTo>
                    <a:pt x="158" y="692"/>
                  </a:lnTo>
                  <a:lnTo>
                    <a:pt x="147" y="682"/>
                  </a:lnTo>
                  <a:lnTo>
                    <a:pt x="136" y="669"/>
                  </a:lnTo>
                  <a:lnTo>
                    <a:pt x="126" y="658"/>
                  </a:lnTo>
                  <a:lnTo>
                    <a:pt x="117" y="644"/>
                  </a:lnTo>
                  <a:lnTo>
                    <a:pt x="109" y="630"/>
                  </a:lnTo>
                  <a:lnTo>
                    <a:pt x="102" y="615"/>
                  </a:lnTo>
                  <a:lnTo>
                    <a:pt x="95" y="599"/>
                  </a:lnTo>
                  <a:lnTo>
                    <a:pt x="88" y="581"/>
                  </a:lnTo>
                  <a:lnTo>
                    <a:pt x="84" y="564"/>
                  </a:lnTo>
                  <a:lnTo>
                    <a:pt x="80" y="545"/>
                  </a:lnTo>
                  <a:lnTo>
                    <a:pt x="77" y="523"/>
                  </a:lnTo>
                  <a:lnTo>
                    <a:pt x="75" y="502"/>
                  </a:lnTo>
                  <a:lnTo>
                    <a:pt x="74" y="480"/>
                  </a:lnTo>
                  <a:lnTo>
                    <a:pt x="74" y="480"/>
                  </a:lnTo>
                  <a:lnTo>
                    <a:pt x="75" y="462"/>
                  </a:lnTo>
                  <a:lnTo>
                    <a:pt x="77" y="442"/>
                  </a:lnTo>
                  <a:lnTo>
                    <a:pt x="81" y="404"/>
                  </a:lnTo>
                  <a:lnTo>
                    <a:pt x="89" y="366"/>
                  </a:lnTo>
                  <a:lnTo>
                    <a:pt x="101" y="330"/>
                  </a:lnTo>
                  <a:lnTo>
                    <a:pt x="116" y="294"/>
                  </a:lnTo>
                  <a:lnTo>
                    <a:pt x="133" y="258"/>
                  </a:lnTo>
                  <a:lnTo>
                    <a:pt x="152" y="226"/>
                  </a:lnTo>
                  <a:lnTo>
                    <a:pt x="164" y="209"/>
                  </a:lnTo>
                  <a:lnTo>
                    <a:pt x="176" y="195"/>
                  </a:lnTo>
                  <a:lnTo>
                    <a:pt x="189" y="180"/>
                  </a:lnTo>
                  <a:lnTo>
                    <a:pt x="202" y="166"/>
                  </a:lnTo>
                  <a:lnTo>
                    <a:pt x="216" y="153"/>
                  </a:lnTo>
                  <a:lnTo>
                    <a:pt x="230" y="141"/>
                  </a:lnTo>
                  <a:lnTo>
                    <a:pt x="244" y="128"/>
                  </a:lnTo>
                  <a:lnTo>
                    <a:pt x="259" y="117"/>
                  </a:lnTo>
                  <a:lnTo>
                    <a:pt x="276" y="107"/>
                  </a:lnTo>
                  <a:lnTo>
                    <a:pt x="293" y="99"/>
                  </a:lnTo>
                  <a:lnTo>
                    <a:pt x="309" y="90"/>
                  </a:lnTo>
                  <a:lnTo>
                    <a:pt x="326" y="82"/>
                  </a:lnTo>
                  <a:lnTo>
                    <a:pt x="345" y="76"/>
                  </a:lnTo>
                  <a:lnTo>
                    <a:pt x="363" y="71"/>
                  </a:lnTo>
                  <a:lnTo>
                    <a:pt x="382" y="66"/>
                  </a:lnTo>
                  <a:lnTo>
                    <a:pt x="402" y="64"/>
                  </a:lnTo>
                  <a:lnTo>
                    <a:pt x="422" y="62"/>
                  </a:lnTo>
                  <a:lnTo>
                    <a:pt x="443" y="61"/>
                  </a:lnTo>
                  <a:lnTo>
                    <a:pt x="443" y="61"/>
                  </a:lnTo>
                  <a:lnTo>
                    <a:pt x="464" y="62"/>
                  </a:lnTo>
                  <a:lnTo>
                    <a:pt x="485" y="64"/>
                  </a:lnTo>
                  <a:lnTo>
                    <a:pt x="504" y="66"/>
                  </a:lnTo>
                  <a:lnTo>
                    <a:pt x="524" y="71"/>
                  </a:lnTo>
                  <a:lnTo>
                    <a:pt x="544" y="75"/>
                  </a:lnTo>
                  <a:lnTo>
                    <a:pt x="562" y="82"/>
                  </a:lnTo>
                  <a:lnTo>
                    <a:pt x="580" y="89"/>
                  </a:lnTo>
                  <a:lnTo>
                    <a:pt x="598" y="97"/>
                  </a:lnTo>
                  <a:lnTo>
                    <a:pt x="615" y="106"/>
                  </a:lnTo>
                  <a:lnTo>
                    <a:pt x="632" y="115"/>
                  </a:lnTo>
                  <a:lnTo>
                    <a:pt x="649" y="127"/>
                  </a:lnTo>
                  <a:lnTo>
                    <a:pt x="664" y="138"/>
                  </a:lnTo>
                  <a:lnTo>
                    <a:pt x="678" y="149"/>
                  </a:lnTo>
                  <a:lnTo>
                    <a:pt x="692" y="162"/>
                  </a:lnTo>
                  <a:lnTo>
                    <a:pt x="706" y="176"/>
                  </a:lnTo>
                  <a:lnTo>
                    <a:pt x="719" y="190"/>
                  </a:lnTo>
                  <a:lnTo>
                    <a:pt x="731" y="205"/>
                  </a:lnTo>
                  <a:lnTo>
                    <a:pt x="743" y="219"/>
                  </a:lnTo>
                  <a:lnTo>
                    <a:pt x="754" y="236"/>
                  </a:lnTo>
                  <a:lnTo>
                    <a:pt x="764" y="251"/>
                  </a:lnTo>
                  <a:lnTo>
                    <a:pt x="782" y="285"/>
                  </a:lnTo>
                  <a:lnTo>
                    <a:pt x="797" y="320"/>
                  </a:lnTo>
                  <a:lnTo>
                    <a:pt x="809" y="355"/>
                  </a:lnTo>
                  <a:lnTo>
                    <a:pt x="817" y="392"/>
                  </a:lnTo>
                  <a:lnTo>
                    <a:pt x="821" y="410"/>
                  </a:lnTo>
                  <a:lnTo>
                    <a:pt x="823" y="428"/>
                  </a:lnTo>
                  <a:lnTo>
                    <a:pt x="824" y="448"/>
                  </a:lnTo>
                  <a:lnTo>
                    <a:pt x="824" y="466"/>
                  </a:lnTo>
                  <a:lnTo>
                    <a:pt x="824" y="466"/>
                  </a:lnTo>
                  <a:lnTo>
                    <a:pt x="823" y="497"/>
                  </a:lnTo>
                  <a:lnTo>
                    <a:pt x="820" y="526"/>
                  </a:lnTo>
                  <a:lnTo>
                    <a:pt x="813" y="554"/>
                  </a:lnTo>
                  <a:lnTo>
                    <a:pt x="804" y="581"/>
                  </a:lnTo>
                  <a:lnTo>
                    <a:pt x="793" y="606"/>
                  </a:lnTo>
                  <a:lnTo>
                    <a:pt x="779" y="630"/>
                  </a:lnTo>
                  <a:lnTo>
                    <a:pt x="764" y="653"/>
                  </a:lnTo>
                  <a:lnTo>
                    <a:pt x="745" y="674"/>
                  </a:lnTo>
                  <a:lnTo>
                    <a:pt x="726" y="692"/>
                  </a:lnTo>
                  <a:lnTo>
                    <a:pt x="703" y="710"/>
                  </a:lnTo>
                  <a:lnTo>
                    <a:pt x="678" y="725"/>
                  </a:lnTo>
                  <a:lnTo>
                    <a:pt x="652" y="739"/>
                  </a:lnTo>
                  <a:lnTo>
                    <a:pt x="623" y="752"/>
                  </a:lnTo>
                  <a:lnTo>
                    <a:pt x="593" y="762"/>
                  </a:lnTo>
                  <a:lnTo>
                    <a:pt x="560" y="769"/>
                  </a:lnTo>
                  <a:lnTo>
                    <a:pt x="527" y="776"/>
                  </a:lnTo>
                  <a:lnTo>
                    <a:pt x="527" y="776"/>
                  </a:lnTo>
                  <a:lnTo>
                    <a:pt x="521" y="777"/>
                  </a:lnTo>
                  <a:lnTo>
                    <a:pt x="516" y="779"/>
                  </a:lnTo>
                  <a:lnTo>
                    <a:pt x="511" y="783"/>
                  </a:lnTo>
                  <a:lnTo>
                    <a:pt x="507" y="787"/>
                  </a:lnTo>
                  <a:lnTo>
                    <a:pt x="504" y="791"/>
                  </a:lnTo>
                  <a:lnTo>
                    <a:pt x="502" y="796"/>
                  </a:lnTo>
                  <a:lnTo>
                    <a:pt x="500" y="801"/>
                  </a:lnTo>
                  <a:lnTo>
                    <a:pt x="500" y="808"/>
                  </a:lnTo>
                  <a:lnTo>
                    <a:pt x="503" y="846"/>
                  </a:lnTo>
                  <a:lnTo>
                    <a:pt x="503" y="846"/>
                  </a:lnTo>
                  <a:lnTo>
                    <a:pt x="503" y="852"/>
                  </a:lnTo>
                  <a:lnTo>
                    <a:pt x="506" y="857"/>
                  </a:lnTo>
                  <a:lnTo>
                    <a:pt x="509" y="863"/>
                  </a:lnTo>
                  <a:lnTo>
                    <a:pt x="513" y="867"/>
                  </a:lnTo>
                  <a:lnTo>
                    <a:pt x="513" y="867"/>
                  </a:lnTo>
                  <a:lnTo>
                    <a:pt x="523" y="875"/>
                  </a:lnTo>
                  <a:lnTo>
                    <a:pt x="523" y="875"/>
                  </a:lnTo>
                  <a:lnTo>
                    <a:pt x="530" y="880"/>
                  </a:lnTo>
                  <a:lnTo>
                    <a:pt x="530" y="880"/>
                  </a:lnTo>
                  <a:lnTo>
                    <a:pt x="562" y="896"/>
                  </a:lnTo>
                  <a:lnTo>
                    <a:pt x="597" y="918"/>
                  </a:lnTo>
                  <a:lnTo>
                    <a:pt x="597" y="918"/>
                  </a:lnTo>
                  <a:lnTo>
                    <a:pt x="649" y="948"/>
                  </a:lnTo>
                  <a:lnTo>
                    <a:pt x="677" y="962"/>
                  </a:lnTo>
                  <a:lnTo>
                    <a:pt x="705" y="975"/>
                  </a:lnTo>
                  <a:lnTo>
                    <a:pt x="734" y="986"/>
                  </a:lnTo>
                  <a:lnTo>
                    <a:pt x="765" y="995"/>
                  </a:lnTo>
                  <a:lnTo>
                    <a:pt x="780" y="997"/>
                  </a:lnTo>
                  <a:lnTo>
                    <a:pt x="796" y="999"/>
                  </a:lnTo>
                  <a:lnTo>
                    <a:pt x="811" y="1000"/>
                  </a:lnTo>
                  <a:lnTo>
                    <a:pt x="827" y="1000"/>
                  </a:lnTo>
                  <a:lnTo>
                    <a:pt x="827" y="1000"/>
                  </a:lnTo>
                  <a:lnTo>
                    <a:pt x="851" y="999"/>
                  </a:lnTo>
                  <a:lnTo>
                    <a:pt x="870" y="993"/>
                  </a:lnTo>
                  <a:lnTo>
                    <a:pt x="890" y="986"/>
                  </a:lnTo>
                  <a:lnTo>
                    <a:pt x="908" y="976"/>
                  </a:lnTo>
                  <a:lnTo>
                    <a:pt x="923" y="967"/>
                  </a:lnTo>
                  <a:lnTo>
                    <a:pt x="937" y="954"/>
                  </a:lnTo>
                  <a:lnTo>
                    <a:pt x="951" y="940"/>
                  </a:lnTo>
                  <a:lnTo>
                    <a:pt x="963" y="925"/>
                  </a:lnTo>
                  <a:lnTo>
                    <a:pt x="974" y="909"/>
                  </a:lnTo>
                  <a:lnTo>
                    <a:pt x="984" y="894"/>
                  </a:lnTo>
                  <a:lnTo>
                    <a:pt x="992" y="878"/>
                  </a:lnTo>
                  <a:lnTo>
                    <a:pt x="999" y="863"/>
                  </a:lnTo>
                  <a:lnTo>
                    <a:pt x="1010" y="835"/>
                  </a:lnTo>
                  <a:lnTo>
                    <a:pt x="1017" y="810"/>
                  </a:lnTo>
                  <a:lnTo>
                    <a:pt x="1017" y="810"/>
                  </a:lnTo>
                  <a:lnTo>
                    <a:pt x="1017" y="808"/>
                  </a:lnTo>
                  <a:lnTo>
                    <a:pt x="1017" y="808"/>
                  </a:lnTo>
                  <a:lnTo>
                    <a:pt x="1020" y="803"/>
                  </a:lnTo>
                  <a:lnTo>
                    <a:pt x="1020" y="803"/>
                  </a:lnTo>
                  <a:lnTo>
                    <a:pt x="1020" y="801"/>
                  </a:lnTo>
                  <a:lnTo>
                    <a:pt x="1020" y="801"/>
                  </a:lnTo>
                  <a:lnTo>
                    <a:pt x="1022" y="797"/>
                  </a:lnTo>
                  <a:lnTo>
                    <a:pt x="1022" y="797"/>
                  </a:lnTo>
                  <a:lnTo>
                    <a:pt x="1024" y="791"/>
                  </a:lnTo>
                  <a:lnTo>
                    <a:pt x="1024" y="791"/>
                  </a:lnTo>
                  <a:lnTo>
                    <a:pt x="1029" y="784"/>
                  </a:lnTo>
                  <a:lnTo>
                    <a:pt x="1033" y="777"/>
                  </a:lnTo>
                  <a:lnTo>
                    <a:pt x="1045" y="765"/>
                  </a:lnTo>
                  <a:lnTo>
                    <a:pt x="1061" y="752"/>
                  </a:lnTo>
                  <a:lnTo>
                    <a:pt x="1078" y="742"/>
                  </a:lnTo>
                  <a:lnTo>
                    <a:pt x="1097" y="735"/>
                  </a:lnTo>
                  <a:lnTo>
                    <a:pt x="1118" y="730"/>
                  </a:lnTo>
                  <a:lnTo>
                    <a:pt x="1141" y="725"/>
                  </a:lnTo>
                  <a:lnTo>
                    <a:pt x="1163" y="724"/>
                  </a:lnTo>
                  <a:lnTo>
                    <a:pt x="1163" y="724"/>
                  </a:lnTo>
                  <a:lnTo>
                    <a:pt x="1179" y="724"/>
                  </a:lnTo>
                  <a:lnTo>
                    <a:pt x="1193" y="727"/>
                  </a:lnTo>
                  <a:lnTo>
                    <a:pt x="1207" y="728"/>
                  </a:lnTo>
                  <a:lnTo>
                    <a:pt x="1221" y="732"/>
                  </a:lnTo>
                  <a:lnTo>
                    <a:pt x="1233" y="737"/>
                  </a:lnTo>
                  <a:lnTo>
                    <a:pt x="1246" y="741"/>
                  </a:lnTo>
                  <a:lnTo>
                    <a:pt x="1257" y="746"/>
                  </a:lnTo>
                  <a:lnTo>
                    <a:pt x="1267" y="753"/>
                  </a:lnTo>
                  <a:lnTo>
                    <a:pt x="1277" y="760"/>
                  </a:lnTo>
                  <a:lnTo>
                    <a:pt x="1285" y="767"/>
                  </a:lnTo>
                  <a:lnTo>
                    <a:pt x="1292" y="776"/>
                  </a:lnTo>
                  <a:lnTo>
                    <a:pt x="1299" y="784"/>
                  </a:lnTo>
                  <a:lnTo>
                    <a:pt x="1305" y="794"/>
                  </a:lnTo>
                  <a:lnTo>
                    <a:pt x="1308" y="803"/>
                  </a:lnTo>
                  <a:lnTo>
                    <a:pt x="1310" y="812"/>
                  </a:lnTo>
                  <a:lnTo>
                    <a:pt x="1310" y="822"/>
                  </a:lnTo>
                  <a:lnTo>
                    <a:pt x="1310" y="822"/>
                  </a:lnTo>
                  <a:lnTo>
                    <a:pt x="1310" y="832"/>
                  </a:lnTo>
                  <a:lnTo>
                    <a:pt x="1308" y="842"/>
                  </a:lnTo>
                  <a:lnTo>
                    <a:pt x="1305" y="852"/>
                  </a:lnTo>
                  <a:lnTo>
                    <a:pt x="1299" y="860"/>
                  </a:lnTo>
                  <a:lnTo>
                    <a:pt x="1292" y="868"/>
                  </a:lnTo>
                  <a:lnTo>
                    <a:pt x="1285" y="877"/>
                  </a:lnTo>
                  <a:lnTo>
                    <a:pt x="1277" y="884"/>
                  </a:lnTo>
                  <a:lnTo>
                    <a:pt x="1267" y="891"/>
                  </a:lnTo>
                  <a:lnTo>
                    <a:pt x="1257" y="898"/>
                  </a:lnTo>
                  <a:lnTo>
                    <a:pt x="1246" y="904"/>
                  </a:lnTo>
                  <a:lnTo>
                    <a:pt x="1233" y="909"/>
                  </a:lnTo>
                  <a:lnTo>
                    <a:pt x="1221" y="913"/>
                  </a:lnTo>
                  <a:lnTo>
                    <a:pt x="1207" y="916"/>
                  </a:lnTo>
                  <a:lnTo>
                    <a:pt x="1193" y="919"/>
                  </a:lnTo>
                  <a:lnTo>
                    <a:pt x="1179" y="920"/>
                  </a:lnTo>
                  <a:lnTo>
                    <a:pt x="1163" y="920"/>
                  </a:lnTo>
                  <a:lnTo>
                    <a:pt x="1163" y="920"/>
                  </a:lnTo>
                  <a:lnTo>
                    <a:pt x="1141" y="919"/>
                  </a:lnTo>
                  <a:lnTo>
                    <a:pt x="1120" y="916"/>
                  </a:lnTo>
                  <a:lnTo>
                    <a:pt x="1120" y="916"/>
                  </a:lnTo>
                  <a:lnTo>
                    <a:pt x="1114" y="915"/>
                  </a:lnTo>
                  <a:lnTo>
                    <a:pt x="1110" y="916"/>
                  </a:lnTo>
                  <a:lnTo>
                    <a:pt x="1100" y="918"/>
                  </a:lnTo>
                  <a:lnTo>
                    <a:pt x="1092" y="923"/>
                  </a:lnTo>
                  <a:lnTo>
                    <a:pt x="1089" y="927"/>
                  </a:lnTo>
                  <a:lnTo>
                    <a:pt x="1086" y="932"/>
                  </a:lnTo>
                  <a:lnTo>
                    <a:pt x="1086" y="932"/>
                  </a:lnTo>
                  <a:lnTo>
                    <a:pt x="1071" y="958"/>
                  </a:lnTo>
                  <a:lnTo>
                    <a:pt x="1062" y="972"/>
                  </a:lnTo>
                  <a:lnTo>
                    <a:pt x="1051" y="988"/>
                  </a:lnTo>
                  <a:lnTo>
                    <a:pt x="1040" y="1002"/>
                  </a:lnTo>
                  <a:lnTo>
                    <a:pt x="1027" y="1017"/>
                  </a:lnTo>
                  <a:lnTo>
                    <a:pt x="1012" y="1031"/>
                  </a:lnTo>
                  <a:lnTo>
                    <a:pt x="996" y="1045"/>
                  </a:lnTo>
                  <a:lnTo>
                    <a:pt x="980" y="1059"/>
                  </a:lnTo>
                  <a:lnTo>
                    <a:pt x="960" y="1072"/>
                  </a:lnTo>
                  <a:lnTo>
                    <a:pt x="940" y="1083"/>
                  </a:lnTo>
                  <a:lnTo>
                    <a:pt x="918" y="1093"/>
                  </a:lnTo>
                  <a:lnTo>
                    <a:pt x="894" y="1101"/>
                  </a:lnTo>
                  <a:lnTo>
                    <a:pt x="869" y="1108"/>
                  </a:lnTo>
                  <a:lnTo>
                    <a:pt x="842" y="1112"/>
                  </a:lnTo>
                  <a:lnTo>
                    <a:pt x="813" y="1115"/>
                  </a:lnTo>
                  <a:lnTo>
                    <a:pt x="813" y="1115"/>
                  </a:lnTo>
                  <a:lnTo>
                    <a:pt x="804" y="1115"/>
                  </a:lnTo>
                  <a:lnTo>
                    <a:pt x="804" y="1115"/>
                  </a:lnTo>
                  <a:lnTo>
                    <a:pt x="789" y="1115"/>
                  </a:lnTo>
                  <a:lnTo>
                    <a:pt x="772" y="1114"/>
                  </a:lnTo>
                  <a:lnTo>
                    <a:pt x="737" y="1108"/>
                  </a:lnTo>
                  <a:lnTo>
                    <a:pt x="698" y="1098"/>
                  </a:lnTo>
                  <a:lnTo>
                    <a:pt x="656" y="1086"/>
                  </a:lnTo>
                  <a:lnTo>
                    <a:pt x="656" y="1086"/>
                  </a:lnTo>
                  <a:lnTo>
                    <a:pt x="647" y="1084"/>
                  </a:lnTo>
                  <a:lnTo>
                    <a:pt x="640" y="1084"/>
                  </a:lnTo>
                  <a:lnTo>
                    <a:pt x="633" y="1087"/>
                  </a:lnTo>
                  <a:lnTo>
                    <a:pt x="626" y="1091"/>
                  </a:lnTo>
                  <a:lnTo>
                    <a:pt x="626" y="1091"/>
                  </a:lnTo>
                  <a:lnTo>
                    <a:pt x="621" y="1097"/>
                  </a:lnTo>
                  <a:lnTo>
                    <a:pt x="618" y="1104"/>
                  </a:lnTo>
                  <a:lnTo>
                    <a:pt x="615" y="1111"/>
                  </a:lnTo>
                  <a:lnTo>
                    <a:pt x="615" y="1119"/>
                  </a:lnTo>
                  <a:lnTo>
                    <a:pt x="615" y="1119"/>
                  </a:lnTo>
                  <a:lnTo>
                    <a:pt x="630" y="1220"/>
                  </a:lnTo>
                  <a:lnTo>
                    <a:pt x="645" y="1321"/>
                  </a:lnTo>
                  <a:lnTo>
                    <a:pt x="666" y="1477"/>
                  </a:lnTo>
                  <a:lnTo>
                    <a:pt x="666" y="1477"/>
                  </a:lnTo>
                  <a:lnTo>
                    <a:pt x="626" y="1483"/>
                  </a:lnTo>
                  <a:lnTo>
                    <a:pt x="576" y="1490"/>
                  </a:lnTo>
                  <a:lnTo>
                    <a:pt x="514" y="1495"/>
                  </a:lnTo>
                  <a:lnTo>
                    <a:pt x="482" y="1497"/>
                  </a:lnTo>
                  <a:lnTo>
                    <a:pt x="450" y="1498"/>
                  </a:lnTo>
                  <a:lnTo>
                    <a:pt x="450" y="1498"/>
                  </a:lnTo>
                  <a:lnTo>
                    <a:pt x="405" y="1497"/>
                  </a:lnTo>
                  <a:lnTo>
                    <a:pt x="364" y="1492"/>
                  </a:lnTo>
                  <a:lnTo>
                    <a:pt x="328" y="1487"/>
                  </a:lnTo>
                  <a:lnTo>
                    <a:pt x="294" y="1480"/>
                  </a:lnTo>
                  <a:lnTo>
                    <a:pt x="297" y="1462"/>
                  </a:lnTo>
                  <a:lnTo>
                    <a:pt x="297" y="1462"/>
                  </a:lnTo>
                  <a:lnTo>
                    <a:pt x="297" y="1456"/>
                  </a:lnTo>
                  <a:lnTo>
                    <a:pt x="295" y="1450"/>
                  </a:lnTo>
                  <a:lnTo>
                    <a:pt x="293" y="1445"/>
                  </a:lnTo>
                  <a:lnTo>
                    <a:pt x="290" y="1439"/>
                  </a:lnTo>
                  <a:lnTo>
                    <a:pt x="286" y="1435"/>
                  </a:lnTo>
                  <a:lnTo>
                    <a:pt x="281" y="1432"/>
                  </a:lnTo>
                  <a:lnTo>
                    <a:pt x="276" y="1429"/>
                  </a:lnTo>
                  <a:lnTo>
                    <a:pt x="270" y="1428"/>
                  </a:lnTo>
                  <a:lnTo>
                    <a:pt x="270" y="1428"/>
                  </a:lnTo>
                  <a:lnTo>
                    <a:pt x="244" y="1424"/>
                  </a:lnTo>
                  <a:lnTo>
                    <a:pt x="213" y="1415"/>
                  </a:lnTo>
                  <a:lnTo>
                    <a:pt x="197" y="1410"/>
                  </a:lnTo>
                  <a:lnTo>
                    <a:pt x="182" y="1403"/>
                  </a:lnTo>
                  <a:lnTo>
                    <a:pt x="166" y="1396"/>
                  </a:lnTo>
                  <a:lnTo>
                    <a:pt x="151" y="1386"/>
                  </a:lnTo>
                  <a:lnTo>
                    <a:pt x="136" y="1376"/>
                  </a:lnTo>
                  <a:lnTo>
                    <a:pt x="122" y="1365"/>
                  </a:lnTo>
                  <a:lnTo>
                    <a:pt x="109" y="1351"/>
                  </a:lnTo>
                  <a:lnTo>
                    <a:pt x="98" y="1337"/>
                  </a:lnTo>
                  <a:lnTo>
                    <a:pt x="87" y="1320"/>
                  </a:lnTo>
                  <a:lnTo>
                    <a:pt x="78" y="1300"/>
                  </a:lnTo>
                  <a:lnTo>
                    <a:pt x="71" y="1281"/>
                  </a:lnTo>
                  <a:lnTo>
                    <a:pt x="66" y="1258"/>
                  </a:lnTo>
                  <a:lnTo>
                    <a:pt x="66" y="1258"/>
                  </a:lnTo>
                  <a:lnTo>
                    <a:pt x="63" y="1241"/>
                  </a:lnTo>
                  <a:lnTo>
                    <a:pt x="61" y="1226"/>
                  </a:lnTo>
                  <a:lnTo>
                    <a:pt x="61" y="1209"/>
                  </a:lnTo>
                  <a:lnTo>
                    <a:pt x="61" y="1192"/>
                  </a:lnTo>
                  <a:lnTo>
                    <a:pt x="63" y="1177"/>
                  </a:lnTo>
                  <a:lnTo>
                    <a:pt x="64" y="1160"/>
                  </a:lnTo>
                  <a:lnTo>
                    <a:pt x="67" y="1145"/>
                  </a:lnTo>
                  <a:lnTo>
                    <a:pt x="71" y="1128"/>
                  </a:lnTo>
                  <a:lnTo>
                    <a:pt x="75" y="1112"/>
                  </a:lnTo>
                  <a:lnTo>
                    <a:pt x="81" y="1097"/>
                  </a:lnTo>
                  <a:lnTo>
                    <a:pt x="88" y="1082"/>
                  </a:lnTo>
                  <a:lnTo>
                    <a:pt x="95" y="1066"/>
                  </a:lnTo>
                  <a:lnTo>
                    <a:pt x="103" y="1051"/>
                  </a:lnTo>
                  <a:lnTo>
                    <a:pt x="112" y="1037"/>
                  </a:lnTo>
                  <a:lnTo>
                    <a:pt x="122" y="1023"/>
                  </a:lnTo>
                  <a:lnTo>
                    <a:pt x="131" y="1009"/>
                  </a:lnTo>
                  <a:lnTo>
                    <a:pt x="131" y="1009"/>
                  </a:lnTo>
                  <a:lnTo>
                    <a:pt x="144" y="995"/>
                  </a:lnTo>
                  <a:lnTo>
                    <a:pt x="157" y="981"/>
                  </a:lnTo>
                  <a:lnTo>
                    <a:pt x="169" y="968"/>
                  </a:lnTo>
                  <a:lnTo>
                    <a:pt x="183" y="957"/>
                  </a:lnTo>
                  <a:lnTo>
                    <a:pt x="197" y="946"/>
                  </a:lnTo>
                  <a:lnTo>
                    <a:pt x="213" y="934"/>
                  </a:lnTo>
                  <a:lnTo>
                    <a:pt x="227" y="926"/>
                  </a:lnTo>
                  <a:lnTo>
                    <a:pt x="244" y="918"/>
                  </a:lnTo>
                  <a:lnTo>
                    <a:pt x="259" y="909"/>
                  </a:lnTo>
                  <a:lnTo>
                    <a:pt x="276" y="902"/>
                  </a:lnTo>
                  <a:lnTo>
                    <a:pt x="293" y="896"/>
                  </a:lnTo>
                  <a:lnTo>
                    <a:pt x="309" y="891"/>
                  </a:lnTo>
                  <a:lnTo>
                    <a:pt x="328" y="887"/>
                  </a:lnTo>
                  <a:lnTo>
                    <a:pt x="345" y="884"/>
                  </a:lnTo>
                  <a:lnTo>
                    <a:pt x="363" y="881"/>
                  </a:lnTo>
                  <a:lnTo>
                    <a:pt x="381" y="880"/>
                  </a:lnTo>
                  <a:lnTo>
                    <a:pt x="381" y="880"/>
                  </a:lnTo>
                  <a:lnTo>
                    <a:pt x="388" y="880"/>
                  </a:lnTo>
                  <a:lnTo>
                    <a:pt x="391" y="878"/>
                  </a:lnTo>
                  <a:lnTo>
                    <a:pt x="392" y="877"/>
                  </a:lnTo>
                  <a:lnTo>
                    <a:pt x="392" y="877"/>
                  </a:lnTo>
                  <a:lnTo>
                    <a:pt x="399" y="857"/>
                  </a:lnTo>
                  <a:lnTo>
                    <a:pt x="403" y="838"/>
                  </a:lnTo>
                  <a:lnTo>
                    <a:pt x="406" y="822"/>
                  </a:lnTo>
                  <a:lnTo>
                    <a:pt x="408" y="808"/>
                  </a:lnTo>
                  <a:lnTo>
                    <a:pt x="406" y="787"/>
                  </a:lnTo>
                  <a:lnTo>
                    <a:pt x="405" y="780"/>
                  </a:lnTo>
                  <a:lnTo>
                    <a:pt x="405" y="7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0" name="Freeform 179"/>
            <p:cNvSpPr>
              <a:spLocks noEditPoints="1"/>
            </p:cNvSpPr>
            <p:nvPr/>
          </p:nvSpPr>
          <p:spPr bwMode="auto">
            <a:xfrm>
              <a:off x="569913" y="6532563"/>
              <a:ext cx="144463" cy="234950"/>
            </a:xfrm>
            <a:custGeom>
              <a:avLst/>
              <a:gdLst>
                <a:gd name="T0" fmla="*/ 173 w 184"/>
                <a:gd name="T1" fmla="*/ 6 h 298"/>
                <a:gd name="T2" fmla="*/ 159 w 184"/>
                <a:gd name="T3" fmla="*/ 0 h 298"/>
                <a:gd name="T4" fmla="*/ 143 w 184"/>
                <a:gd name="T5" fmla="*/ 3 h 298"/>
                <a:gd name="T6" fmla="*/ 125 w 184"/>
                <a:gd name="T7" fmla="*/ 10 h 298"/>
                <a:gd name="T8" fmla="*/ 94 w 184"/>
                <a:gd name="T9" fmla="*/ 27 h 298"/>
                <a:gd name="T10" fmla="*/ 68 w 184"/>
                <a:gd name="T11" fmla="*/ 45 h 298"/>
                <a:gd name="T12" fmla="*/ 45 w 184"/>
                <a:gd name="T13" fmla="*/ 66 h 298"/>
                <a:gd name="T14" fmla="*/ 27 w 184"/>
                <a:gd name="T15" fmla="*/ 89 h 298"/>
                <a:gd name="T16" fmla="*/ 14 w 184"/>
                <a:gd name="T17" fmla="*/ 113 h 298"/>
                <a:gd name="T18" fmla="*/ 4 w 184"/>
                <a:gd name="T19" fmla="*/ 138 h 298"/>
                <a:gd name="T20" fmla="*/ 0 w 184"/>
                <a:gd name="T21" fmla="*/ 165 h 298"/>
                <a:gd name="T22" fmla="*/ 0 w 184"/>
                <a:gd name="T23" fmla="*/ 179 h 298"/>
                <a:gd name="T24" fmla="*/ 3 w 184"/>
                <a:gd name="T25" fmla="*/ 200 h 298"/>
                <a:gd name="T26" fmla="*/ 9 w 184"/>
                <a:gd name="T27" fmla="*/ 219 h 298"/>
                <a:gd name="T28" fmla="*/ 18 w 184"/>
                <a:gd name="T29" fmla="*/ 237 h 298"/>
                <a:gd name="T30" fmla="*/ 33 w 184"/>
                <a:gd name="T31" fmla="*/ 254 h 298"/>
                <a:gd name="T32" fmla="*/ 51 w 184"/>
                <a:gd name="T33" fmla="*/ 268 h 298"/>
                <a:gd name="T34" fmla="*/ 70 w 184"/>
                <a:gd name="T35" fmla="*/ 280 h 298"/>
                <a:gd name="T36" fmla="*/ 122 w 184"/>
                <a:gd name="T37" fmla="*/ 298 h 298"/>
                <a:gd name="T38" fmla="*/ 129 w 184"/>
                <a:gd name="T39" fmla="*/ 298 h 298"/>
                <a:gd name="T40" fmla="*/ 138 w 184"/>
                <a:gd name="T41" fmla="*/ 296 h 298"/>
                <a:gd name="T42" fmla="*/ 146 w 184"/>
                <a:gd name="T43" fmla="*/ 292 h 298"/>
                <a:gd name="T44" fmla="*/ 156 w 184"/>
                <a:gd name="T45" fmla="*/ 284 h 298"/>
                <a:gd name="T46" fmla="*/ 159 w 184"/>
                <a:gd name="T47" fmla="*/ 271 h 298"/>
                <a:gd name="T48" fmla="*/ 184 w 184"/>
                <a:gd name="T49" fmla="*/ 34 h 298"/>
                <a:gd name="T50" fmla="*/ 184 w 184"/>
                <a:gd name="T51" fmla="*/ 27 h 298"/>
                <a:gd name="T52" fmla="*/ 178 w 184"/>
                <a:gd name="T53" fmla="*/ 12 h 298"/>
                <a:gd name="T54" fmla="*/ 173 w 184"/>
                <a:gd name="T55" fmla="*/ 6 h 298"/>
                <a:gd name="T56" fmla="*/ 103 w 184"/>
                <a:gd name="T57" fmla="*/ 228 h 298"/>
                <a:gd name="T58" fmla="*/ 80 w 184"/>
                <a:gd name="T59" fmla="*/ 214 h 298"/>
                <a:gd name="T60" fmla="*/ 69 w 184"/>
                <a:gd name="T61" fmla="*/ 201 h 298"/>
                <a:gd name="T62" fmla="*/ 62 w 184"/>
                <a:gd name="T63" fmla="*/ 187 h 298"/>
                <a:gd name="T64" fmla="*/ 62 w 184"/>
                <a:gd name="T65" fmla="*/ 177 h 298"/>
                <a:gd name="T66" fmla="*/ 66 w 184"/>
                <a:gd name="T67" fmla="*/ 148 h 298"/>
                <a:gd name="T68" fmla="*/ 77 w 184"/>
                <a:gd name="T69" fmla="*/ 124 h 298"/>
                <a:gd name="T70" fmla="*/ 96 w 184"/>
                <a:gd name="T71" fmla="*/ 103 h 298"/>
                <a:gd name="T72" fmla="*/ 118 w 184"/>
                <a:gd name="T73" fmla="*/ 85 h 298"/>
                <a:gd name="T74" fmla="*/ 103 w 184"/>
                <a:gd name="T75" fmla="*/ 22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84" h="298">
                  <a:moveTo>
                    <a:pt x="173" y="6"/>
                  </a:moveTo>
                  <a:lnTo>
                    <a:pt x="173" y="6"/>
                  </a:lnTo>
                  <a:lnTo>
                    <a:pt x="166" y="3"/>
                  </a:lnTo>
                  <a:lnTo>
                    <a:pt x="159" y="0"/>
                  </a:lnTo>
                  <a:lnTo>
                    <a:pt x="150" y="0"/>
                  </a:lnTo>
                  <a:lnTo>
                    <a:pt x="143" y="3"/>
                  </a:lnTo>
                  <a:lnTo>
                    <a:pt x="143" y="3"/>
                  </a:lnTo>
                  <a:lnTo>
                    <a:pt x="125" y="10"/>
                  </a:lnTo>
                  <a:lnTo>
                    <a:pt x="110" y="19"/>
                  </a:lnTo>
                  <a:lnTo>
                    <a:pt x="94" y="27"/>
                  </a:lnTo>
                  <a:lnTo>
                    <a:pt x="82" y="36"/>
                  </a:lnTo>
                  <a:lnTo>
                    <a:pt x="68" y="45"/>
                  </a:lnTo>
                  <a:lnTo>
                    <a:pt x="56" y="55"/>
                  </a:lnTo>
                  <a:lnTo>
                    <a:pt x="45" y="66"/>
                  </a:lnTo>
                  <a:lnTo>
                    <a:pt x="37" y="76"/>
                  </a:lnTo>
                  <a:lnTo>
                    <a:pt x="27" y="89"/>
                  </a:lnTo>
                  <a:lnTo>
                    <a:pt x="20" y="100"/>
                  </a:lnTo>
                  <a:lnTo>
                    <a:pt x="14" y="113"/>
                  </a:lnTo>
                  <a:lnTo>
                    <a:pt x="9" y="125"/>
                  </a:lnTo>
                  <a:lnTo>
                    <a:pt x="4" y="138"/>
                  </a:lnTo>
                  <a:lnTo>
                    <a:pt x="2" y="151"/>
                  </a:lnTo>
                  <a:lnTo>
                    <a:pt x="0" y="165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2" y="190"/>
                  </a:lnTo>
                  <a:lnTo>
                    <a:pt x="3" y="200"/>
                  </a:lnTo>
                  <a:lnTo>
                    <a:pt x="6" y="209"/>
                  </a:lnTo>
                  <a:lnTo>
                    <a:pt x="9" y="219"/>
                  </a:lnTo>
                  <a:lnTo>
                    <a:pt x="14" y="229"/>
                  </a:lnTo>
                  <a:lnTo>
                    <a:pt x="18" y="237"/>
                  </a:lnTo>
                  <a:lnTo>
                    <a:pt x="25" y="246"/>
                  </a:lnTo>
                  <a:lnTo>
                    <a:pt x="33" y="254"/>
                  </a:lnTo>
                  <a:lnTo>
                    <a:pt x="41" y="261"/>
                  </a:lnTo>
                  <a:lnTo>
                    <a:pt x="51" y="268"/>
                  </a:lnTo>
                  <a:lnTo>
                    <a:pt x="61" y="274"/>
                  </a:lnTo>
                  <a:lnTo>
                    <a:pt x="70" y="280"/>
                  </a:lnTo>
                  <a:lnTo>
                    <a:pt x="96" y="289"/>
                  </a:lnTo>
                  <a:lnTo>
                    <a:pt x="122" y="298"/>
                  </a:lnTo>
                  <a:lnTo>
                    <a:pt x="122" y="298"/>
                  </a:lnTo>
                  <a:lnTo>
                    <a:pt x="129" y="298"/>
                  </a:lnTo>
                  <a:lnTo>
                    <a:pt x="129" y="298"/>
                  </a:lnTo>
                  <a:lnTo>
                    <a:pt x="138" y="296"/>
                  </a:lnTo>
                  <a:lnTo>
                    <a:pt x="146" y="292"/>
                  </a:lnTo>
                  <a:lnTo>
                    <a:pt x="146" y="292"/>
                  </a:lnTo>
                  <a:lnTo>
                    <a:pt x="152" y="288"/>
                  </a:lnTo>
                  <a:lnTo>
                    <a:pt x="156" y="284"/>
                  </a:lnTo>
                  <a:lnTo>
                    <a:pt x="157" y="277"/>
                  </a:lnTo>
                  <a:lnTo>
                    <a:pt x="159" y="271"/>
                  </a:lnTo>
                  <a:lnTo>
                    <a:pt x="159" y="271"/>
                  </a:lnTo>
                  <a:lnTo>
                    <a:pt x="184" y="34"/>
                  </a:lnTo>
                  <a:lnTo>
                    <a:pt x="184" y="34"/>
                  </a:lnTo>
                  <a:lnTo>
                    <a:pt x="184" y="27"/>
                  </a:lnTo>
                  <a:lnTo>
                    <a:pt x="183" y="19"/>
                  </a:lnTo>
                  <a:lnTo>
                    <a:pt x="178" y="12"/>
                  </a:lnTo>
                  <a:lnTo>
                    <a:pt x="173" y="6"/>
                  </a:lnTo>
                  <a:lnTo>
                    <a:pt x="173" y="6"/>
                  </a:lnTo>
                  <a:close/>
                  <a:moveTo>
                    <a:pt x="103" y="228"/>
                  </a:moveTo>
                  <a:lnTo>
                    <a:pt x="103" y="228"/>
                  </a:lnTo>
                  <a:lnTo>
                    <a:pt x="87" y="219"/>
                  </a:lnTo>
                  <a:lnTo>
                    <a:pt x="80" y="214"/>
                  </a:lnTo>
                  <a:lnTo>
                    <a:pt x="73" y="208"/>
                  </a:lnTo>
                  <a:lnTo>
                    <a:pt x="69" y="201"/>
                  </a:lnTo>
                  <a:lnTo>
                    <a:pt x="65" y="194"/>
                  </a:lnTo>
                  <a:lnTo>
                    <a:pt x="62" y="187"/>
                  </a:lnTo>
                  <a:lnTo>
                    <a:pt x="62" y="177"/>
                  </a:lnTo>
                  <a:lnTo>
                    <a:pt x="62" y="177"/>
                  </a:lnTo>
                  <a:lnTo>
                    <a:pt x="62" y="163"/>
                  </a:lnTo>
                  <a:lnTo>
                    <a:pt x="66" y="148"/>
                  </a:lnTo>
                  <a:lnTo>
                    <a:pt x="70" y="135"/>
                  </a:lnTo>
                  <a:lnTo>
                    <a:pt x="77" y="124"/>
                  </a:lnTo>
                  <a:lnTo>
                    <a:pt x="86" y="113"/>
                  </a:lnTo>
                  <a:lnTo>
                    <a:pt x="96" y="103"/>
                  </a:lnTo>
                  <a:lnTo>
                    <a:pt x="107" y="93"/>
                  </a:lnTo>
                  <a:lnTo>
                    <a:pt x="118" y="85"/>
                  </a:lnTo>
                  <a:lnTo>
                    <a:pt x="118" y="85"/>
                  </a:lnTo>
                  <a:lnTo>
                    <a:pt x="103" y="228"/>
                  </a:lnTo>
                  <a:lnTo>
                    <a:pt x="103" y="2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1" name="Freeform 180"/>
            <p:cNvSpPr>
              <a:spLocks/>
            </p:cNvSpPr>
            <p:nvPr/>
          </p:nvSpPr>
          <p:spPr bwMode="auto">
            <a:xfrm>
              <a:off x="995363" y="5984875"/>
              <a:ext cx="76200" cy="123825"/>
            </a:xfrm>
            <a:custGeom>
              <a:avLst/>
              <a:gdLst>
                <a:gd name="T0" fmla="*/ 53 w 97"/>
                <a:gd name="T1" fmla="*/ 156 h 156"/>
                <a:gd name="T2" fmla="*/ 53 w 97"/>
                <a:gd name="T3" fmla="*/ 156 h 156"/>
                <a:gd name="T4" fmla="*/ 63 w 97"/>
                <a:gd name="T5" fmla="*/ 154 h 156"/>
                <a:gd name="T6" fmla="*/ 73 w 97"/>
                <a:gd name="T7" fmla="*/ 150 h 156"/>
                <a:gd name="T8" fmla="*/ 80 w 97"/>
                <a:gd name="T9" fmla="*/ 144 h 156"/>
                <a:gd name="T10" fmla="*/ 86 w 97"/>
                <a:gd name="T11" fmla="*/ 139 h 156"/>
                <a:gd name="T12" fmla="*/ 91 w 97"/>
                <a:gd name="T13" fmla="*/ 132 h 156"/>
                <a:gd name="T14" fmla="*/ 95 w 97"/>
                <a:gd name="T15" fmla="*/ 122 h 156"/>
                <a:gd name="T16" fmla="*/ 97 w 97"/>
                <a:gd name="T17" fmla="*/ 114 h 156"/>
                <a:gd name="T18" fmla="*/ 97 w 97"/>
                <a:gd name="T19" fmla="*/ 104 h 156"/>
                <a:gd name="T20" fmla="*/ 93 w 97"/>
                <a:gd name="T21" fmla="*/ 45 h 156"/>
                <a:gd name="T22" fmla="*/ 93 w 97"/>
                <a:gd name="T23" fmla="*/ 45 h 156"/>
                <a:gd name="T24" fmla="*/ 91 w 97"/>
                <a:gd name="T25" fmla="*/ 35 h 156"/>
                <a:gd name="T26" fmla="*/ 87 w 97"/>
                <a:gd name="T27" fmla="*/ 25 h 156"/>
                <a:gd name="T28" fmla="*/ 83 w 97"/>
                <a:gd name="T29" fmla="*/ 18 h 156"/>
                <a:gd name="T30" fmla="*/ 77 w 97"/>
                <a:gd name="T31" fmla="*/ 11 h 156"/>
                <a:gd name="T32" fmla="*/ 69 w 97"/>
                <a:gd name="T33" fmla="*/ 6 h 156"/>
                <a:gd name="T34" fmla="*/ 62 w 97"/>
                <a:gd name="T35" fmla="*/ 3 h 156"/>
                <a:gd name="T36" fmla="*/ 52 w 97"/>
                <a:gd name="T37" fmla="*/ 0 h 156"/>
                <a:gd name="T38" fmla="*/ 42 w 97"/>
                <a:gd name="T39" fmla="*/ 0 h 156"/>
                <a:gd name="T40" fmla="*/ 42 w 97"/>
                <a:gd name="T41" fmla="*/ 0 h 156"/>
                <a:gd name="T42" fmla="*/ 32 w 97"/>
                <a:gd name="T43" fmla="*/ 1 h 156"/>
                <a:gd name="T44" fmla="*/ 24 w 97"/>
                <a:gd name="T45" fmla="*/ 4 h 156"/>
                <a:gd name="T46" fmla="*/ 17 w 97"/>
                <a:gd name="T47" fmla="*/ 10 h 156"/>
                <a:gd name="T48" fmla="*/ 10 w 97"/>
                <a:gd name="T49" fmla="*/ 17 h 156"/>
                <a:gd name="T50" fmla="*/ 6 w 97"/>
                <a:gd name="T51" fmla="*/ 24 h 156"/>
                <a:gd name="T52" fmla="*/ 2 w 97"/>
                <a:gd name="T53" fmla="*/ 32 h 156"/>
                <a:gd name="T54" fmla="*/ 0 w 97"/>
                <a:gd name="T55" fmla="*/ 42 h 156"/>
                <a:gd name="T56" fmla="*/ 0 w 97"/>
                <a:gd name="T57" fmla="*/ 52 h 156"/>
                <a:gd name="T58" fmla="*/ 4 w 97"/>
                <a:gd name="T59" fmla="*/ 111 h 156"/>
                <a:gd name="T60" fmla="*/ 4 w 97"/>
                <a:gd name="T61" fmla="*/ 111 h 156"/>
                <a:gd name="T62" fmla="*/ 6 w 97"/>
                <a:gd name="T63" fmla="*/ 121 h 156"/>
                <a:gd name="T64" fmla="*/ 9 w 97"/>
                <a:gd name="T65" fmla="*/ 129 h 156"/>
                <a:gd name="T66" fmla="*/ 14 w 97"/>
                <a:gd name="T67" fmla="*/ 137 h 156"/>
                <a:gd name="T68" fmla="*/ 20 w 97"/>
                <a:gd name="T69" fmla="*/ 143 h 156"/>
                <a:gd name="T70" fmla="*/ 27 w 97"/>
                <a:gd name="T71" fmla="*/ 149 h 156"/>
                <a:gd name="T72" fmla="*/ 35 w 97"/>
                <a:gd name="T73" fmla="*/ 153 h 156"/>
                <a:gd name="T74" fmla="*/ 45 w 97"/>
                <a:gd name="T75" fmla="*/ 156 h 156"/>
                <a:gd name="T76" fmla="*/ 53 w 97"/>
                <a:gd name="T77" fmla="*/ 156 h 156"/>
                <a:gd name="T78" fmla="*/ 53 w 97"/>
                <a:gd name="T7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7" h="156">
                  <a:moveTo>
                    <a:pt x="53" y="156"/>
                  </a:moveTo>
                  <a:lnTo>
                    <a:pt x="53" y="156"/>
                  </a:lnTo>
                  <a:lnTo>
                    <a:pt x="63" y="154"/>
                  </a:lnTo>
                  <a:lnTo>
                    <a:pt x="73" y="150"/>
                  </a:lnTo>
                  <a:lnTo>
                    <a:pt x="80" y="144"/>
                  </a:lnTo>
                  <a:lnTo>
                    <a:pt x="86" y="139"/>
                  </a:lnTo>
                  <a:lnTo>
                    <a:pt x="91" y="132"/>
                  </a:lnTo>
                  <a:lnTo>
                    <a:pt x="95" y="122"/>
                  </a:lnTo>
                  <a:lnTo>
                    <a:pt x="97" y="114"/>
                  </a:lnTo>
                  <a:lnTo>
                    <a:pt x="97" y="104"/>
                  </a:lnTo>
                  <a:lnTo>
                    <a:pt x="93" y="45"/>
                  </a:lnTo>
                  <a:lnTo>
                    <a:pt x="93" y="45"/>
                  </a:lnTo>
                  <a:lnTo>
                    <a:pt x="91" y="35"/>
                  </a:lnTo>
                  <a:lnTo>
                    <a:pt x="87" y="25"/>
                  </a:lnTo>
                  <a:lnTo>
                    <a:pt x="83" y="18"/>
                  </a:lnTo>
                  <a:lnTo>
                    <a:pt x="77" y="11"/>
                  </a:lnTo>
                  <a:lnTo>
                    <a:pt x="69" y="6"/>
                  </a:lnTo>
                  <a:lnTo>
                    <a:pt x="62" y="3"/>
                  </a:lnTo>
                  <a:lnTo>
                    <a:pt x="5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2" y="1"/>
                  </a:lnTo>
                  <a:lnTo>
                    <a:pt x="24" y="4"/>
                  </a:lnTo>
                  <a:lnTo>
                    <a:pt x="17" y="10"/>
                  </a:lnTo>
                  <a:lnTo>
                    <a:pt x="10" y="17"/>
                  </a:lnTo>
                  <a:lnTo>
                    <a:pt x="6" y="24"/>
                  </a:lnTo>
                  <a:lnTo>
                    <a:pt x="2" y="32"/>
                  </a:lnTo>
                  <a:lnTo>
                    <a:pt x="0" y="42"/>
                  </a:lnTo>
                  <a:lnTo>
                    <a:pt x="0" y="52"/>
                  </a:lnTo>
                  <a:lnTo>
                    <a:pt x="4" y="111"/>
                  </a:lnTo>
                  <a:lnTo>
                    <a:pt x="4" y="111"/>
                  </a:lnTo>
                  <a:lnTo>
                    <a:pt x="6" y="121"/>
                  </a:lnTo>
                  <a:lnTo>
                    <a:pt x="9" y="129"/>
                  </a:lnTo>
                  <a:lnTo>
                    <a:pt x="14" y="137"/>
                  </a:lnTo>
                  <a:lnTo>
                    <a:pt x="20" y="143"/>
                  </a:lnTo>
                  <a:lnTo>
                    <a:pt x="27" y="149"/>
                  </a:lnTo>
                  <a:lnTo>
                    <a:pt x="35" y="153"/>
                  </a:lnTo>
                  <a:lnTo>
                    <a:pt x="45" y="156"/>
                  </a:lnTo>
                  <a:lnTo>
                    <a:pt x="53" y="156"/>
                  </a:lnTo>
                  <a:lnTo>
                    <a:pt x="53" y="1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2" name="Freeform 181"/>
            <p:cNvSpPr>
              <a:spLocks/>
            </p:cNvSpPr>
            <p:nvPr/>
          </p:nvSpPr>
          <p:spPr bwMode="auto">
            <a:xfrm>
              <a:off x="752476" y="6019800"/>
              <a:ext cx="76200" cy="123825"/>
            </a:xfrm>
            <a:custGeom>
              <a:avLst/>
              <a:gdLst>
                <a:gd name="T0" fmla="*/ 97 w 97"/>
                <a:gd name="T1" fmla="*/ 104 h 156"/>
                <a:gd name="T2" fmla="*/ 94 w 97"/>
                <a:gd name="T3" fmla="*/ 45 h 156"/>
                <a:gd name="T4" fmla="*/ 94 w 97"/>
                <a:gd name="T5" fmla="*/ 45 h 156"/>
                <a:gd name="T6" fmla="*/ 93 w 97"/>
                <a:gd name="T7" fmla="*/ 36 h 156"/>
                <a:gd name="T8" fmla="*/ 88 w 97"/>
                <a:gd name="T9" fmla="*/ 27 h 156"/>
                <a:gd name="T10" fmla="*/ 84 w 97"/>
                <a:gd name="T11" fmla="*/ 19 h 156"/>
                <a:gd name="T12" fmla="*/ 79 w 97"/>
                <a:gd name="T13" fmla="*/ 12 h 156"/>
                <a:gd name="T14" fmla="*/ 72 w 97"/>
                <a:gd name="T15" fmla="*/ 6 h 156"/>
                <a:gd name="T16" fmla="*/ 63 w 97"/>
                <a:gd name="T17" fmla="*/ 2 h 156"/>
                <a:gd name="T18" fmla="*/ 53 w 97"/>
                <a:gd name="T19" fmla="*/ 0 h 156"/>
                <a:gd name="T20" fmla="*/ 44 w 97"/>
                <a:gd name="T21" fmla="*/ 0 h 156"/>
                <a:gd name="T22" fmla="*/ 44 w 97"/>
                <a:gd name="T23" fmla="*/ 0 h 156"/>
                <a:gd name="T24" fmla="*/ 35 w 97"/>
                <a:gd name="T25" fmla="*/ 2 h 156"/>
                <a:gd name="T26" fmla="*/ 25 w 97"/>
                <a:gd name="T27" fmla="*/ 5 h 156"/>
                <a:gd name="T28" fmla="*/ 18 w 97"/>
                <a:gd name="T29" fmla="*/ 10 h 156"/>
                <a:gd name="T30" fmla="*/ 11 w 97"/>
                <a:gd name="T31" fmla="*/ 16 h 156"/>
                <a:gd name="T32" fmla="*/ 7 w 97"/>
                <a:gd name="T33" fmla="*/ 23 h 156"/>
                <a:gd name="T34" fmla="*/ 3 w 97"/>
                <a:gd name="T35" fmla="*/ 31 h 156"/>
                <a:gd name="T36" fmla="*/ 2 w 97"/>
                <a:gd name="T37" fmla="*/ 41 h 156"/>
                <a:gd name="T38" fmla="*/ 0 w 97"/>
                <a:gd name="T39" fmla="*/ 51 h 156"/>
                <a:gd name="T40" fmla="*/ 4 w 97"/>
                <a:gd name="T41" fmla="*/ 110 h 156"/>
                <a:gd name="T42" fmla="*/ 4 w 97"/>
                <a:gd name="T43" fmla="*/ 110 h 156"/>
                <a:gd name="T44" fmla="*/ 6 w 97"/>
                <a:gd name="T45" fmla="*/ 120 h 156"/>
                <a:gd name="T46" fmla="*/ 9 w 97"/>
                <a:gd name="T47" fmla="*/ 128 h 156"/>
                <a:gd name="T48" fmla="*/ 14 w 97"/>
                <a:gd name="T49" fmla="*/ 136 h 156"/>
                <a:gd name="T50" fmla="*/ 20 w 97"/>
                <a:gd name="T51" fmla="*/ 143 h 156"/>
                <a:gd name="T52" fmla="*/ 27 w 97"/>
                <a:gd name="T53" fmla="*/ 149 h 156"/>
                <a:gd name="T54" fmla="*/ 35 w 97"/>
                <a:gd name="T55" fmla="*/ 153 h 156"/>
                <a:gd name="T56" fmla="*/ 44 w 97"/>
                <a:gd name="T57" fmla="*/ 155 h 156"/>
                <a:gd name="T58" fmla="*/ 53 w 97"/>
                <a:gd name="T59" fmla="*/ 156 h 156"/>
                <a:gd name="T60" fmla="*/ 53 w 97"/>
                <a:gd name="T61" fmla="*/ 156 h 156"/>
                <a:gd name="T62" fmla="*/ 63 w 97"/>
                <a:gd name="T63" fmla="*/ 153 h 156"/>
                <a:gd name="T64" fmla="*/ 72 w 97"/>
                <a:gd name="T65" fmla="*/ 150 h 156"/>
                <a:gd name="T66" fmla="*/ 80 w 97"/>
                <a:gd name="T67" fmla="*/ 146 h 156"/>
                <a:gd name="T68" fmla="*/ 86 w 97"/>
                <a:gd name="T69" fmla="*/ 139 h 156"/>
                <a:gd name="T70" fmla="*/ 91 w 97"/>
                <a:gd name="T71" fmla="*/ 132 h 156"/>
                <a:gd name="T72" fmla="*/ 94 w 97"/>
                <a:gd name="T73" fmla="*/ 124 h 156"/>
                <a:gd name="T74" fmla="*/ 97 w 97"/>
                <a:gd name="T75" fmla="*/ 114 h 156"/>
                <a:gd name="T76" fmla="*/ 97 w 97"/>
                <a:gd name="T77" fmla="*/ 104 h 156"/>
                <a:gd name="T78" fmla="*/ 97 w 97"/>
                <a:gd name="T79" fmla="*/ 10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7" h="156">
                  <a:moveTo>
                    <a:pt x="97" y="104"/>
                  </a:moveTo>
                  <a:lnTo>
                    <a:pt x="94" y="45"/>
                  </a:lnTo>
                  <a:lnTo>
                    <a:pt x="94" y="45"/>
                  </a:lnTo>
                  <a:lnTo>
                    <a:pt x="93" y="36"/>
                  </a:lnTo>
                  <a:lnTo>
                    <a:pt x="88" y="27"/>
                  </a:lnTo>
                  <a:lnTo>
                    <a:pt x="84" y="19"/>
                  </a:lnTo>
                  <a:lnTo>
                    <a:pt x="79" y="12"/>
                  </a:lnTo>
                  <a:lnTo>
                    <a:pt x="72" y="6"/>
                  </a:lnTo>
                  <a:lnTo>
                    <a:pt x="63" y="2"/>
                  </a:lnTo>
                  <a:lnTo>
                    <a:pt x="53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5" y="2"/>
                  </a:lnTo>
                  <a:lnTo>
                    <a:pt x="25" y="5"/>
                  </a:lnTo>
                  <a:lnTo>
                    <a:pt x="18" y="10"/>
                  </a:lnTo>
                  <a:lnTo>
                    <a:pt x="11" y="16"/>
                  </a:lnTo>
                  <a:lnTo>
                    <a:pt x="7" y="23"/>
                  </a:lnTo>
                  <a:lnTo>
                    <a:pt x="3" y="31"/>
                  </a:lnTo>
                  <a:lnTo>
                    <a:pt x="2" y="41"/>
                  </a:lnTo>
                  <a:lnTo>
                    <a:pt x="0" y="51"/>
                  </a:lnTo>
                  <a:lnTo>
                    <a:pt x="4" y="110"/>
                  </a:lnTo>
                  <a:lnTo>
                    <a:pt x="4" y="110"/>
                  </a:lnTo>
                  <a:lnTo>
                    <a:pt x="6" y="120"/>
                  </a:lnTo>
                  <a:lnTo>
                    <a:pt x="9" y="128"/>
                  </a:lnTo>
                  <a:lnTo>
                    <a:pt x="14" y="136"/>
                  </a:lnTo>
                  <a:lnTo>
                    <a:pt x="20" y="143"/>
                  </a:lnTo>
                  <a:lnTo>
                    <a:pt x="27" y="149"/>
                  </a:lnTo>
                  <a:lnTo>
                    <a:pt x="35" y="153"/>
                  </a:lnTo>
                  <a:lnTo>
                    <a:pt x="44" y="155"/>
                  </a:lnTo>
                  <a:lnTo>
                    <a:pt x="53" y="156"/>
                  </a:lnTo>
                  <a:lnTo>
                    <a:pt x="53" y="156"/>
                  </a:lnTo>
                  <a:lnTo>
                    <a:pt x="63" y="153"/>
                  </a:lnTo>
                  <a:lnTo>
                    <a:pt x="72" y="150"/>
                  </a:lnTo>
                  <a:lnTo>
                    <a:pt x="80" y="146"/>
                  </a:lnTo>
                  <a:lnTo>
                    <a:pt x="86" y="139"/>
                  </a:lnTo>
                  <a:lnTo>
                    <a:pt x="91" y="132"/>
                  </a:lnTo>
                  <a:lnTo>
                    <a:pt x="94" y="124"/>
                  </a:lnTo>
                  <a:lnTo>
                    <a:pt x="97" y="114"/>
                  </a:lnTo>
                  <a:lnTo>
                    <a:pt x="97" y="104"/>
                  </a:lnTo>
                  <a:lnTo>
                    <a:pt x="97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99" name="Rectangle 3"/>
          <p:cNvSpPr txBox="1">
            <a:spLocks noChangeArrowheads="1"/>
          </p:cNvSpPr>
          <p:nvPr/>
        </p:nvSpPr>
        <p:spPr bwMode="auto">
          <a:xfrm>
            <a:off x="1387784" y="5343425"/>
            <a:ext cx="1643074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sp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>
            <a:defPPr>
              <a:defRPr lang="ko-KR"/>
            </a:defPPr>
            <a:lvl1pPr algn="just"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 kumimoji="0" sz="1400">
                <a:solidFill>
                  <a:prstClr val="black">
                    <a:lumMod val="85000"/>
                    <a:lumOff val="15000"/>
                  </a:prstClr>
                </a:solidFill>
                <a:latin typeface="Microsoft Sans Serif" pitchFamily="34" charset="0"/>
                <a:ea typeface="Yoon 윤고딕 550_TT" pitchFamily="18" charset="-127"/>
                <a:cs typeface="Microsoft Sans Serif" pitchFamily="34" charset="0"/>
              </a:defRPr>
            </a:lvl1pPr>
          </a:lstStyle>
          <a:p>
            <a:pPr marL="0" lvl="1" algn="ctr"/>
            <a:r>
              <a:rPr lang="ko-KR" altLang="en-US" sz="1300" b="1" dirty="0" smtClean="0">
                <a:solidFill>
                  <a:schemeClr val="bg1"/>
                </a:solidFill>
                <a:latin typeface="+mn-ea"/>
                <a:cs typeface="Tahoma" pitchFamily="34" charset="0"/>
              </a:rPr>
              <a:t>패드 디자인과 레이아웃 변경으로 나만의 패드 디자인을 만들어 보세요</a:t>
            </a:r>
            <a:r>
              <a:rPr lang="en-US" altLang="ko-KR" sz="1300" b="1" dirty="0" smtClean="0">
                <a:solidFill>
                  <a:schemeClr val="bg1"/>
                </a:solidFill>
                <a:latin typeface="+mn-ea"/>
                <a:cs typeface="Tahoma" pitchFamily="34" charset="0"/>
              </a:rPr>
              <a:t>.</a:t>
            </a:r>
            <a:endParaRPr lang="en-US" altLang="ko-KR" sz="1300" b="1" dirty="0">
              <a:solidFill>
                <a:schemeClr val="bg1"/>
              </a:solidFill>
              <a:latin typeface="+mn-ea"/>
              <a:cs typeface="Tahoma" pitchFamily="34" charset="0"/>
            </a:endParaRPr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6389540" y="4341604"/>
            <a:ext cx="1413259" cy="29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0" name="폭발 1 99"/>
          <p:cNvSpPr/>
          <p:nvPr/>
        </p:nvSpPr>
        <p:spPr>
          <a:xfrm>
            <a:off x="3929058" y="4919681"/>
            <a:ext cx="1857388" cy="1555909"/>
          </a:xfrm>
          <a:prstGeom prst="irregularSeal1">
            <a:avLst/>
          </a:prstGeom>
          <a:solidFill>
            <a:schemeClr val="tx2">
              <a:lumMod val="60000"/>
              <a:lumOff val="40000"/>
              <a:alpha val="2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b="1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레이아웃변경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모서리가 둥근 직사각형 45"/>
          <p:cNvSpPr/>
          <p:nvPr/>
        </p:nvSpPr>
        <p:spPr>
          <a:xfrm>
            <a:off x="785786" y="3214686"/>
            <a:ext cx="8072494" cy="3357586"/>
          </a:xfrm>
          <a:prstGeom prst="roundRect">
            <a:avLst>
              <a:gd name="adj" fmla="val 4886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텍스트 개체 틀 6"/>
          <p:cNvSpPr>
            <a:spLocks noGrp="1"/>
          </p:cNvSpPr>
          <p:nvPr>
            <p:ph type="body" sz="quarter" idx="13"/>
          </p:nvPr>
        </p:nvSpPr>
        <p:spPr>
          <a:xfrm>
            <a:off x="350218" y="318623"/>
            <a:ext cx="6722112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3500" b="1">
                <a:solidFill>
                  <a:schemeClr val="tx1"/>
                </a:solidFill>
                <a:effectLst/>
                <a:latin typeface="Calibri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dirty="0" smtClean="0"/>
              <a:t>2</a:t>
            </a:r>
            <a:r>
              <a:rPr lang="ko-KR" altLang="en-US" dirty="0" smtClean="0"/>
              <a:t>단계 </a:t>
            </a:r>
            <a:r>
              <a:rPr lang="en-US" altLang="ko-KR" dirty="0" smtClean="0"/>
              <a:t>: </a:t>
            </a:r>
            <a:r>
              <a:rPr lang="ko-KR" altLang="en-US" dirty="0" smtClean="0"/>
              <a:t>변수 설정 </a:t>
            </a:r>
            <a:r>
              <a:rPr lang="en-US" altLang="ko-KR" dirty="0" smtClean="0"/>
              <a:t>&amp; </a:t>
            </a:r>
            <a:r>
              <a:rPr lang="ko-KR" altLang="en-US" dirty="0" smtClean="0"/>
              <a:t>모터 회전</a:t>
            </a:r>
          </a:p>
        </p:txBody>
      </p:sp>
      <p:sp>
        <p:nvSpPr>
          <p:cNvPr id="69" name="직사각형 68"/>
          <p:cNvSpPr/>
          <p:nvPr/>
        </p:nvSpPr>
        <p:spPr>
          <a:xfrm>
            <a:off x="3071802" y="1500174"/>
            <a:ext cx="5715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b="1" spc="50" dirty="0" smtClean="0">
                <a:ln w="11430"/>
              </a:rPr>
              <a:t>변수를 이용해 코딩을 단순하게 한다</a:t>
            </a:r>
            <a:r>
              <a:rPr lang="en-US" altLang="ko-KR" sz="2400" b="1" spc="50" dirty="0" smtClean="0">
                <a:ln w="11430"/>
              </a:rPr>
              <a:t>.</a:t>
            </a:r>
          </a:p>
        </p:txBody>
      </p:sp>
      <p:grpSp>
        <p:nvGrpSpPr>
          <p:cNvPr id="47" name="그룹 45"/>
          <p:cNvGrpSpPr/>
          <p:nvPr/>
        </p:nvGrpSpPr>
        <p:grpSpPr>
          <a:xfrm>
            <a:off x="8072462" y="5214950"/>
            <a:ext cx="652400" cy="1500198"/>
            <a:chOff x="9765149" y="1426965"/>
            <a:chExt cx="855319" cy="1966812"/>
          </a:xfrm>
        </p:grpSpPr>
        <p:grpSp>
          <p:nvGrpSpPr>
            <p:cNvPr id="48" name="그룹 33"/>
            <p:cNvGrpSpPr/>
            <p:nvPr/>
          </p:nvGrpSpPr>
          <p:grpSpPr>
            <a:xfrm>
              <a:off x="9852735" y="1703839"/>
              <a:ext cx="701081" cy="1689938"/>
              <a:chOff x="701675" y="5408613"/>
              <a:chExt cx="939800" cy="2265363"/>
            </a:xfrm>
          </p:grpSpPr>
          <p:sp>
            <p:nvSpPr>
              <p:cNvPr id="56" name="Freeform 279"/>
              <p:cNvSpPr>
                <a:spLocks noEditPoints="1"/>
              </p:cNvSpPr>
              <p:nvPr/>
            </p:nvSpPr>
            <p:spPr bwMode="auto">
              <a:xfrm>
                <a:off x="738188" y="5438775"/>
                <a:ext cx="868363" cy="2206625"/>
              </a:xfrm>
              <a:custGeom>
                <a:avLst/>
                <a:gdLst>
                  <a:gd name="T0" fmla="*/ 862 w 1093"/>
                  <a:gd name="T1" fmla="*/ 1765 h 2779"/>
                  <a:gd name="T2" fmla="*/ 1007 w 1093"/>
                  <a:gd name="T3" fmla="*/ 1661 h 2779"/>
                  <a:gd name="T4" fmla="*/ 1075 w 1093"/>
                  <a:gd name="T5" fmla="*/ 1549 h 2779"/>
                  <a:gd name="T6" fmla="*/ 1089 w 1093"/>
                  <a:gd name="T7" fmla="*/ 1388 h 2779"/>
                  <a:gd name="T8" fmla="*/ 1061 w 1093"/>
                  <a:gd name="T9" fmla="*/ 1295 h 2779"/>
                  <a:gd name="T10" fmla="*/ 936 w 1093"/>
                  <a:gd name="T11" fmla="*/ 1148 h 2779"/>
                  <a:gd name="T12" fmla="*/ 789 w 1093"/>
                  <a:gd name="T13" fmla="*/ 1071 h 2779"/>
                  <a:gd name="T14" fmla="*/ 651 w 1093"/>
                  <a:gd name="T15" fmla="*/ 976 h 2779"/>
                  <a:gd name="T16" fmla="*/ 879 w 1093"/>
                  <a:gd name="T17" fmla="*/ 897 h 2779"/>
                  <a:gd name="T18" fmla="*/ 1020 w 1093"/>
                  <a:gd name="T19" fmla="*/ 726 h 2779"/>
                  <a:gd name="T20" fmla="*/ 1050 w 1093"/>
                  <a:gd name="T21" fmla="*/ 526 h 2779"/>
                  <a:gd name="T22" fmla="*/ 1019 w 1093"/>
                  <a:gd name="T23" fmla="*/ 373 h 2779"/>
                  <a:gd name="T24" fmla="*/ 948 w 1093"/>
                  <a:gd name="T25" fmla="*/ 233 h 2779"/>
                  <a:gd name="T26" fmla="*/ 841 w 1093"/>
                  <a:gd name="T27" fmla="*/ 117 h 2779"/>
                  <a:gd name="T28" fmla="*/ 709 w 1093"/>
                  <a:gd name="T29" fmla="*/ 37 h 2779"/>
                  <a:gd name="T30" fmla="*/ 556 w 1093"/>
                  <a:gd name="T31" fmla="*/ 2 h 2779"/>
                  <a:gd name="T32" fmla="*/ 423 w 1093"/>
                  <a:gd name="T33" fmla="*/ 11 h 2779"/>
                  <a:gd name="T34" fmla="*/ 278 w 1093"/>
                  <a:gd name="T35" fmla="*/ 65 h 2779"/>
                  <a:gd name="T36" fmla="*/ 156 w 1093"/>
                  <a:gd name="T37" fmla="*/ 155 h 2779"/>
                  <a:gd name="T38" fmla="*/ 65 w 1093"/>
                  <a:gd name="T39" fmla="*/ 274 h 2779"/>
                  <a:gd name="T40" fmla="*/ 11 w 1093"/>
                  <a:gd name="T41" fmla="*/ 416 h 2779"/>
                  <a:gd name="T42" fmla="*/ 2 w 1093"/>
                  <a:gd name="T43" fmla="*/ 571 h 2779"/>
                  <a:gd name="T44" fmla="*/ 95 w 1093"/>
                  <a:gd name="T45" fmla="*/ 814 h 2779"/>
                  <a:gd name="T46" fmla="*/ 295 w 1093"/>
                  <a:gd name="T47" fmla="*/ 948 h 2779"/>
                  <a:gd name="T48" fmla="*/ 407 w 1093"/>
                  <a:gd name="T49" fmla="*/ 1039 h 2779"/>
                  <a:gd name="T50" fmla="*/ 214 w 1093"/>
                  <a:gd name="T51" fmla="*/ 1118 h 2779"/>
                  <a:gd name="T52" fmla="*/ 101 w 1093"/>
                  <a:gd name="T53" fmla="*/ 1232 h 2779"/>
                  <a:gd name="T54" fmla="*/ 31 w 1093"/>
                  <a:gd name="T55" fmla="*/ 1392 h 2779"/>
                  <a:gd name="T56" fmla="*/ 37 w 1093"/>
                  <a:gd name="T57" fmla="*/ 1511 h 2779"/>
                  <a:gd name="T58" fmla="*/ 134 w 1093"/>
                  <a:gd name="T59" fmla="*/ 1683 h 2779"/>
                  <a:gd name="T60" fmla="*/ 237 w 1093"/>
                  <a:gd name="T61" fmla="*/ 1756 h 2779"/>
                  <a:gd name="T62" fmla="*/ 231 w 1093"/>
                  <a:gd name="T63" fmla="*/ 2480 h 2779"/>
                  <a:gd name="T64" fmla="*/ 93 w 1093"/>
                  <a:gd name="T65" fmla="*/ 2540 h 2779"/>
                  <a:gd name="T66" fmla="*/ 48 w 1093"/>
                  <a:gd name="T67" fmla="*/ 2607 h 2779"/>
                  <a:gd name="T68" fmla="*/ 52 w 1093"/>
                  <a:gd name="T69" fmla="*/ 2708 h 2779"/>
                  <a:gd name="T70" fmla="*/ 73 w 1093"/>
                  <a:gd name="T71" fmla="*/ 2739 h 2779"/>
                  <a:gd name="T72" fmla="*/ 177 w 1093"/>
                  <a:gd name="T73" fmla="*/ 2775 h 2779"/>
                  <a:gd name="T74" fmla="*/ 390 w 1093"/>
                  <a:gd name="T75" fmla="*/ 2769 h 2779"/>
                  <a:gd name="T76" fmla="*/ 490 w 1093"/>
                  <a:gd name="T77" fmla="*/ 2728 h 2779"/>
                  <a:gd name="T78" fmla="*/ 507 w 1093"/>
                  <a:gd name="T79" fmla="*/ 2607 h 2779"/>
                  <a:gd name="T80" fmla="*/ 586 w 1093"/>
                  <a:gd name="T81" fmla="*/ 2655 h 2779"/>
                  <a:gd name="T82" fmla="*/ 662 w 1093"/>
                  <a:gd name="T83" fmla="*/ 2736 h 2779"/>
                  <a:gd name="T84" fmla="*/ 852 w 1093"/>
                  <a:gd name="T85" fmla="*/ 2760 h 2779"/>
                  <a:gd name="T86" fmla="*/ 1020 w 1093"/>
                  <a:gd name="T87" fmla="*/ 2728 h 2779"/>
                  <a:gd name="T88" fmla="*/ 1054 w 1093"/>
                  <a:gd name="T89" fmla="*/ 2659 h 2779"/>
                  <a:gd name="T90" fmla="*/ 1024 w 1093"/>
                  <a:gd name="T91" fmla="*/ 2571 h 2779"/>
                  <a:gd name="T92" fmla="*/ 955 w 1093"/>
                  <a:gd name="T93" fmla="*/ 2504 h 2779"/>
                  <a:gd name="T94" fmla="*/ 834 w 1093"/>
                  <a:gd name="T95" fmla="*/ 2465 h 2779"/>
                  <a:gd name="T96" fmla="*/ 270 w 1093"/>
                  <a:gd name="T97" fmla="*/ 1528 h 2779"/>
                  <a:gd name="T98" fmla="*/ 216 w 1093"/>
                  <a:gd name="T99" fmla="*/ 1441 h 2779"/>
                  <a:gd name="T100" fmla="*/ 239 w 1093"/>
                  <a:gd name="T101" fmla="*/ 1383 h 2779"/>
                  <a:gd name="T102" fmla="*/ 330 w 1093"/>
                  <a:gd name="T103" fmla="*/ 1321 h 2779"/>
                  <a:gd name="T104" fmla="*/ 502 w 1093"/>
                  <a:gd name="T105" fmla="*/ 2428 h 2779"/>
                  <a:gd name="T106" fmla="*/ 507 w 1093"/>
                  <a:gd name="T107" fmla="*/ 2088 h 2779"/>
                  <a:gd name="T108" fmla="*/ 546 w 1093"/>
                  <a:gd name="T109" fmla="*/ 1920 h 2779"/>
                  <a:gd name="T110" fmla="*/ 584 w 1093"/>
                  <a:gd name="T111" fmla="*/ 2213 h 2779"/>
                  <a:gd name="T112" fmla="*/ 565 w 1093"/>
                  <a:gd name="T113" fmla="*/ 2581 h 2779"/>
                  <a:gd name="T114" fmla="*/ 819 w 1093"/>
                  <a:gd name="T115" fmla="*/ 1323 h 2779"/>
                  <a:gd name="T116" fmla="*/ 890 w 1093"/>
                  <a:gd name="T117" fmla="*/ 1403 h 2779"/>
                  <a:gd name="T118" fmla="*/ 884 w 1093"/>
                  <a:gd name="T119" fmla="*/ 1497 h 2779"/>
                  <a:gd name="T120" fmla="*/ 791 w 1093"/>
                  <a:gd name="T121" fmla="*/ 1566 h 27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093" h="2779">
                    <a:moveTo>
                      <a:pt x="808" y="2461"/>
                    </a:moveTo>
                    <a:lnTo>
                      <a:pt x="783" y="1793"/>
                    </a:lnTo>
                    <a:lnTo>
                      <a:pt x="783" y="1793"/>
                    </a:lnTo>
                    <a:lnTo>
                      <a:pt x="798" y="1790"/>
                    </a:lnTo>
                    <a:lnTo>
                      <a:pt x="836" y="1776"/>
                    </a:lnTo>
                    <a:lnTo>
                      <a:pt x="862" y="1765"/>
                    </a:lnTo>
                    <a:lnTo>
                      <a:pt x="890" y="1752"/>
                    </a:lnTo>
                    <a:lnTo>
                      <a:pt x="920" y="1735"/>
                    </a:lnTo>
                    <a:lnTo>
                      <a:pt x="950" y="1715"/>
                    </a:lnTo>
                    <a:lnTo>
                      <a:pt x="979" y="1691"/>
                    </a:lnTo>
                    <a:lnTo>
                      <a:pt x="994" y="1676"/>
                    </a:lnTo>
                    <a:lnTo>
                      <a:pt x="1007" y="1661"/>
                    </a:lnTo>
                    <a:lnTo>
                      <a:pt x="1020" y="1646"/>
                    </a:lnTo>
                    <a:lnTo>
                      <a:pt x="1033" y="1629"/>
                    </a:lnTo>
                    <a:lnTo>
                      <a:pt x="1045" y="1610"/>
                    </a:lnTo>
                    <a:lnTo>
                      <a:pt x="1056" y="1590"/>
                    </a:lnTo>
                    <a:lnTo>
                      <a:pt x="1065" y="1569"/>
                    </a:lnTo>
                    <a:lnTo>
                      <a:pt x="1075" y="1549"/>
                    </a:lnTo>
                    <a:lnTo>
                      <a:pt x="1082" y="1525"/>
                    </a:lnTo>
                    <a:lnTo>
                      <a:pt x="1086" y="1500"/>
                    </a:lnTo>
                    <a:lnTo>
                      <a:pt x="1089" y="1474"/>
                    </a:lnTo>
                    <a:lnTo>
                      <a:pt x="1093" y="1446"/>
                    </a:lnTo>
                    <a:lnTo>
                      <a:pt x="1093" y="1418"/>
                    </a:lnTo>
                    <a:lnTo>
                      <a:pt x="1089" y="1388"/>
                    </a:lnTo>
                    <a:lnTo>
                      <a:pt x="1089" y="1388"/>
                    </a:lnTo>
                    <a:lnTo>
                      <a:pt x="1088" y="1375"/>
                    </a:lnTo>
                    <a:lnTo>
                      <a:pt x="1086" y="1360"/>
                    </a:lnTo>
                    <a:lnTo>
                      <a:pt x="1080" y="1342"/>
                    </a:lnTo>
                    <a:lnTo>
                      <a:pt x="1073" y="1319"/>
                    </a:lnTo>
                    <a:lnTo>
                      <a:pt x="1061" y="1295"/>
                    </a:lnTo>
                    <a:lnTo>
                      <a:pt x="1045" y="1267"/>
                    </a:lnTo>
                    <a:lnTo>
                      <a:pt x="1026" y="1237"/>
                    </a:lnTo>
                    <a:lnTo>
                      <a:pt x="1002" y="1207"/>
                    </a:lnTo>
                    <a:lnTo>
                      <a:pt x="972" y="1177"/>
                    </a:lnTo>
                    <a:lnTo>
                      <a:pt x="955" y="1162"/>
                    </a:lnTo>
                    <a:lnTo>
                      <a:pt x="936" y="1148"/>
                    </a:lnTo>
                    <a:lnTo>
                      <a:pt x="916" y="1134"/>
                    </a:lnTo>
                    <a:lnTo>
                      <a:pt x="895" y="1120"/>
                    </a:lnTo>
                    <a:lnTo>
                      <a:pt x="871" y="1107"/>
                    </a:lnTo>
                    <a:lnTo>
                      <a:pt x="845" y="1093"/>
                    </a:lnTo>
                    <a:lnTo>
                      <a:pt x="819" y="1082"/>
                    </a:lnTo>
                    <a:lnTo>
                      <a:pt x="789" y="1071"/>
                    </a:lnTo>
                    <a:lnTo>
                      <a:pt x="757" y="1060"/>
                    </a:lnTo>
                    <a:lnTo>
                      <a:pt x="724" y="1051"/>
                    </a:lnTo>
                    <a:lnTo>
                      <a:pt x="688" y="1043"/>
                    </a:lnTo>
                    <a:lnTo>
                      <a:pt x="651" y="1036"/>
                    </a:lnTo>
                    <a:lnTo>
                      <a:pt x="651" y="976"/>
                    </a:lnTo>
                    <a:lnTo>
                      <a:pt x="651" y="976"/>
                    </a:lnTo>
                    <a:lnTo>
                      <a:pt x="694" y="970"/>
                    </a:lnTo>
                    <a:lnTo>
                      <a:pt x="735" y="961"/>
                    </a:lnTo>
                    <a:lnTo>
                      <a:pt x="774" y="948"/>
                    </a:lnTo>
                    <a:lnTo>
                      <a:pt x="811" y="935"/>
                    </a:lnTo>
                    <a:lnTo>
                      <a:pt x="845" y="918"/>
                    </a:lnTo>
                    <a:lnTo>
                      <a:pt x="879" y="897"/>
                    </a:lnTo>
                    <a:lnTo>
                      <a:pt x="908" y="877"/>
                    </a:lnTo>
                    <a:lnTo>
                      <a:pt x="936" y="853"/>
                    </a:lnTo>
                    <a:lnTo>
                      <a:pt x="963" y="825"/>
                    </a:lnTo>
                    <a:lnTo>
                      <a:pt x="985" y="795"/>
                    </a:lnTo>
                    <a:lnTo>
                      <a:pt x="1005" y="761"/>
                    </a:lnTo>
                    <a:lnTo>
                      <a:pt x="1020" y="726"/>
                    </a:lnTo>
                    <a:lnTo>
                      <a:pt x="1033" y="687"/>
                    </a:lnTo>
                    <a:lnTo>
                      <a:pt x="1043" y="646"/>
                    </a:lnTo>
                    <a:lnTo>
                      <a:pt x="1048" y="601"/>
                    </a:lnTo>
                    <a:lnTo>
                      <a:pt x="1050" y="552"/>
                    </a:lnTo>
                    <a:lnTo>
                      <a:pt x="1050" y="552"/>
                    </a:lnTo>
                    <a:lnTo>
                      <a:pt x="1050" y="526"/>
                    </a:lnTo>
                    <a:lnTo>
                      <a:pt x="1048" y="500"/>
                    </a:lnTo>
                    <a:lnTo>
                      <a:pt x="1045" y="474"/>
                    </a:lnTo>
                    <a:lnTo>
                      <a:pt x="1041" y="448"/>
                    </a:lnTo>
                    <a:lnTo>
                      <a:pt x="1035" y="423"/>
                    </a:lnTo>
                    <a:lnTo>
                      <a:pt x="1028" y="397"/>
                    </a:lnTo>
                    <a:lnTo>
                      <a:pt x="1019" y="373"/>
                    </a:lnTo>
                    <a:lnTo>
                      <a:pt x="1009" y="349"/>
                    </a:lnTo>
                    <a:lnTo>
                      <a:pt x="1000" y="325"/>
                    </a:lnTo>
                    <a:lnTo>
                      <a:pt x="989" y="300"/>
                    </a:lnTo>
                    <a:lnTo>
                      <a:pt x="976" y="278"/>
                    </a:lnTo>
                    <a:lnTo>
                      <a:pt x="963" y="256"/>
                    </a:lnTo>
                    <a:lnTo>
                      <a:pt x="948" y="233"/>
                    </a:lnTo>
                    <a:lnTo>
                      <a:pt x="933" y="213"/>
                    </a:lnTo>
                    <a:lnTo>
                      <a:pt x="916" y="192"/>
                    </a:lnTo>
                    <a:lnTo>
                      <a:pt x="899" y="172"/>
                    </a:lnTo>
                    <a:lnTo>
                      <a:pt x="880" y="153"/>
                    </a:lnTo>
                    <a:lnTo>
                      <a:pt x="862" y="134"/>
                    </a:lnTo>
                    <a:lnTo>
                      <a:pt x="841" y="117"/>
                    </a:lnTo>
                    <a:lnTo>
                      <a:pt x="821" y="101"/>
                    </a:lnTo>
                    <a:lnTo>
                      <a:pt x="800" y="86"/>
                    </a:lnTo>
                    <a:lnTo>
                      <a:pt x="778" y="73"/>
                    </a:lnTo>
                    <a:lnTo>
                      <a:pt x="755" y="60"/>
                    </a:lnTo>
                    <a:lnTo>
                      <a:pt x="733" y="48"/>
                    </a:lnTo>
                    <a:lnTo>
                      <a:pt x="709" y="37"/>
                    </a:lnTo>
                    <a:lnTo>
                      <a:pt x="685" y="28"/>
                    </a:lnTo>
                    <a:lnTo>
                      <a:pt x="660" y="20"/>
                    </a:lnTo>
                    <a:lnTo>
                      <a:pt x="634" y="13"/>
                    </a:lnTo>
                    <a:lnTo>
                      <a:pt x="608" y="7"/>
                    </a:lnTo>
                    <a:lnTo>
                      <a:pt x="582" y="4"/>
                    </a:lnTo>
                    <a:lnTo>
                      <a:pt x="556" y="2"/>
                    </a:lnTo>
                    <a:lnTo>
                      <a:pt x="530" y="0"/>
                    </a:lnTo>
                    <a:lnTo>
                      <a:pt x="530" y="0"/>
                    </a:lnTo>
                    <a:lnTo>
                      <a:pt x="502" y="2"/>
                    </a:lnTo>
                    <a:lnTo>
                      <a:pt x="476" y="4"/>
                    </a:lnTo>
                    <a:lnTo>
                      <a:pt x="449" y="7"/>
                    </a:lnTo>
                    <a:lnTo>
                      <a:pt x="423" y="11"/>
                    </a:lnTo>
                    <a:lnTo>
                      <a:pt x="397" y="17"/>
                    </a:lnTo>
                    <a:lnTo>
                      <a:pt x="373" y="24"/>
                    </a:lnTo>
                    <a:lnTo>
                      <a:pt x="349" y="33"/>
                    </a:lnTo>
                    <a:lnTo>
                      <a:pt x="324" y="43"/>
                    </a:lnTo>
                    <a:lnTo>
                      <a:pt x="300" y="52"/>
                    </a:lnTo>
                    <a:lnTo>
                      <a:pt x="278" y="65"/>
                    </a:lnTo>
                    <a:lnTo>
                      <a:pt x="255" y="76"/>
                    </a:lnTo>
                    <a:lnTo>
                      <a:pt x="235" y="91"/>
                    </a:lnTo>
                    <a:lnTo>
                      <a:pt x="214" y="106"/>
                    </a:lnTo>
                    <a:lnTo>
                      <a:pt x="194" y="121"/>
                    </a:lnTo>
                    <a:lnTo>
                      <a:pt x="175" y="138"/>
                    </a:lnTo>
                    <a:lnTo>
                      <a:pt x="156" y="155"/>
                    </a:lnTo>
                    <a:lnTo>
                      <a:pt x="138" y="173"/>
                    </a:lnTo>
                    <a:lnTo>
                      <a:pt x="121" y="192"/>
                    </a:lnTo>
                    <a:lnTo>
                      <a:pt x="106" y="213"/>
                    </a:lnTo>
                    <a:lnTo>
                      <a:pt x="91" y="233"/>
                    </a:lnTo>
                    <a:lnTo>
                      <a:pt x="76" y="254"/>
                    </a:lnTo>
                    <a:lnTo>
                      <a:pt x="65" y="274"/>
                    </a:lnTo>
                    <a:lnTo>
                      <a:pt x="52" y="297"/>
                    </a:lnTo>
                    <a:lnTo>
                      <a:pt x="43" y="321"/>
                    </a:lnTo>
                    <a:lnTo>
                      <a:pt x="31" y="343"/>
                    </a:lnTo>
                    <a:lnTo>
                      <a:pt x="24" y="367"/>
                    </a:lnTo>
                    <a:lnTo>
                      <a:pt x="17" y="392"/>
                    </a:lnTo>
                    <a:lnTo>
                      <a:pt x="11" y="416"/>
                    </a:lnTo>
                    <a:lnTo>
                      <a:pt x="5" y="442"/>
                    </a:lnTo>
                    <a:lnTo>
                      <a:pt x="2" y="468"/>
                    </a:lnTo>
                    <a:lnTo>
                      <a:pt x="0" y="493"/>
                    </a:lnTo>
                    <a:lnTo>
                      <a:pt x="0" y="519"/>
                    </a:lnTo>
                    <a:lnTo>
                      <a:pt x="0" y="519"/>
                    </a:lnTo>
                    <a:lnTo>
                      <a:pt x="2" y="571"/>
                    </a:lnTo>
                    <a:lnTo>
                      <a:pt x="7" y="619"/>
                    </a:lnTo>
                    <a:lnTo>
                      <a:pt x="18" y="664"/>
                    </a:lnTo>
                    <a:lnTo>
                      <a:pt x="31" y="705"/>
                    </a:lnTo>
                    <a:lnTo>
                      <a:pt x="50" y="744"/>
                    </a:lnTo>
                    <a:lnTo>
                      <a:pt x="71" y="780"/>
                    </a:lnTo>
                    <a:lnTo>
                      <a:pt x="95" y="814"/>
                    </a:lnTo>
                    <a:lnTo>
                      <a:pt x="121" y="843"/>
                    </a:lnTo>
                    <a:lnTo>
                      <a:pt x="151" y="870"/>
                    </a:lnTo>
                    <a:lnTo>
                      <a:pt x="183" y="894"/>
                    </a:lnTo>
                    <a:lnTo>
                      <a:pt x="218" y="914"/>
                    </a:lnTo>
                    <a:lnTo>
                      <a:pt x="255" y="933"/>
                    </a:lnTo>
                    <a:lnTo>
                      <a:pt x="295" y="948"/>
                    </a:lnTo>
                    <a:lnTo>
                      <a:pt x="334" y="961"/>
                    </a:lnTo>
                    <a:lnTo>
                      <a:pt x="377" y="970"/>
                    </a:lnTo>
                    <a:lnTo>
                      <a:pt x="421" y="978"/>
                    </a:lnTo>
                    <a:lnTo>
                      <a:pt x="421" y="1039"/>
                    </a:lnTo>
                    <a:lnTo>
                      <a:pt x="421" y="1039"/>
                    </a:lnTo>
                    <a:lnTo>
                      <a:pt x="407" y="1039"/>
                    </a:lnTo>
                    <a:lnTo>
                      <a:pt x="369" y="1049"/>
                    </a:lnTo>
                    <a:lnTo>
                      <a:pt x="343" y="1054"/>
                    </a:lnTo>
                    <a:lnTo>
                      <a:pt x="313" y="1065"/>
                    </a:lnTo>
                    <a:lnTo>
                      <a:pt x="281" y="1079"/>
                    </a:lnTo>
                    <a:lnTo>
                      <a:pt x="248" y="1095"/>
                    </a:lnTo>
                    <a:lnTo>
                      <a:pt x="214" y="1118"/>
                    </a:lnTo>
                    <a:lnTo>
                      <a:pt x="181" y="1144"/>
                    </a:lnTo>
                    <a:lnTo>
                      <a:pt x="164" y="1159"/>
                    </a:lnTo>
                    <a:lnTo>
                      <a:pt x="147" y="1174"/>
                    </a:lnTo>
                    <a:lnTo>
                      <a:pt x="130" y="1192"/>
                    </a:lnTo>
                    <a:lnTo>
                      <a:pt x="115" y="1211"/>
                    </a:lnTo>
                    <a:lnTo>
                      <a:pt x="101" y="1232"/>
                    </a:lnTo>
                    <a:lnTo>
                      <a:pt x="86" y="1254"/>
                    </a:lnTo>
                    <a:lnTo>
                      <a:pt x="73" y="1278"/>
                    </a:lnTo>
                    <a:lnTo>
                      <a:pt x="61" y="1304"/>
                    </a:lnTo>
                    <a:lnTo>
                      <a:pt x="50" y="1330"/>
                    </a:lnTo>
                    <a:lnTo>
                      <a:pt x="39" y="1360"/>
                    </a:lnTo>
                    <a:lnTo>
                      <a:pt x="31" y="1392"/>
                    </a:lnTo>
                    <a:lnTo>
                      <a:pt x="24" y="1424"/>
                    </a:lnTo>
                    <a:lnTo>
                      <a:pt x="24" y="1424"/>
                    </a:lnTo>
                    <a:lnTo>
                      <a:pt x="24" y="1437"/>
                    </a:lnTo>
                    <a:lnTo>
                      <a:pt x="28" y="1467"/>
                    </a:lnTo>
                    <a:lnTo>
                      <a:pt x="31" y="1487"/>
                    </a:lnTo>
                    <a:lnTo>
                      <a:pt x="37" y="1511"/>
                    </a:lnTo>
                    <a:lnTo>
                      <a:pt x="45" y="1538"/>
                    </a:lnTo>
                    <a:lnTo>
                      <a:pt x="56" y="1566"/>
                    </a:lnTo>
                    <a:lnTo>
                      <a:pt x="71" y="1595"/>
                    </a:lnTo>
                    <a:lnTo>
                      <a:pt x="87" y="1625"/>
                    </a:lnTo>
                    <a:lnTo>
                      <a:pt x="108" y="1655"/>
                    </a:lnTo>
                    <a:lnTo>
                      <a:pt x="134" y="1683"/>
                    </a:lnTo>
                    <a:lnTo>
                      <a:pt x="147" y="1696"/>
                    </a:lnTo>
                    <a:lnTo>
                      <a:pt x="162" y="1709"/>
                    </a:lnTo>
                    <a:lnTo>
                      <a:pt x="179" y="1722"/>
                    </a:lnTo>
                    <a:lnTo>
                      <a:pt x="198" y="1735"/>
                    </a:lnTo>
                    <a:lnTo>
                      <a:pt x="216" y="1747"/>
                    </a:lnTo>
                    <a:lnTo>
                      <a:pt x="237" y="1756"/>
                    </a:lnTo>
                    <a:lnTo>
                      <a:pt x="259" y="1767"/>
                    </a:lnTo>
                    <a:lnTo>
                      <a:pt x="283" y="1775"/>
                    </a:lnTo>
                    <a:lnTo>
                      <a:pt x="276" y="2474"/>
                    </a:lnTo>
                    <a:lnTo>
                      <a:pt x="276" y="2474"/>
                    </a:lnTo>
                    <a:lnTo>
                      <a:pt x="263" y="2476"/>
                    </a:lnTo>
                    <a:lnTo>
                      <a:pt x="231" y="2480"/>
                    </a:lnTo>
                    <a:lnTo>
                      <a:pt x="211" y="2486"/>
                    </a:lnTo>
                    <a:lnTo>
                      <a:pt x="186" y="2491"/>
                    </a:lnTo>
                    <a:lnTo>
                      <a:pt x="162" y="2501"/>
                    </a:lnTo>
                    <a:lnTo>
                      <a:pt x="138" y="2512"/>
                    </a:lnTo>
                    <a:lnTo>
                      <a:pt x="115" y="2525"/>
                    </a:lnTo>
                    <a:lnTo>
                      <a:pt x="93" y="2540"/>
                    </a:lnTo>
                    <a:lnTo>
                      <a:pt x="84" y="2549"/>
                    </a:lnTo>
                    <a:lnTo>
                      <a:pt x="74" y="2558"/>
                    </a:lnTo>
                    <a:lnTo>
                      <a:pt x="67" y="2570"/>
                    </a:lnTo>
                    <a:lnTo>
                      <a:pt x="59" y="2581"/>
                    </a:lnTo>
                    <a:lnTo>
                      <a:pt x="52" y="2594"/>
                    </a:lnTo>
                    <a:lnTo>
                      <a:pt x="48" y="2607"/>
                    </a:lnTo>
                    <a:lnTo>
                      <a:pt x="45" y="2620"/>
                    </a:lnTo>
                    <a:lnTo>
                      <a:pt x="43" y="2637"/>
                    </a:lnTo>
                    <a:lnTo>
                      <a:pt x="43" y="2652"/>
                    </a:lnTo>
                    <a:lnTo>
                      <a:pt x="45" y="2668"/>
                    </a:lnTo>
                    <a:lnTo>
                      <a:pt x="48" y="2687"/>
                    </a:lnTo>
                    <a:lnTo>
                      <a:pt x="52" y="2708"/>
                    </a:lnTo>
                    <a:lnTo>
                      <a:pt x="52" y="2708"/>
                    </a:lnTo>
                    <a:lnTo>
                      <a:pt x="54" y="2710"/>
                    </a:lnTo>
                    <a:lnTo>
                      <a:pt x="56" y="2719"/>
                    </a:lnTo>
                    <a:lnTo>
                      <a:pt x="59" y="2724"/>
                    </a:lnTo>
                    <a:lnTo>
                      <a:pt x="65" y="2732"/>
                    </a:lnTo>
                    <a:lnTo>
                      <a:pt x="73" y="2739"/>
                    </a:lnTo>
                    <a:lnTo>
                      <a:pt x="82" y="2745"/>
                    </a:lnTo>
                    <a:lnTo>
                      <a:pt x="95" y="2752"/>
                    </a:lnTo>
                    <a:lnTo>
                      <a:pt x="110" y="2760"/>
                    </a:lnTo>
                    <a:lnTo>
                      <a:pt x="128" y="2766"/>
                    </a:lnTo>
                    <a:lnTo>
                      <a:pt x="151" y="2771"/>
                    </a:lnTo>
                    <a:lnTo>
                      <a:pt x="177" y="2775"/>
                    </a:lnTo>
                    <a:lnTo>
                      <a:pt x="207" y="2777"/>
                    </a:lnTo>
                    <a:lnTo>
                      <a:pt x="242" y="2779"/>
                    </a:lnTo>
                    <a:lnTo>
                      <a:pt x="283" y="2779"/>
                    </a:lnTo>
                    <a:lnTo>
                      <a:pt x="283" y="2779"/>
                    </a:lnTo>
                    <a:lnTo>
                      <a:pt x="358" y="2773"/>
                    </a:lnTo>
                    <a:lnTo>
                      <a:pt x="390" y="2769"/>
                    </a:lnTo>
                    <a:lnTo>
                      <a:pt x="416" y="2766"/>
                    </a:lnTo>
                    <a:lnTo>
                      <a:pt x="436" y="2760"/>
                    </a:lnTo>
                    <a:lnTo>
                      <a:pt x="455" y="2754"/>
                    </a:lnTo>
                    <a:lnTo>
                      <a:pt x="470" y="2747"/>
                    </a:lnTo>
                    <a:lnTo>
                      <a:pt x="481" y="2738"/>
                    </a:lnTo>
                    <a:lnTo>
                      <a:pt x="490" y="2728"/>
                    </a:lnTo>
                    <a:lnTo>
                      <a:pt x="496" y="2715"/>
                    </a:lnTo>
                    <a:lnTo>
                      <a:pt x="502" y="2702"/>
                    </a:lnTo>
                    <a:lnTo>
                      <a:pt x="504" y="2687"/>
                    </a:lnTo>
                    <a:lnTo>
                      <a:pt x="505" y="2670"/>
                    </a:lnTo>
                    <a:lnTo>
                      <a:pt x="507" y="2652"/>
                    </a:lnTo>
                    <a:lnTo>
                      <a:pt x="507" y="2607"/>
                    </a:lnTo>
                    <a:lnTo>
                      <a:pt x="584" y="2607"/>
                    </a:lnTo>
                    <a:lnTo>
                      <a:pt x="584" y="2607"/>
                    </a:lnTo>
                    <a:lnTo>
                      <a:pt x="582" y="2613"/>
                    </a:lnTo>
                    <a:lnTo>
                      <a:pt x="582" y="2631"/>
                    </a:lnTo>
                    <a:lnTo>
                      <a:pt x="582" y="2642"/>
                    </a:lnTo>
                    <a:lnTo>
                      <a:pt x="586" y="2655"/>
                    </a:lnTo>
                    <a:lnTo>
                      <a:pt x="589" y="2668"/>
                    </a:lnTo>
                    <a:lnTo>
                      <a:pt x="597" y="2683"/>
                    </a:lnTo>
                    <a:lnTo>
                      <a:pt x="608" y="2698"/>
                    </a:lnTo>
                    <a:lnTo>
                      <a:pt x="621" y="2711"/>
                    </a:lnTo>
                    <a:lnTo>
                      <a:pt x="640" y="2724"/>
                    </a:lnTo>
                    <a:lnTo>
                      <a:pt x="662" y="2736"/>
                    </a:lnTo>
                    <a:lnTo>
                      <a:pt x="690" y="2745"/>
                    </a:lnTo>
                    <a:lnTo>
                      <a:pt x="722" y="2754"/>
                    </a:lnTo>
                    <a:lnTo>
                      <a:pt x="761" y="2758"/>
                    </a:lnTo>
                    <a:lnTo>
                      <a:pt x="808" y="2760"/>
                    </a:lnTo>
                    <a:lnTo>
                      <a:pt x="808" y="2760"/>
                    </a:lnTo>
                    <a:lnTo>
                      <a:pt x="852" y="2760"/>
                    </a:lnTo>
                    <a:lnTo>
                      <a:pt x="894" y="2758"/>
                    </a:lnTo>
                    <a:lnTo>
                      <a:pt x="927" y="2754"/>
                    </a:lnTo>
                    <a:lnTo>
                      <a:pt x="957" y="2749"/>
                    </a:lnTo>
                    <a:lnTo>
                      <a:pt x="983" y="2743"/>
                    </a:lnTo>
                    <a:lnTo>
                      <a:pt x="1004" y="2736"/>
                    </a:lnTo>
                    <a:lnTo>
                      <a:pt x="1020" y="2728"/>
                    </a:lnTo>
                    <a:lnTo>
                      <a:pt x="1033" y="2719"/>
                    </a:lnTo>
                    <a:lnTo>
                      <a:pt x="1043" y="2708"/>
                    </a:lnTo>
                    <a:lnTo>
                      <a:pt x="1048" y="2698"/>
                    </a:lnTo>
                    <a:lnTo>
                      <a:pt x="1052" y="2685"/>
                    </a:lnTo>
                    <a:lnTo>
                      <a:pt x="1054" y="2672"/>
                    </a:lnTo>
                    <a:lnTo>
                      <a:pt x="1054" y="2659"/>
                    </a:lnTo>
                    <a:lnTo>
                      <a:pt x="1052" y="2646"/>
                    </a:lnTo>
                    <a:lnTo>
                      <a:pt x="1043" y="2616"/>
                    </a:lnTo>
                    <a:lnTo>
                      <a:pt x="1043" y="2616"/>
                    </a:lnTo>
                    <a:lnTo>
                      <a:pt x="1037" y="2601"/>
                    </a:lnTo>
                    <a:lnTo>
                      <a:pt x="1032" y="2586"/>
                    </a:lnTo>
                    <a:lnTo>
                      <a:pt x="1024" y="2571"/>
                    </a:lnTo>
                    <a:lnTo>
                      <a:pt x="1015" y="2558"/>
                    </a:lnTo>
                    <a:lnTo>
                      <a:pt x="1005" y="2547"/>
                    </a:lnTo>
                    <a:lnTo>
                      <a:pt x="996" y="2534"/>
                    </a:lnTo>
                    <a:lnTo>
                      <a:pt x="983" y="2523"/>
                    </a:lnTo>
                    <a:lnTo>
                      <a:pt x="970" y="2514"/>
                    </a:lnTo>
                    <a:lnTo>
                      <a:pt x="955" y="2504"/>
                    </a:lnTo>
                    <a:lnTo>
                      <a:pt x="938" y="2495"/>
                    </a:lnTo>
                    <a:lnTo>
                      <a:pt x="922" y="2487"/>
                    </a:lnTo>
                    <a:lnTo>
                      <a:pt x="903" y="2480"/>
                    </a:lnTo>
                    <a:lnTo>
                      <a:pt x="880" y="2474"/>
                    </a:lnTo>
                    <a:lnTo>
                      <a:pt x="858" y="2469"/>
                    </a:lnTo>
                    <a:lnTo>
                      <a:pt x="834" y="2465"/>
                    </a:lnTo>
                    <a:lnTo>
                      <a:pt x="808" y="2461"/>
                    </a:lnTo>
                    <a:lnTo>
                      <a:pt x="808" y="2461"/>
                    </a:lnTo>
                    <a:close/>
                    <a:moveTo>
                      <a:pt x="298" y="1549"/>
                    </a:moveTo>
                    <a:lnTo>
                      <a:pt x="298" y="1549"/>
                    </a:lnTo>
                    <a:lnTo>
                      <a:pt x="289" y="1543"/>
                    </a:lnTo>
                    <a:lnTo>
                      <a:pt x="270" y="1528"/>
                    </a:lnTo>
                    <a:lnTo>
                      <a:pt x="257" y="1517"/>
                    </a:lnTo>
                    <a:lnTo>
                      <a:pt x="246" y="1506"/>
                    </a:lnTo>
                    <a:lnTo>
                      <a:pt x="235" y="1491"/>
                    </a:lnTo>
                    <a:lnTo>
                      <a:pt x="226" y="1476"/>
                    </a:lnTo>
                    <a:lnTo>
                      <a:pt x="218" y="1459"/>
                    </a:lnTo>
                    <a:lnTo>
                      <a:pt x="216" y="1441"/>
                    </a:lnTo>
                    <a:lnTo>
                      <a:pt x="216" y="1431"/>
                    </a:lnTo>
                    <a:lnTo>
                      <a:pt x="218" y="1422"/>
                    </a:lnTo>
                    <a:lnTo>
                      <a:pt x="222" y="1413"/>
                    </a:lnTo>
                    <a:lnTo>
                      <a:pt x="226" y="1403"/>
                    </a:lnTo>
                    <a:lnTo>
                      <a:pt x="231" y="1392"/>
                    </a:lnTo>
                    <a:lnTo>
                      <a:pt x="239" y="1383"/>
                    </a:lnTo>
                    <a:lnTo>
                      <a:pt x="250" y="1373"/>
                    </a:lnTo>
                    <a:lnTo>
                      <a:pt x="261" y="1362"/>
                    </a:lnTo>
                    <a:lnTo>
                      <a:pt x="274" y="1353"/>
                    </a:lnTo>
                    <a:lnTo>
                      <a:pt x="291" y="1342"/>
                    </a:lnTo>
                    <a:lnTo>
                      <a:pt x="309" y="1332"/>
                    </a:lnTo>
                    <a:lnTo>
                      <a:pt x="330" y="1321"/>
                    </a:lnTo>
                    <a:lnTo>
                      <a:pt x="298" y="1549"/>
                    </a:lnTo>
                    <a:close/>
                    <a:moveTo>
                      <a:pt x="565" y="2581"/>
                    </a:moveTo>
                    <a:lnTo>
                      <a:pt x="522" y="2581"/>
                    </a:lnTo>
                    <a:lnTo>
                      <a:pt x="522" y="2581"/>
                    </a:lnTo>
                    <a:lnTo>
                      <a:pt x="511" y="2502"/>
                    </a:lnTo>
                    <a:lnTo>
                      <a:pt x="502" y="2428"/>
                    </a:lnTo>
                    <a:lnTo>
                      <a:pt x="498" y="2359"/>
                    </a:lnTo>
                    <a:lnTo>
                      <a:pt x="496" y="2295"/>
                    </a:lnTo>
                    <a:lnTo>
                      <a:pt x="496" y="2236"/>
                    </a:lnTo>
                    <a:lnTo>
                      <a:pt x="498" y="2181"/>
                    </a:lnTo>
                    <a:lnTo>
                      <a:pt x="502" y="2133"/>
                    </a:lnTo>
                    <a:lnTo>
                      <a:pt x="507" y="2088"/>
                    </a:lnTo>
                    <a:lnTo>
                      <a:pt x="513" y="2049"/>
                    </a:lnTo>
                    <a:lnTo>
                      <a:pt x="518" y="2015"/>
                    </a:lnTo>
                    <a:lnTo>
                      <a:pt x="532" y="1963"/>
                    </a:lnTo>
                    <a:lnTo>
                      <a:pt x="541" y="1931"/>
                    </a:lnTo>
                    <a:lnTo>
                      <a:pt x="546" y="1920"/>
                    </a:lnTo>
                    <a:lnTo>
                      <a:pt x="546" y="1920"/>
                    </a:lnTo>
                    <a:lnTo>
                      <a:pt x="558" y="1959"/>
                    </a:lnTo>
                    <a:lnTo>
                      <a:pt x="567" y="2004"/>
                    </a:lnTo>
                    <a:lnTo>
                      <a:pt x="574" y="2053"/>
                    </a:lnTo>
                    <a:lnTo>
                      <a:pt x="578" y="2103"/>
                    </a:lnTo>
                    <a:lnTo>
                      <a:pt x="582" y="2157"/>
                    </a:lnTo>
                    <a:lnTo>
                      <a:pt x="584" y="2213"/>
                    </a:lnTo>
                    <a:lnTo>
                      <a:pt x="584" y="2267"/>
                    </a:lnTo>
                    <a:lnTo>
                      <a:pt x="582" y="2321"/>
                    </a:lnTo>
                    <a:lnTo>
                      <a:pt x="578" y="2422"/>
                    </a:lnTo>
                    <a:lnTo>
                      <a:pt x="573" y="2504"/>
                    </a:lnTo>
                    <a:lnTo>
                      <a:pt x="565" y="2581"/>
                    </a:lnTo>
                    <a:lnTo>
                      <a:pt x="565" y="2581"/>
                    </a:lnTo>
                    <a:close/>
                    <a:moveTo>
                      <a:pt x="726" y="1295"/>
                    </a:moveTo>
                    <a:lnTo>
                      <a:pt x="726" y="1295"/>
                    </a:lnTo>
                    <a:lnTo>
                      <a:pt x="748" y="1299"/>
                    </a:lnTo>
                    <a:lnTo>
                      <a:pt x="774" y="1304"/>
                    </a:lnTo>
                    <a:lnTo>
                      <a:pt x="804" y="1316"/>
                    </a:lnTo>
                    <a:lnTo>
                      <a:pt x="819" y="1323"/>
                    </a:lnTo>
                    <a:lnTo>
                      <a:pt x="834" y="1332"/>
                    </a:lnTo>
                    <a:lnTo>
                      <a:pt x="847" y="1342"/>
                    </a:lnTo>
                    <a:lnTo>
                      <a:pt x="862" y="1355"/>
                    </a:lnTo>
                    <a:lnTo>
                      <a:pt x="873" y="1370"/>
                    </a:lnTo>
                    <a:lnTo>
                      <a:pt x="882" y="1385"/>
                    </a:lnTo>
                    <a:lnTo>
                      <a:pt x="890" y="1403"/>
                    </a:lnTo>
                    <a:lnTo>
                      <a:pt x="895" y="1424"/>
                    </a:lnTo>
                    <a:lnTo>
                      <a:pt x="895" y="1424"/>
                    </a:lnTo>
                    <a:lnTo>
                      <a:pt x="897" y="1444"/>
                    </a:lnTo>
                    <a:lnTo>
                      <a:pt x="895" y="1463"/>
                    </a:lnTo>
                    <a:lnTo>
                      <a:pt x="892" y="1480"/>
                    </a:lnTo>
                    <a:lnTo>
                      <a:pt x="884" y="1497"/>
                    </a:lnTo>
                    <a:lnTo>
                      <a:pt x="875" y="1510"/>
                    </a:lnTo>
                    <a:lnTo>
                      <a:pt x="864" y="1521"/>
                    </a:lnTo>
                    <a:lnTo>
                      <a:pt x="852" y="1532"/>
                    </a:lnTo>
                    <a:lnTo>
                      <a:pt x="839" y="1541"/>
                    </a:lnTo>
                    <a:lnTo>
                      <a:pt x="815" y="1556"/>
                    </a:lnTo>
                    <a:lnTo>
                      <a:pt x="791" y="1566"/>
                    </a:lnTo>
                    <a:lnTo>
                      <a:pt x="769" y="1571"/>
                    </a:lnTo>
                    <a:lnTo>
                      <a:pt x="726" y="129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57" name="Freeform 280"/>
              <p:cNvSpPr>
                <a:spLocks noEditPoints="1"/>
              </p:cNvSpPr>
              <p:nvPr/>
            </p:nvSpPr>
            <p:spPr bwMode="auto">
              <a:xfrm>
                <a:off x="701675" y="5408613"/>
                <a:ext cx="939800" cy="2265363"/>
              </a:xfrm>
              <a:custGeom>
                <a:avLst/>
                <a:gdLst>
                  <a:gd name="T0" fmla="*/ 194 w 1185"/>
                  <a:gd name="T1" fmla="*/ 1162 h 2853"/>
                  <a:gd name="T2" fmla="*/ 34 w 1185"/>
                  <a:gd name="T3" fmla="*/ 1476 h 2853"/>
                  <a:gd name="T4" fmla="*/ 153 w 1185"/>
                  <a:gd name="T5" fmla="*/ 1756 h 2853"/>
                  <a:gd name="T6" fmla="*/ 286 w 1185"/>
                  <a:gd name="T7" fmla="*/ 2484 h 2853"/>
                  <a:gd name="T8" fmla="*/ 105 w 1185"/>
                  <a:gd name="T9" fmla="*/ 2560 h 2853"/>
                  <a:gd name="T10" fmla="*/ 58 w 1185"/>
                  <a:gd name="T11" fmla="*/ 2758 h 2853"/>
                  <a:gd name="T12" fmla="*/ 157 w 1185"/>
                  <a:gd name="T13" fmla="*/ 2847 h 2853"/>
                  <a:gd name="T14" fmla="*/ 504 w 1185"/>
                  <a:gd name="T15" fmla="*/ 2836 h 2853"/>
                  <a:gd name="T16" fmla="*/ 599 w 1185"/>
                  <a:gd name="T17" fmla="*/ 2715 h 2853"/>
                  <a:gd name="T18" fmla="*/ 704 w 1185"/>
                  <a:gd name="T19" fmla="*/ 2823 h 2853"/>
                  <a:gd name="T20" fmla="*/ 1064 w 1185"/>
                  <a:gd name="T21" fmla="*/ 2827 h 2853"/>
                  <a:gd name="T22" fmla="*/ 1140 w 1185"/>
                  <a:gd name="T23" fmla="*/ 2663 h 2853"/>
                  <a:gd name="T24" fmla="*/ 1021 w 1185"/>
                  <a:gd name="T25" fmla="*/ 2504 h 2853"/>
                  <a:gd name="T26" fmla="*/ 898 w 1185"/>
                  <a:gd name="T27" fmla="*/ 1858 h 2853"/>
                  <a:gd name="T28" fmla="*/ 1142 w 1185"/>
                  <a:gd name="T29" fmla="*/ 1649 h 2853"/>
                  <a:gd name="T30" fmla="*/ 1181 w 1185"/>
                  <a:gd name="T31" fmla="*/ 1431 h 2853"/>
                  <a:gd name="T32" fmla="*/ 1015 w 1185"/>
                  <a:gd name="T33" fmla="*/ 1149 h 2853"/>
                  <a:gd name="T34" fmla="*/ 885 w 1185"/>
                  <a:gd name="T35" fmla="*/ 1000 h 2853"/>
                  <a:gd name="T36" fmla="*/ 1127 w 1185"/>
                  <a:gd name="T37" fmla="*/ 686 h 2853"/>
                  <a:gd name="T38" fmla="*/ 1094 w 1185"/>
                  <a:gd name="T39" fmla="*/ 384 h 2853"/>
                  <a:gd name="T40" fmla="*/ 939 w 1185"/>
                  <a:gd name="T41" fmla="*/ 147 h 2853"/>
                  <a:gd name="T42" fmla="*/ 662 w 1185"/>
                  <a:gd name="T43" fmla="*/ 7 h 2853"/>
                  <a:gd name="T44" fmla="*/ 381 w 1185"/>
                  <a:gd name="T45" fmla="*/ 37 h 2853"/>
                  <a:gd name="T46" fmla="*/ 134 w 1185"/>
                  <a:gd name="T47" fmla="*/ 216 h 2853"/>
                  <a:gd name="T48" fmla="*/ 8 w 1185"/>
                  <a:gd name="T49" fmla="*/ 498 h 2853"/>
                  <a:gd name="T50" fmla="*/ 78 w 1185"/>
                  <a:gd name="T51" fmla="*/ 845 h 2853"/>
                  <a:gd name="T52" fmla="*/ 670 w 1185"/>
                  <a:gd name="T53" fmla="*/ 1108 h 2853"/>
                  <a:gd name="T54" fmla="*/ 864 w 1185"/>
                  <a:gd name="T55" fmla="*/ 1159 h 2853"/>
                  <a:gd name="T56" fmla="*/ 1080 w 1185"/>
                  <a:gd name="T57" fmla="*/ 1368 h 2853"/>
                  <a:gd name="T58" fmla="*/ 1064 w 1185"/>
                  <a:gd name="T59" fmla="*/ 1634 h 2853"/>
                  <a:gd name="T60" fmla="*/ 823 w 1185"/>
                  <a:gd name="T61" fmla="*/ 1793 h 2853"/>
                  <a:gd name="T62" fmla="*/ 793 w 1185"/>
                  <a:gd name="T63" fmla="*/ 1901 h 2853"/>
                  <a:gd name="T64" fmla="*/ 845 w 1185"/>
                  <a:gd name="T65" fmla="*/ 2551 h 2853"/>
                  <a:gd name="T66" fmla="*/ 1049 w 1185"/>
                  <a:gd name="T67" fmla="*/ 2638 h 2853"/>
                  <a:gd name="T68" fmla="*/ 1038 w 1185"/>
                  <a:gd name="T69" fmla="*/ 2750 h 2853"/>
                  <a:gd name="T70" fmla="*/ 705 w 1185"/>
                  <a:gd name="T71" fmla="*/ 2739 h 2853"/>
                  <a:gd name="T72" fmla="*/ 674 w 1185"/>
                  <a:gd name="T73" fmla="*/ 2560 h 2853"/>
                  <a:gd name="T74" fmla="*/ 664 w 1185"/>
                  <a:gd name="T75" fmla="*/ 1978 h 2853"/>
                  <a:gd name="T76" fmla="*/ 577 w 1185"/>
                  <a:gd name="T77" fmla="*/ 1905 h 2853"/>
                  <a:gd name="T78" fmla="*/ 508 w 1185"/>
                  <a:gd name="T79" fmla="*/ 2122 h 2853"/>
                  <a:gd name="T80" fmla="*/ 509 w 1185"/>
                  <a:gd name="T81" fmla="*/ 2737 h 2853"/>
                  <a:gd name="T82" fmla="*/ 248 w 1185"/>
                  <a:gd name="T83" fmla="*/ 2773 h 2853"/>
                  <a:gd name="T84" fmla="*/ 140 w 1185"/>
                  <a:gd name="T85" fmla="*/ 2672 h 2853"/>
                  <a:gd name="T86" fmla="*/ 274 w 1185"/>
                  <a:gd name="T87" fmla="*/ 2566 h 2853"/>
                  <a:gd name="T88" fmla="*/ 364 w 1185"/>
                  <a:gd name="T89" fmla="*/ 2530 h 2853"/>
                  <a:gd name="T90" fmla="*/ 347 w 1185"/>
                  <a:gd name="T91" fmla="*/ 1784 h 2853"/>
                  <a:gd name="T92" fmla="*/ 157 w 1185"/>
                  <a:gd name="T93" fmla="*/ 1633 h 2853"/>
                  <a:gd name="T94" fmla="*/ 123 w 1185"/>
                  <a:gd name="T95" fmla="*/ 1403 h 2853"/>
                  <a:gd name="T96" fmla="*/ 366 w 1185"/>
                  <a:gd name="T97" fmla="*/ 1147 h 2853"/>
                  <a:gd name="T98" fmla="*/ 508 w 1185"/>
                  <a:gd name="T99" fmla="*/ 1090 h 2853"/>
                  <a:gd name="T100" fmla="*/ 403 w 1185"/>
                  <a:gd name="T101" fmla="*/ 959 h 2853"/>
                  <a:gd name="T102" fmla="*/ 129 w 1185"/>
                  <a:gd name="T103" fmla="*/ 774 h 2853"/>
                  <a:gd name="T104" fmla="*/ 101 w 1185"/>
                  <a:gd name="T105" fmla="*/ 448 h 2853"/>
                  <a:gd name="T106" fmla="*/ 330 w 1185"/>
                  <a:gd name="T107" fmla="*/ 147 h 2853"/>
                  <a:gd name="T108" fmla="*/ 577 w 1185"/>
                  <a:gd name="T109" fmla="*/ 80 h 2853"/>
                  <a:gd name="T110" fmla="*/ 834 w 1185"/>
                  <a:gd name="T111" fmla="*/ 164 h 2853"/>
                  <a:gd name="T112" fmla="*/ 1045 w 1185"/>
                  <a:gd name="T113" fmla="*/ 509 h 2853"/>
                  <a:gd name="T114" fmla="*/ 1011 w 1185"/>
                  <a:gd name="T115" fmla="*/ 783 h 2853"/>
                  <a:gd name="T116" fmla="*/ 748 w 1185"/>
                  <a:gd name="T117" fmla="*/ 961 h 2853"/>
                  <a:gd name="T118" fmla="*/ 670 w 1185"/>
                  <a:gd name="T119" fmla="*/ 1108 h 2853"/>
                  <a:gd name="T120" fmla="*/ 579 w 1185"/>
                  <a:gd name="T121" fmla="*/ 2498 h 2853"/>
                  <a:gd name="T122" fmla="*/ 603 w 1185"/>
                  <a:gd name="T123" fmla="*/ 2183 h 2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85" h="2853">
                    <a:moveTo>
                      <a:pt x="384" y="1037"/>
                    </a:moveTo>
                    <a:lnTo>
                      <a:pt x="384" y="1037"/>
                    </a:lnTo>
                    <a:lnTo>
                      <a:pt x="422" y="1045"/>
                    </a:lnTo>
                    <a:lnTo>
                      <a:pt x="422" y="1045"/>
                    </a:lnTo>
                    <a:lnTo>
                      <a:pt x="390" y="1052"/>
                    </a:lnTo>
                    <a:lnTo>
                      <a:pt x="356" y="1063"/>
                    </a:lnTo>
                    <a:lnTo>
                      <a:pt x="323" y="1078"/>
                    </a:lnTo>
                    <a:lnTo>
                      <a:pt x="289" y="1095"/>
                    </a:lnTo>
                    <a:lnTo>
                      <a:pt x="258" y="1116"/>
                    </a:lnTo>
                    <a:lnTo>
                      <a:pt x="224" y="1138"/>
                    </a:lnTo>
                    <a:lnTo>
                      <a:pt x="194" y="1162"/>
                    </a:lnTo>
                    <a:lnTo>
                      <a:pt x="164" y="1190"/>
                    </a:lnTo>
                    <a:lnTo>
                      <a:pt x="136" y="1220"/>
                    </a:lnTo>
                    <a:lnTo>
                      <a:pt x="112" y="1252"/>
                    </a:lnTo>
                    <a:lnTo>
                      <a:pt x="90" y="1285"/>
                    </a:lnTo>
                    <a:lnTo>
                      <a:pt x="71" y="1321"/>
                    </a:lnTo>
                    <a:lnTo>
                      <a:pt x="54" y="1358"/>
                    </a:lnTo>
                    <a:lnTo>
                      <a:pt x="43" y="1396"/>
                    </a:lnTo>
                    <a:lnTo>
                      <a:pt x="39" y="1416"/>
                    </a:lnTo>
                    <a:lnTo>
                      <a:pt x="36" y="1437"/>
                    </a:lnTo>
                    <a:lnTo>
                      <a:pt x="34" y="1455"/>
                    </a:lnTo>
                    <a:lnTo>
                      <a:pt x="34" y="1476"/>
                    </a:lnTo>
                    <a:lnTo>
                      <a:pt x="34" y="1476"/>
                    </a:lnTo>
                    <a:lnTo>
                      <a:pt x="36" y="1509"/>
                    </a:lnTo>
                    <a:lnTo>
                      <a:pt x="39" y="1543"/>
                    </a:lnTo>
                    <a:lnTo>
                      <a:pt x="45" y="1575"/>
                    </a:lnTo>
                    <a:lnTo>
                      <a:pt x="54" y="1605"/>
                    </a:lnTo>
                    <a:lnTo>
                      <a:pt x="67" y="1633"/>
                    </a:lnTo>
                    <a:lnTo>
                      <a:pt x="80" y="1661"/>
                    </a:lnTo>
                    <a:lnTo>
                      <a:pt x="95" y="1687"/>
                    </a:lnTo>
                    <a:lnTo>
                      <a:pt x="114" y="1711"/>
                    </a:lnTo>
                    <a:lnTo>
                      <a:pt x="133" y="1733"/>
                    </a:lnTo>
                    <a:lnTo>
                      <a:pt x="153" y="1756"/>
                    </a:lnTo>
                    <a:lnTo>
                      <a:pt x="174" y="1774"/>
                    </a:lnTo>
                    <a:lnTo>
                      <a:pt x="196" y="1793"/>
                    </a:lnTo>
                    <a:lnTo>
                      <a:pt x="220" y="1810"/>
                    </a:lnTo>
                    <a:lnTo>
                      <a:pt x="245" y="1825"/>
                    </a:lnTo>
                    <a:lnTo>
                      <a:pt x="269" y="1838"/>
                    </a:lnTo>
                    <a:lnTo>
                      <a:pt x="293" y="1849"/>
                    </a:lnTo>
                    <a:lnTo>
                      <a:pt x="293" y="1849"/>
                    </a:lnTo>
                    <a:lnTo>
                      <a:pt x="289" y="2024"/>
                    </a:lnTo>
                    <a:lnTo>
                      <a:pt x="287" y="2207"/>
                    </a:lnTo>
                    <a:lnTo>
                      <a:pt x="286" y="2484"/>
                    </a:lnTo>
                    <a:lnTo>
                      <a:pt x="286" y="2484"/>
                    </a:lnTo>
                    <a:lnTo>
                      <a:pt x="263" y="2485"/>
                    </a:lnTo>
                    <a:lnTo>
                      <a:pt x="243" y="2489"/>
                    </a:lnTo>
                    <a:lnTo>
                      <a:pt x="222" y="2495"/>
                    </a:lnTo>
                    <a:lnTo>
                      <a:pt x="203" y="2502"/>
                    </a:lnTo>
                    <a:lnTo>
                      <a:pt x="172" y="2515"/>
                    </a:lnTo>
                    <a:lnTo>
                      <a:pt x="157" y="2523"/>
                    </a:lnTo>
                    <a:lnTo>
                      <a:pt x="157" y="2523"/>
                    </a:lnTo>
                    <a:lnTo>
                      <a:pt x="144" y="2530"/>
                    </a:lnTo>
                    <a:lnTo>
                      <a:pt x="129" y="2540"/>
                    </a:lnTo>
                    <a:lnTo>
                      <a:pt x="116" y="2549"/>
                    </a:lnTo>
                    <a:lnTo>
                      <a:pt x="105" y="2560"/>
                    </a:lnTo>
                    <a:lnTo>
                      <a:pt x="93" y="2571"/>
                    </a:lnTo>
                    <a:lnTo>
                      <a:pt x="82" y="2584"/>
                    </a:lnTo>
                    <a:lnTo>
                      <a:pt x="73" y="2597"/>
                    </a:lnTo>
                    <a:lnTo>
                      <a:pt x="67" y="2612"/>
                    </a:lnTo>
                    <a:lnTo>
                      <a:pt x="67" y="2612"/>
                    </a:lnTo>
                    <a:lnTo>
                      <a:pt x="58" y="2637"/>
                    </a:lnTo>
                    <a:lnTo>
                      <a:pt x="52" y="2666"/>
                    </a:lnTo>
                    <a:lnTo>
                      <a:pt x="50" y="2696"/>
                    </a:lnTo>
                    <a:lnTo>
                      <a:pt x="52" y="2728"/>
                    </a:lnTo>
                    <a:lnTo>
                      <a:pt x="54" y="2743"/>
                    </a:lnTo>
                    <a:lnTo>
                      <a:pt x="58" y="2758"/>
                    </a:lnTo>
                    <a:lnTo>
                      <a:pt x="62" y="2773"/>
                    </a:lnTo>
                    <a:lnTo>
                      <a:pt x="67" y="2786"/>
                    </a:lnTo>
                    <a:lnTo>
                      <a:pt x="75" y="2799"/>
                    </a:lnTo>
                    <a:lnTo>
                      <a:pt x="82" y="2810"/>
                    </a:lnTo>
                    <a:lnTo>
                      <a:pt x="92" y="2819"/>
                    </a:lnTo>
                    <a:lnTo>
                      <a:pt x="103" y="2827"/>
                    </a:lnTo>
                    <a:lnTo>
                      <a:pt x="103" y="2827"/>
                    </a:lnTo>
                    <a:lnTo>
                      <a:pt x="116" y="2834"/>
                    </a:lnTo>
                    <a:lnTo>
                      <a:pt x="129" y="2840"/>
                    </a:lnTo>
                    <a:lnTo>
                      <a:pt x="142" y="2844"/>
                    </a:lnTo>
                    <a:lnTo>
                      <a:pt x="157" y="2847"/>
                    </a:lnTo>
                    <a:lnTo>
                      <a:pt x="189" y="2851"/>
                    </a:lnTo>
                    <a:lnTo>
                      <a:pt x="220" y="2853"/>
                    </a:lnTo>
                    <a:lnTo>
                      <a:pt x="254" y="2853"/>
                    </a:lnTo>
                    <a:lnTo>
                      <a:pt x="286" y="2851"/>
                    </a:lnTo>
                    <a:lnTo>
                      <a:pt x="343" y="2849"/>
                    </a:lnTo>
                    <a:lnTo>
                      <a:pt x="343" y="2849"/>
                    </a:lnTo>
                    <a:lnTo>
                      <a:pt x="381" y="2849"/>
                    </a:lnTo>
                    <a:lnTo>
                      <a:pt x="431" y="2847"/>
                    </a:lnTo>
                    <a:lnTo>
                      <a:pt x="455" y="2844"/>
                    </a:lnTo>
                    <a:lnTo>
                      <a:pt x="482" y="2840"/>
                    </a:lnTo>
                    <a:lnTo>
                      <a:pt x="504" y="2836"/>
                    </a:lnTo>
                    <a:lnTo>
                      <a:pt x="524" y="2831"/>
                    </a:lnTo>
                    <a:lnTo>
                      <a:pt x="524" y="2831"/>
                    </a:lnTo>
                    <a:lnTo>
                      <a:pt x="541" y="2823"/>
                    </a:lnTo>
                    <a:lnTo>
                      <a:pt x="554" y="2814"/>
                    </a:lnTo>
                    <a:lnTo>
                      <a:pt x="567" y="2801"/>
                    </a:lnTo>
                    <a:lnTo>
                      <a:pt x="577" y="2788"/>
                    </a:lnTo>
                    <a:lnTo>
                      <a:pt x="584" y="2771"/>
                    </a:lnTo>
                    <a:lnTo>
                      <a:pt x="592" y="2754"/>
                    </a:lnTo>
                    <a:lnTo>
                      <a:pt x="595" y="2735"/>
                    </a:lnTo>
                    <a:lnTo>
                      <a:pt x="599" y="2715"/>
                    </a:lnTo>
                    <a:lnTo>
                      <a:pt x="599" y="2715"/>
                    </a:lnTo>
                    <a:lnTo>
                      <a:pt x="608" y="2743"/>
                    </a:lnTo>
                    <a:lnTo>
                      <a:pt x="616" y="2756"/>
                    </a:lnTo>
                    <a:lnTo>
                      <a:pt x="623" y="2767"/>
                    </a:lnTo>
                    <a:lnTo>
                      <a:pt x="623" y="2767"/>
                    </a:lnTo>
                    <a:lnTo>
                      <a:pt x="633" y="2778"/>
                    </a:lnTo>
                    <a:lnTo>
                      <a:pt x="642" y="2790"/>
                    </a:lnTo>
                    <a:lnTo>
                      <a:pt x="653" y="2799"/>
                    </a:lnTo>
                    <a:lnTo>
                      <a:pt x="664" y="2806"/>
                    </a:lnTo>
                    <a:lnTo>
                      <a:pt x="676" y="2814"/>
                    </a:lnTo>
                    <a:lnTo>
                      <a:pt x="689" y="2819"/>
                    </a:lnTo>
                    <a:lnTo>
                      <a:pt x="704" y="2823"/>
                    </a:lnTo>
                    <a:lnTo>
                      <a:pt x="717" y="2827"/>
                    </a:lnTo>
                    <a:lnTo>
                      <a:pt x="717" y="2827"/>
                    </a:lnTo>
                    <a:lnTo>
                      <a:pt x="761" y="2833"/>
                    </a:lnTo>
                    <a:lnTo>
                      <a:pt x="810" y="2836"/>
                    </a:lnTo>
                    <a:lnTo>
                      <a:pt x="860" y="2840"/>
                    </a:lnTo>
                    <a:lnTo>
                      <a:pt x="911" y="2840"/>
                    </a:lnTo>
                    <a:lnTo>
                      <a:pt x="911" y="2840"/>
                    </a:lnTo>
                    <a:lnTo>
                      <a:pt x="963" y="2840"/>
                    </a:lnTo>
                    <a:lnTo>
                      <a:pt x="1015" y="2834"/>
                    </a:lnTo>
                    <a:lnTo>
                      <a:pt x="1041" y="2831"/>
                    </a:lnTo>
                    <a:lnTo>
                      <a:pt x="1064" y="2827"/>
                    </a:lnTo>
                    <a:lnTo>
                      <a:pt x="1082" y="2819"/>
                    </a:lnTo>
                    <a:lnTo>
                      <a:pt x="1099" y="2812"/>
                    </a:lnTo>
                    <a:lnTo>
                      <a:pt x="1099" y="2812"/>
                    </a:lnTo>
                    <a:lnTo>
                      <a:pt x="1107" y="2806"/>
                    </a:lnTo>
                    <a:lnTo>
                      <a:pt x="1112" y="2801"/>
                    </a:lnTo>
                    <a:lnTo>
                      <a:pt x="1123" y="2784"/>
                    </a:lnTo>
                    <a:lnTo>
                      <a:pt x="1133" y="2763"/>
                    </a:lnTo>
                    <a:lnTo>
                      <a:pt x="1138" y="2741"/>
                    </a:lnTo>
                    <a:lnTo>
                      <a:pt x="1142" y="2717"/>
                    </a:lnTo>
                    <a:lnTo>
                      <a:pt x="1142" y="2689"/>
                    </a:lnTo>
                    <a:lnTo>
                      <a:pt x="1140" y="2663"/>
                    </a:lnTo>
                    <a:lnTo>
                      <a:pt x="1135" y="2637"/>
                    </a:lnTo>
                    <a:lnTo>
                      <a:pt x="1135" y="2637"/>
                    </a:lnTo>
                    <a:lnTo>
                      <a:pt x="1125" y="2612"/>
                    </a:lnTo>
                    <a:lnTo>
                      <a:pt x="1112" y="2588"/>
                    </a:lnTo>
                    <a:lnTo>
                      <a:pt x="1105" y="2575"/>
                    </a:lnTo>
                    <a:lnTo>
                      <a:pt x="1095" y="2562"/>
                    </a:lnTo>
                    <a:lnTo>
                      <a:pt x="1084" y="2551"/>
                    </a:lnTo>
                    <a:lnTo>
                      <a:pt x="1071" y="2538"/>
                    </a:lnTo>
                    <a:lnTo>
                      <a:pt x="1056" y="2526"/>
                    </a:lnTo>
                    <a:lnTo>
                      <a:pt x="1039" y="2515"/>
                    </a:lnTo>
                    <a:lnTo>
                      <a:pt x="1021" y="2504"/>
                    </a:lnTo>
                    <a:lnTo>
                      <a:pt x="1000" y="2495"/>
                    </a:lnTo>
                    <a:lnTo>
                      <a:pt x="976" y="2487"/>
                    </a:lnTo>
                    <a:lnTo>
                      <a:pt x="952" y="2482"/>
                    </a:lnTo>
                    <a:lnTo>
                      <a:pt x="924" y="2476"/>
                    </a:lnTo>
                    <a:lnTo>
                      <a:pt x="892" y="2472"/>
                    </a:lnTo>
                    <a:lnTo>
                      <a:pt x="892" y="2472"/>
                    </a:lnTo>
                    <a:lnTo>
                      <a:pt x="873" y="1898"/>
                    </a:lnTo>
                    <a:lnTo>
                      <a:pt x="873" y="1898"/>
                    </a:lnTo>
                    <a:lnTo>
                      <a:pt x="871" y="1866"/>
                    </a:lnTo>
                    <a:lnTo>
                      <a:pt x="871" y="1866"/>
                    </a:lnTo>
                    <a:lnTo>
                      <a:pt x="898" y="1858"/>
                    </a:lnTo>
                    <a:lnTo>
                      <a:pt x="924" y="1849"/>
                    </a:lnTo>
                    <a:lnTo>
                      <a:pt x="946" y="1838"/>
                    </a:lnTo>
                    <a:lnTo>
                      <a:pt x="967" y="1825"/>
                    </a:lnTo>
                    <a:lnTo>
                      <a:pt x="989" y="1812"/>
                    </a:lnTo>
                    <a:lnTo>
                      <a:pt x="1010" y="1795"/>
                    </a:lnTo>
                    <a:lnTo>
                      <a:pt x="1051" y="1761"/>
                    </a:lnTo>
                    <a:lnTo>
                      <a:pt x="1051" y="1761"/>
                    </a:lnTo>
                    <a:lnTo>
                      <a:pt x="1082" y="1731"/>
                    </a:lnTo>
                    <a:lnTo>
                      <a:pt x="1108" y="1700"/>
                    </a:lnTo>
                    <a:lnTo>
                      <a:pt x="1133" y="1666"/>
                    </a:lnTo>
                    <a:lnTo>
                      <a:pt x="1142" y="1649"/>
                    </a:lnTo>
                    <a:lnTo>
                      <a:pt x="1151" y="1633"/>
                    </a:lnTo>
                    <a:lnTo>
                      <a:pt x="1159" y="1614"/>
                    </a:lnTo>
                    <a:lnTo>
                      <a:pt x="1166" y="1595"/>
                    </a:lnTo>
                    <a:lnTo>
                      <a:pt x="1172" y="1577"/>
                    </a:lnTo>
                    <a:lnTo>
                      <a:pt x="1176" y="1556"/>
                    </a:lnTo>
                    <a:lnTo>
                      <a:pt x="1179" y="1537"/>
                    </a:lnTo>
                    <a:lnTo>
                      <a:pt x="1183" y="1517"/>
                    </a:lnTo>
                    <a:lnTo>
                      <a:pt x="1185" y="1476"/>
                    </a:lnTo>
                    <a:lnTo>
                      <a:pt x="1185" y="1476"/>
                    </a:lnTo>
                    <a:lnTo>
                      <a:pt x="1183" y="1453"/>
                    </a:lnTo>
                    <a:lnTo>
                      <a:pt x="1181" y="1431"/>
                    </a:lnTo>
                    <a:lnTo>
                      <a:pt x="1177" y="1411"/>
                    </a:lnTo>
                    <a:lnTo>
                      <a:pt x="1174" y="1388"/>
                    </a:lnTo>
                    <a:lnTo>
                      <a:pt x="1168" y="1368"/>
                    </a:lnTo>
                    <a:lnTo>
                      <a:pt x="1161" y="1347"/>
                    </a:lnTo>
                    <a:lnTo>
                      <a:pt x="1153" y="1328"/>
                    </a:lnTo>
                    <a:lnTo>
                      <a:pt x="1146" y="1310"/>
                    </a:lnTo>
                    <a:lnTo>
                      <a:pt x="1125" y="1272"/>
                    </a:lnTo>
                    <a:lnTo>
                      <a:pt x="1101" y="1237"/>
                    </a:lnTo>
                    <a:lnTo>
                      <a:pt x="1075" y="1205"/>
                    </a:lnTo>
                    <a:lnTo>
                      <a:pt x="1045" y="1175"/>
                    </a:lnTo>
                    <a:lnTo>
                      <a:pt x="1015" y="1149"/>
                    </a:lnTo>
                    <a:lnTo>
                      <a:pt x="982" y="1125"/>
                    </a:lnTo>
                    <a:lnTo>
                      <a:pt x="946" y="1103"/>
                    </a:lnTo>
                    <a:lnTo>
                      <a:pt x="911" y="1084"/>
                    </a:lnTo>
                    <a:lnTo>
                      <a:pt x="873" y="1069"/>
                    </a:lnTo>
                    <a:lnTo>
                      <a:pt x="838" y="1056"/>
                    </a:lnTo>
                    <a:lnTo>
                      <a:pt x="801" y="1047"/>
                    </a:lnTo>
                    <a:lnTo>
                      <a:pt x="763" y="1041"/>
                    </a:lnTo>
                    <a:lnTo>
                      <a:pt x="763" y="1041"/>
                    </a:lnTo>
                    <a:lnTo>
                      <a:pt x="806" y="1030"/>
                    </a:lnTo>
                    <a:lnTo>
                      <a:pt x="847" y="1017"/>
                    </a:lnTo>
                    <a:lnTo>
                      <a:pt x="885" y="1000"/>
                    </a:lnTo>
                    <a:lnTo>
                      <a:pt x="922" y="983"/>
                    </a:lnTo>
                    <a:lnTo>
                      <a:pt x="954" y="963"/>
                    </a:lnTo>
                    <a:lnTo>
                      <a:pt x="985" y="940"/>
                    </a:lnTo>
                    <a:lnTo>
                      <a:pt x="1011" y="916"/>
                    </a:lnTo>
                    <a:lnTo>
                      <a:pt x="1038" y="888"/>
                    </a:lnTo>
                    <a:lnTo>
                      <a:pt x="1060" y="860"/>
                    </a:lnTo>
                    <a:lnTo>
                      <a:pt x="1079" y="830"/>
                    </a:lnTo>
                    <a:lnTo>
                      <a:pt x="1095" y="797"/>
                    </a:lnTo>
                    <a:lnTo>
                      <a:pt x="1108" y="761"/>
                    </a:lnTo>
                    <a:lnTo>
                      <a:pt x="1120" y="726"/>
                    </a:lnTo>
                    <a:lnTo>
                      <a:pt x="1127" y="686"/>
                    </a:lnTo>
                    <a:lnTo>
                      <a:pt x="1131" y="645"/>
                    </a:lnTo>
                    <a:lnTo>
                      <a:pt x="1133" y="604"/>
                    </a:lnTo>
                    <a:lnTo>
                      <a:pt x="1133" y="604"/>
                    </a:lnTo>
                    <a:lnTo>
                      <a:pt x="1133" y="576"/>
                    </a:lnTo>
                    <a:lnTo>
                      <a:pt x="1131" y="548"/>
                    </a:lnTo>
                    <a:lnTo>
                      <a:pt x="1127" y="520"/>
                    </a:lnTo>
                    <a:lnTo>
                      <a:pt x="1123" y="492"/>
                    </a:lnTo>
                    <a:lnTo>
                      <a:pt x="1118" y="464"/>
                    </a:lnTo>
                    <a:lnTo>
                      <a:pt x="1110" y="436"/>
                    </a:lnTo>
                    <a:lnTo>
                      <a:pt x="1103" y="410"/>
                    </a:lnTo>
                    <a:lnTo>
                      <a:pt x="1094" y="384"/>
                    </a:lnTo>
                    <a:lnTo>
                      <a:pt x="1082" y="358"/>
                    </a:lnTo>
                    <a:lnTo>
                      <a:pt x="1071" y="332"/>
                    </a:lnTo>
                    <a:lnTo>
                      <a:pt x="1058" y="306"/>
                    </a:lnTo>
                    <a:lnTo>
                      <a:pt x="1045" y="281"/>
                    </a:lnTo>
                    <a:lnTo>
                      <a:pt x="1030" y="257"/>
                    </a:lnTo>
                    <a:lnTo>
                      <a:pt x="1015" y="235"/>
                    </a:lnTo>
                    <a:lnTo>
                      <a:pt x="998" y="212"/>
                    </a:lnTo>
                    <a:lnTo>
                      <a:pt x="980" y="190"/>
                    </a:lnTo>
                    <a:lnTo>
                      <a:pt x="980" y="190"/>
                    </a:lnTo>
                    <a:lnTo>
                      <a:pt x="959" y="168"/>
                    </a:lnTo>
                    <a:lnTo>
                      <a:pt x="939" y="147"/>
                    </a:lnTo>
                    <a:lnTo>
                      <a:pt x="916" y="127"/>
                    </a:lnTo>
                    <a:lnTo>
                      <a:pt x="894" y="110"/>
                    </a:lnTo>
                    <a:lnTo>
                      <a:pt x="871" y="91"/>
                    </a:lnTo>
                    <a:lnTo>
                      <a:pt x="847" y="76"/>
                    </a:lnTo>
                    <a:lnTo>
                      <a:pt x="823" y="61"/>
                    </a:lnTo>
                    <a:lnTo>
                      <a:pt x="797" y="50"/>
                    </a:lnTo>
                    <a:lnTo>
                      <a:pt x="771" y="37"/>
                    </a:lnTo>
                    <a:lnTo>
                      <a:pt x="745" y="28"/>
                    </a:lnTo>
                    <a:lnTo>
                      <a:pt x="718" y="20"/>
                    </a:lnTo>
                    <a:lnTo>
                      <a:pt x="690" y="13"/>
                    </a:lnTo>
                    <a:lnTo>
                      <a:pt x="662" y="7"/>
                    </a:lnTo>
                    <a:lnTo>
                      <a:pt x="635" y="3"/>
                    </a:lnTo>
                    <a:lnTo>
                      <a:pt x="605" y="2"/>
                    </a:lnTo>
                    <a:lnTo>
                      <a:pt x="577" y="0"/>
                    </a:lnTo>
                    <a:lnTo>
                      <a:pt x="577" y="0"/>
                    </a:lnTo>
                    <a:lnTo>
                      <a:pt x="547" y="2"/>
                    </a:lnTo>
                    <a:lnTo>
                      <a:pt x="519" y="3"/>
                    </a:lnTo>
                    <a:lnTo>
                      <a:pt x="491" y="7"/>
                    </a:lnTo>
                    <a:lnTo>
                      <a:pt x="463" y="13"/>
                    </a:lnTo>
                    <a:lnTo>
                      <a:pt x="435" y="18"/>
                    </a:lnTo>
                    <a:lnTo>
                      <a:pt x="407" y="28"/>
                    </a:lnTo>
                    <a:lnTo>
                      <a:pt x="381" y="37"/>
                    </a:lnTo>
                    <a:lnTo>
                      <a:pt x="355" y="46"/>
                    </a:lnTo>
                    <a:lnTo>
                      <a:pt x="330" y="59"/>
                    </a:lnTo>
                    <a:lnTo>
                      <a:pt x="304" y="72"/>
                    </a:lnTo>
                    <a:lnTo>
                      <a:pt x="280" y="86"/>
                    </a:lnTo>
                    <a:lnTo>
                      <a:pt x="258" y="102"/>
                    </a:lnTo>
                    <a:lnTo>
                      <a:pt x="235" y="117"/>
                    </a:lnTo>
                    <a:lnTo>
                      <a:pt x="213" y="136"/>
                    </a:lnTo>
                    <a:lnTo>
                      <a:pt x="192" y="155"/>
                    </a:lnTo>
                    <a:lnTo>
                      <a:pt x="172" y="173"/>
                    </a:lnTo>
                    <a:lnTo>
                      <a:pt x="153" y="194"/>
                    </a:lnTo>
                    <a:lnTo>
                      <a:pt x="134" y="216"/>
                    </a:lnTo>
                    <a:lnTo>
                      <a:pt x="118" y="237"/>
                    </a:lnTo>
                    <a:lnTo>
                      <a:pt x="101" y="261"/>
                    </a:lnTo>
                    <a:lnTo>
                      <a:pt x="86" y="285"/>
                    </a:lnTo>
                    <a:lnTo>
                      <a:pt x="71" y="309"/>
                    </a:lnTo>
                    <a:lnTo>
                      <a:pt x="58" y="334"/>
                    </a:lnTo>
                    <a:lnTo>
                      <a:pt x="47" y="360"/>
                    </a:lnTo>
                    <a:lnTo>
                      <a:pt x="36" y="386"/>
                    </a:lnTo>
                    <a:lnTo>
                      <a:pt x="28" y="414"/>
                    </a:lnTo>
                    <a:lnTo>
                      <a:pt x="19" y="440"/>
                    </a:lnTo>
                    <a:lnTo>
                      <a:pt x="13" y="468"/>
                    </a:lnTo>
                    <a:lnTo>
                      <a:pt x="8" y="498"/>
                    </a:lnTo>
                    <a:lnTo>
                      <a:pt x="4" y="526"/>
                    </a:lnTo>
                    <a:lnTo>
                      <a:pt x="2" y="556"/>
                    </a:lnTo>
                    <a:lnTo>
                      <a:pt x="0" y="586"/>
                    </a:lnTo>
                    <a:lnTo>
                      <a:pt x="0" y="586"/>
                    </a:lnTo>
                    <a:lnTo>
                      <a:pt x="2" y="627"/>
                    </a:lnTo>
                    <a:lnTo>
                      <a:pt x="8" y="668"/>
                    </a:lnTo>
                    <a:lnTo>
                      <a:pt x="15" y="705"/>
                    </a:lnTo>
                    <a:lnTo>
                      <a:pt x="26" y="742"/>
                    </a:lnTo>
                    <a:lnTo>
                      <a:pt x="41" y="778"/>
                    </a:lnTo>
                    <a:lnTo>
                      <a:pt x="60" y="811"/>
                    </a:lnTo>
                    <a:lnTo>
                      <a:pt x="78" y="845"/>
                    </a:lnTo>
                    <a:lnTo>
                      <a:pt x="103" y="875"/>
                    </a:lnTo>
                    <a:lnTo>
                      <a:pt x="129" y="903"/>
                    </a:lnTo>
                    <a:lnTo>
                      <a:pt x="157" y="929"/>
                    </a:lnTo>
                    <a:lnTo>
                      <a:pt x="189" y="953"/>
                    </a:lnTo>
                    <a:lnTo>
                      <a:pt x="224" y="974"/>
                    </a:lnTo>
                    <a:lnTo>
                      <a:pt x="259" y="994"/>
                    </a:lnTo>
                    <a:lnTo>
                      <a:pt x="299" y="1011"/>
                    </a:lnTo>
                    <a:lnTo>
                      <a:pt x="340" y="1026"/>
                    </a:lnTo>
                    <a:lnTo>
                      <a:pt x="384" y="1037"/>
                    </a:lnTo>
                    <a:lnTo>
                      <a:pt x="384" y="1037"/>
                    </a:lnTo>
                    <a:close/>
                    <a:moveTo>
                      <a:pt x="670" y="1108"/>
                    </a:moveTo>
                    <a:lnTo>
                      <a:pt x="670" y="1108"/>
                    </a:lnTo>
                    <a:lnTo>
                      <a:pt x="672" y="1112"/>
                    </a:lnTo>
                    <a:lnTo>
                      <a:pt x="677" y="1114"/>
                    </a:lnTo>
                    <a:lnTo>
                      <a:pt x="689" y="1116"/>
                    </a:lnTo>
                    <a:lnTo>
                      <a:pt x="715" y="1118"/>
                    </a:lnTo>
                    <a:lnTo>
                      <a:pt x="715" y="1118"/>
                    </a:lnTo>
                    <a:lnTo>
                      <a:pt x="746" y="1119"/>
                    </a:lnTo>
                    <a:lnTo>
                      <a:pt x="776" y="1123"/>
                    </a:lnTo>
                    <a:lnTo>
                      <a:pt x="804" y="1132"/>
                    </a:lnTo>
                    <a:lnTo>
                      <a:pt x="834" y="1144"/>
                    </a:lnTo>
                    <a:lnTo>
                      <a:pt x="864" y="1159"/>
                    </a:lnTo>
                    <a:lnTo>
                      <a:pt x="894" y="1175"/>
                    </a:lnTo>
                    <a:lnTo>
                      <a:pt x="924" y="1196"/>
                    </a:lnTo>
                    <a:lnTo>
                      <a:pt x="954" y="1218"/>
                    </a:lnTo>
                    <a:lnTo>
                      <a:pt x="954" y="1218"/>
                    </a:lnTo>
                    <a:lnTo>
                      <a:pt x="976" y="1235"/>
                    </a:lnTo>
                    <a:lnTo>
                      <a:pt x="1002" y="1257"/>
                    </a:lnTo>
                    <a:lnTo>
                      <a:pt x="1026" y="1284"/>
                    </a:lnTo>
                    <a:lnTo>
                      <a:pt x="1051" y="1313"/>
                    </a:lnTo>
                    <a:lnTo>
                      <a:pt x="1062" y="1330"/>
                    </a:lnTo>
                    <a:lnTo>
                      <a:pt x="1071" y="1349"/>
                    </a:lnTo>
                    <a:lnTo>
                      <a:pt x="1080" y="1368"/>
                    </a:lnTo>
                    <a:lnTo>
                      <a:pt x="1088" y="1388"/>
                    </a:lnTo>
                    <a:lnTo>
                      <a:pt x="1095" y="1409"/>
                    </a:lnTo>
                    <a:lnTo>
                      <a:pt x="1101" y="1431"/>
                    </a:lnTo>
                    <a:lnTo>
                      <a:pt x="1103" y="1453"/>
                    </a:lnTo>
                    <a:lnTo>
                      <a:pt x="1105" y="1476"/>
                    </a:lnTo>
                    <a:lnTo>
                      <a:pt x="1105" y="1476"/>
                    </a:lnTo>
                    <a:lnTo>
                      <a:pt x="1103" y="1513"/>
                    </a:lnTo>
                    <a:lnTo>
                      <a:pt x="1097" y="1547"/>
                    </a:lnTo>
                    <a:lnTo>
                      <a:pt x="1090" y="1578"/>
                    </a:lnTo>
                    <a:lnTo>
                      <a:pt x="1079" y="1606"/>
                    </a:lnTo>
                    <a:lnTo>
                      <a:pt x="1064" y="1634"/>
                    </a:lnTo>
                    <a:lnTo>
                      <a:pt x="1049" y="1659"/>
                    </a:lnTo>
                    <a:lnTo>
                      <a:pt x="1030" y="1681"/>
                    </a:lnTo>
                    <a:lnTo>
                      <a:pt x="1010" y="1702"/>
                    </a:lnTo>
                    <a:lnTo>
                      <a:pt x="989" y="1720"/>
                    </a:lnTo>
                    <a:lnTo>
                      <a:pt x="967" y="1737"/>
                    </a:lnTo>
                    <a:lnTo>
                      <a:pt x="942" y="1752"/>
                    </a:lnTo>
                    <a:lnTo>
                      <a:pt x="918" y="1765"/>
                    </a:lnTo>
                    <a:lnTo>
                      <a:pt x="894" y="1774"/>
                    </a:lnTo>
                    <a:lnTo>
                      <a:pt x="871" y="1784"/>
                    </a:lnTo>
                    <a:lnTo>
                      <a:pt x="847" y="1789"/>
                    </a:lnTo>
                    <a:lnTo>
                      <a:pt x="823" y="1793"/>
                    </a:lnTo>
                    <a:lnTo>
                      <a:pt x="823" y="1793"/>
                    </a:lnTo>
                    <a:lnTo>
                      <a:pt x="816" y="1795"/>
                    </a:lnTo>
                    <a:lnTo>
                      <a:pt x="810" y="1799"/>
                    </a:lnTo>
                    <a:lnTo>
                      <a:pt x="804" y="1802"/>
                    </a:lnTo>
                    <a:lnTo>
                      <a:pt x="799" y="1808"/>
                    </a:lnTo>
                    <a:lnTo>
                      <a:pt x="795" y="1814"/>
                    </a:lnTo>
                    <a:lnTo>
                      <a:pt x="791" y="1821"/>
                    </a:lnTo>
                    <a:lnTo>
                      <a:pt x="789" y="1829"/>
                    </a:lnTo>
                    <a:lnTo>
                      <a:pt x="789" y="1836"/>
                    </a:lnTo>
                    <a:lnTo>
                      <a:pt x="789" y="1836"/>
                    </a:lnTo>
                    <a:lnTo>
                      <a:pt x="793" y="1901"/>
                    </a:lnTo>
                    <a:lnTo>
                      <a:pt x="793" y="1901"/>
                    </a:lnTo>
                    <a:lnTo>
                      <a:pt x="806" y="2271"/>
                    </a:lnTo>
                    <a:lnTo>
                      <a:pt x="814" y="2512"/>
                    </a:lnTo>
                    <a:lnTo>
                      <a:pt x="814" y="2512"/>
                    </a:lnTo>
                    <a:lnTo>
                      <a:pt x="816" y="2521"/>
                    </a:lnTo>
                    <a:lnTo>
                      <a:pt x="817" y="2528"/>
                    </a:lnTo>
                    <a:lnTo>
                      <a:pt x="821" y="2534"/>
                    </a:lnTo>
                    <a:lnTo>
                      <a:pt x="827" y="2540"/>
                    </a:lnTo>
                    <a:lnTo>
                      <a:pt x="832" y="2545"/>
                    </a:lnTo>
                    <a:lnTo>
                      <a:pt x="838" y="2549"/>
                    </a:lnTo>
                    <a:lnTo>
                      <a:pt x="845" y="2551"/>
                    </a:lnTo>
                    <a:lnTo>
                      <a:pt x="855" y="2551"/>
                    </a:lnTo>
                    <a:lnTo>
                      <a:pt x="855" y="2551"/>
                    </a:lnTo>
                    <a:lnTo>
                      <a:pt x="890" y="2553"/>
                    </a:lnTo>
                    <a:lnTo>
                      <a:pt x="924" y="2556"/>
                    </a:lnTo>
                    <a:lnTo>
                      <a:pt x="954" y="2564"/>
                    </a:lnTo>
                    <a:lnTo>
                      <a:pt x="980" y="2573"/>
                    </a:lnTo>
                    <a:lnTo>
                      <a:pt x="1002" y="2586"/>
                    </a:lnTo>
                    <a:lnTo>
                      <a:pt x="1021" y="2601"/>
                    </a:lnTo>
                    <a:lnTo>
                      <a:pt x="1038" y="2618"/>
                    </a:lnTo>
                    <a:lnTo>
                      <a:pt x="1043" y="2629"/>
                    </a:lnTo>
                    <a:lnTo>
                      <a:pt x="1049" y="2638"/>
                    </a:lnTo>
                    <a:lnTo>
                      <a:pt x="1049" y="2638"/>
                    </a:lnTo>
                    <a:lnTo>
                      <a:pt x="1056" y="2657"/>
                    </a:lnTo>
                    <a:lnTo>
                      <a:pt x="1060" y="2674"/>
                    </a:lnTo>
                    <a:lnTo>
                      <a:pt x="1062" y="2691"/>
                    </a:lnTo>
                    <a:lnTo>
                      <a:pt x="1064" y="2706"/>
                    </a:lnTo>
                    <a:lnTo>
                      <a:pt x="1062" y="2719"/>
                    </a:lnTo>
                    <a:lnTo>
                      <a:pt x="1060" y="2732"/>
                    </a:lnTo>
                    <a:lnTo>
                      <a:pt x="1056" y="2739"/>
                    </a:lnTo>
                    <a:lnTo>
                      <a:pt x="1054" y="2747"/>
                    </a:lnTo>
                    <a:lnTo>
                      <a:pt x="1054" y="2747"/>
                    </a:lnTo>
                    <a:lnTo>
                      <a:pt x="1038" y="2750"/>
                    </a:lnTo>
                    <a:lnTo>
                      <a:pt x="1008" y="2756"/>
                    </a:lnTo>
                    <a:lnTo>
                      <a:pt x="965" y="2760"/>
                    </a:lnTo>
                    <a:lnTo>
                      <a:pt x="911" y="2762"/>
                    </a:lnTo>
                    <a:lnTo>
                      <a:pt x="911" y="2762"/>
                    </a:lnTo>
                    <a:lnTo>
                      <a:pt x="864" y="2760"/>
                    </a:lnTo>
                    <a:lnTo>
                      <a:pt x="817" y="2758"/>
                    </a:lnTo>
                    <a:lnTo>
                      <a:pt x="771" y="2752"/>
                    </a:lnTo>
                    <a:lnTo>
                      <a:pt x="730" y="2747"/>
                    </a:lnTo>
                    <a:lnTo>
                      <a:pt x="730" y="2747"/>
                    </a:lnTo>
                    <a:lnTo>
                      <a:pt x="717" y="2745"/>
                    </a:lnTo>
                    <a:lnTo>
                      <a:pt x="705" y="2739"/>
                    </a:lnTo>
                    <a:lnTo>
                      <a:pt x="696" y="2732"/>
                    </a:lnTo>
                    <a:lnTo>
                      <a:pt x="689" y="2722"/>
                    </a:lnTo>
                    <a:lnTo>
                      <a:pt x="689" y="2722"/>
                    </a:lnTo>
                    <a:lnTo>
                      <a:pt x="683" y="2707"/>
                    </a:lnTo>
                    <a:lnTo>
                      <a:pt x="679" y="2689"/>
                    </a:lnTo>
                    <a:lnTo>
                      <a:pt x="674" y="2644"/>
                    </a:lnTo>
                    <a:lnTo>
                      <a:pt x="672" y="2599"/>
                    </a:lnTo>
                    <a:lnTo>
                      <a:pt x="672" y="2581"/>
                    </a:lnTo>
                    <a:lnTo>
                      <a:pt x="674" y="2568"/>
                    </a:lnTo>
                    <a:lnTo>
                      <a:pt x="674" y="2568"/>
                    </a:lnTo>
                    <a:lnTo>
                      <a:pt x="674" y="2560"/>
                    </a:lnTo>
                    <a:lnTo>
                      <a:pt x="674" y="2560"/>
                    </a:lnTo>
                    <a:lnTo>
                      <a:pt x="676" y="2459"/>
                    </a:lnTo>
                    <a:lnTo>
                      <a:pt x="677" y="2357"/>
                    </a:lnTo>
                    <a:lnTo>
                      <a:pt x="677" y="2357"/>
                    </a:lnTo>
                    <a:lnTo>
                      <a:pt x="681" y="2260"/>
                    </a:lnTo>
                    <a:lnTo>
                      <a:pt x="683" y="2172"/>
                    </a:lnTo>
                    <a:lnTo>
                      <a:pt x="681" y="2095"/>
                    </a:lnTo>
                    <a:lnTo>
                      <a:pt x="679" y="2062"/>
                    </a:lnTo>
                    <a:lnTo>
                      <a:pt x="676" y="2030"/>
                    </a:lnTo>
                    <a:lnTo>
                      <a:pt x="670" y="2002"/>
                    </a:lnTo>
                    <a:lnTo>
                      <a:pt x="664" y="1978"/>
                    </a:lnTo>
                    <a:lnTo>
                      <a:pt x="657" y="1955"/>
                    </a:lnTo>
                    <a:lnTo>
                      <a:pt x="648" y="1939"/>
                    </a:lnTo>
                    <a:lnTo>
                      <a:pt x="636" y="1924"/>
                    </a:lnTo>
                    <a:lnTo>
                      <a:pt x="623" y="1913"/>
                    </a:lnTo>
                    <a:lnTo>
                      <a:pt x="616" y="1909"/>
                    </a:lnTo>
                    <a:lnTo>
                      <a:pt x="607" y="1907"/>
                    </a:lnTo>
                    <a:lnTo>
                      <a:pt x="590" y="1903"/>
                    </a:lnTo>
                    <a:lnTo>
                      <a:pt x="590" y="1903"/>
                    </a:lnTo>
                    <a:lnTo>
                      <a:pt x="584" y="1903"/>
                    </a:lnTo>
                    <a:lnTo>
                      <a:pt x="584" y="1903"/>
                    </a:lnTo>
                    <a:lnTo>
                      <a:pt x="577" y="1905"/>
                    </a:lnTo>
                    <a:lnTo>
                      <a:pt x="567" y="1909"/>
                    </a:lnTo>
                    <a:lnTo>
                      <a:pt x="558" y="1914"/>
                    </a:lnTo>
                    <a:lnTo>
                      <a:pt x="547" y="1926"/>
                    </a:lnTo>
                    <a:lnTo>
                      <a:pt x="547" y="1926"/>
                    </a:lnTo>
                    <a:lnTo>
                      <a:pt x="541" y="1933"/>
                    </a:lnTo>
                    <a:lnTo>
                      <a:pt x="537" y="1944"/>
                    </a:lnTo>
                    <a:lnTo>
                      <a:pt x="528" y="1968"/>
                    </a:lnTo>
                    <a:lnTo>
                      <a:pt x="523" y="2000"/>
                    </a:lnTo>
                    <a:lnTo>
                      <a:pt x="515" y="2036"/>
                    </a:lnTo>
                    <a:lnTo>
                      <a:pt x="511" y="2077"/>
                    </a:lnTo>
                    <a:lnTo>
                      <a:pt x="508" y="2122"/>
                    </a:lnTo>
                    <a:lnTo>
                      <a:pt x="502" y="2217"/>
                    </a:lnTo>
                    <a:lnTo>
                      <a:pt x="500" y="2317"/>
                    </a:lnTo>
                    <a:lnTo>
                      <a:pt x="500" y="2413"/>
                    </a:lnTo>
                    <a:lnTo>
                      <a:pt x="504" y="2497"/>
                    </a:lnTo>
                    <a:lnTo>
                      <a:pt x="508" y="2560"/>
                    </a:lnTo>
                    <a:lnTo>
                      <a:pt x="508" y="2560"/>
                    </a:lnTo>
                    <a:lnTo>
                      <a:pt x="513" y="2640"/>
                    </a:lnTo>
                    <a:lnTo>
                      <a:pt x="515" y="2672"/>
                    </a:lnTo>
                    <a:lnTo>
                      <a:pt x="515" y="2700"/>
                    </a:lnTo>
                    <a:lnTo>
                      <a:pt x="513" y="2721"/>
                    </a:lnTo>
                    <a:lnTo>
                      <a:pt x="509" y="2737"/>
                    </a:lnTo>
                    <a:lnTo>
                      <a:pt x="504" y="2750"/>
                    </a:lnTo>
                    <a:lnTo>
                      <a:pt x="500" y="2754"/>
                    </a:lnTo>
                    <a:lnTo>
                      <a:pt x="496" y="2756"/>
                    </a:lnTo>
                    <a:lnTo>
                      <a:pt x="496" y="2756"/>
                    </a:lnTo>
                    <a:lnTo>
                      <a:pt x="472" y="2762"/>
                    </a:lnTo>
                    <a:lnTo>
                      <a:pt x="437" y="2765"/>
                    </a:lnTo>
                    <a:lnTo>
                      <a:pt x="394" y="2769"/>
                    </a:lnTo>
                    <a:lnTo>
                      <a:pt x="343" y="2769"/>
                    </a:lnTo>
                    <a:lnTo>
                      <a:pt x="343" y="2769"/>
                    </a:lnTo>
                    <a:lnTo>
                      <a:pt x="297" y="2771"/>
                    </a:lnTo>
                    <a:lnTo>
                      <a:pt x="248" y="2773"/>
                    </a:lnTo>
                    <a:lnTo>
                      <a:pt x="224" y="2773"/>
                    </a:lnTo>
                    <a:lnTo>
                      <a:pt x="200" y="2771"/>
                    </a:lnTo>
                    <a:lnTo>
                      <a:pt x="175" y="2769"/>
                    </a:lnTo>
                    <a:lnTo>
                      <a:pt x="153" y="2763"/>
                    </a:lnTo>
                    <a:lnTo>
                      <a:pt x="153" y="2763"/>
                    </a:lnTo>
                    <a:lnTo>
                      <a:pt x="146" y="2752"/>
                    </a:lnTo>
                    <a:lnTo>
                      <a:pt x="140" y="2739"/>
                    </a:lnTo>
                    <a:lnTo>
                      <a:pt x="138" y="2724"/>
                    </a:lnTo>
                    <a:lnTo>
                      <a:pt x="136" y="2707"/>
                    </a:lnTo>
                    <a:lnTo>
                      <a:pt x="138" y="2691"/>
                    </a:lnTo>
                    <a:lnTo>
                      <a:pt x="140" y="2672"/>
                    </a:lnTo>
                    <a:lnTo>
                      <a:pt x="146" y="2653"/>
                    </a:lnTo>
                    <a:lnTo>
                      <a:pt x="151" y="2635"/>
                    </a:lnTo>
                    <a:lnTo>
                      <a:pt x="151" y="2635"/>
                    </a:lnTo>
                    <a:lnTo>
                      <a:pt x="155" y="2627"/>
                    </a:lnTo>
                    <a:lnTo>
                      <a:pt x="161" y="2618"/>
                    </a:lnTo>
                    <a:lnTo>
                      <a:pt x="168" y="2610"/>
                    </a:lnTo>
                    <a:lnTo>
                      <a:pt x="177" y="2605"/>
                    </a:lnTo>
                    <a:lnTo>
                      <a:pt x="198" y="2592"/>
                    </a:lnTo>
                    <a:lnTo>
                      <a:pt x="222" y="2581"/>
                    </a:lnTo>
                    <a:lnTo>
                      <a:pt x="248" y="2573"/>
                    </a:lnTo>
                    <a:lnTo>
                      <a:pt x="274" y="2566"/>
                    </a:lnTo>
                    <a:lnTo>
                      <a:pt x="301" y="2562"/>
                    </a:lnTo>
                    <a:lnTo>
                      <a:pt x="325" y="2562"/>
                    </a:lnTo>
                    <a:lnTo>
                      <a:pt x="325" y="2562"/>
                    </a:lnTo>
                    <a:lnTo>
                      <a:pt x="332" y="2560"/>
                    </a:lnTo>
                    <a:lnTo>
                      <a:pt x="340" y="2558"/>
                    </a:lnTo>
                    <a:lnTo>
                      <a:pt x="347" y="2554"/>
                    </a:lnTo>
                    <a:lnTo>
                      <a:pt x="353" y="2551"/>
                    </a:lnTo>
                    <a:lnTo>
                      <a:pt x="353" y="2551"/>
                    </a:lnTo>
                    <a:lnTo>
                      <a:pt x="358" y="2543"/>
                    </a:lnTo>
                    <a:lnTo>
                      <a:pt x="362" y="2538"/>
                    </a:lnTo>
                    <a:lnTo>
                      <a:pt x="364" y="2530"/>
                    </a:lnTo>
                    <a:lnTo>
                      <a:pt x="364" y="2523"/>
                    </a:lnTo>
                    <a:lnTo>
                      <a:pt x="364" y="2523"/>
                    </a:lnTo>
                    <a:lnTo>
                      <a:pt x="366" y="2273"/>
                    </a:lnTo>
                    <a:lnTo>
                      <a:pt x="370" y="2047"/>
                    </a:lnTo>
                    <a:lnTo>
                      <a:pt x="373" y="1827"/>
                    </a:lnTo>
                    <a:lnTo>
                      <a:pt x="373" y="1821"/>
                    </a:lnTo>
                    <a:lnTo>
                      <a:pt x="373" y="1821"/>
                    </a:lnTo>
                    <a:lnTo>
                      <a:pt x="371" y="1810"/>
                    </a:lnTo>
                    <a:lnTo>
                      <a:pt x="366" y="1799"/>
                    </a:lnTo>
                    <a:lnTo>
                      <a:pt x="358" y="1789"/>
                    </a:lnTo>
                    <a:lnTo>
                      <a:pt x="347" y="1784"/>
                    </a:lnTo>
                    <a:lnTo>
                      <a:pt x="347" y="1784"/>
                    </a:lnTo>
                    <a:lnTo>
                      <a:pt x="325" y="1776"/>
                    </a:lnTo>
                    <a:lnTo>
                      <a:pt x="304" y="1765"/>
                    </a:lnTo>
                    <a:lnTo>
                      <a:pt x="284" y="1754"/>
                    </a:lnTo>
                    <a:lnTo>
                      <a:pt x="263" y="1741"/>
                    </a:lnTo>
                    <a:lnTo>
                      <a:pt x="243" y="1728"/>
                    </a:lnTo>
                    <a:lnTo>
                      <a:pt x="224" y="1711"/>
                    </a:lnTo>
                    <a:lnTo>
                      <a:pt x="205" y="1694"/>
                    </a:lnTo>
                    <a:lnTo>
                      <a:pt x="189" y="1675"/>
                    </a:lnTo>
                    <a:lnTo>
                      <a:pt x="172" y="1655"/>
                    </a:lnTo>
                    <a:lnTo>
                      <a:pt x="157" y="1633"/>
                    </a:lnTo>
                    <a:lnTo>
                      <a:pt x="144" y="1610"/>
                    </a:lnTo>
                    <a:lnTo>
                      <a:pt x="134" y="1586"/>
                    </a:lnTo>
                    <a:lnTo>
                      <a:pt x="125" y="1560"/>
                    </a:lnTo>
                    <a:lnTo>
                      <a:pt x="118" y="1534"/>
                    </a:lnTo>
                    <a:lnTo>
                      <a:pt x="114" y="1506"/>
                    </a:lnTo>
                    <a:lnTo>
                      <a:pt x="114" y="1476"/>
                    </a:lnTo>
                    <a:lnTo>
                      <a:pt x="114" y="1476"/>
                    </a:lnTo>
                    <a:lnTo>
                      <a:pt x="114" y="1457"/>
                    </a:lnTo>
                    <a:lnTo>
                      <a:pt x="116" y="1438"/>
                    </a:lnTo>
                    <a:lnTo>
                      <a:pt x="120" y="1422"/>
                    </a:lnTo>
                    <a:lnTo>
                      <a:pt x="123" y="1403"/>
                    </a:lnTo>
                    <a:lnTo>
                      <a:pt x="129" y="1386"/>
                    </a:lnTo>
                    <a:lnTo>
                      <a:pt x="136" y="1368"/>
                    </a:lnTo>
                    <a:lnTo>
                      <a:pt x="153" y="1336"/>
                    </a:lnTo>
                    <a:lnTo>
                      <a:pt x="172" y="1304"/>
                    </a:lnTo>
                    <a:lnTo>
                      <a:pt x="194" y="1274"/>
                    </a:lnTo>
                    <a:lnTo>
                      <a:pt x="220" y="1248"/>
                    </a:lnTo>
                    <a:lnTo>
                      <a:pt x="248" y="1222"/>
                    </a:lnTo>
                    <a:lnTo>
                      <a:pt x="276" y="1200"/>
                    </a:lnTo>
                    <a:lnTo>
                      <a:pt x="306" y="1179"/>
                    </a:lnTo>
                    <a:lnTo>
                      <a:pt x="336" y="1162"/>
                    </a:lnTo>
                    <a:lnTo>
                      <a:pt x="366" y="1147"/>
                    </a:lnTo>
                    <a:lnTo>
                      <a:pt x="394" y="1136"/>
                    </a:lnTo>
                    <a:lnTo>
                      <a:pt x="422" y="1127"/>
                    </a:lnTo>
                    <a:lnTo>
                      <a:pt x="448" y="1123"/>
                    </a:lnTo>
                    <a:lnTo>
                      <a:pt x="472" y="1121"/>
                    </a:lnTo>
                    <a:lnTo>
                      <a:pt x="472" y="1121"/>
                    </a:lnTo>
                    <a:lnTo>
                      <a:pt x="487" y="1121"/>
                    </a:lnTo>
                    <a:lnTo>
                      <a:pt x="493" y="1121"/>
                    </a:lnTo>
                    <a:lnTo>
                      <a:pt x="495" y="1119"/>
                    </a:lnTo>
                    <a:lnTo>
                      <a:pt x="496" y="1118"/>
                    </a:lnTo>
                    <a:lnTo>
                      <a:pt x="496" y="1118"/>
                    </a:lnTo>
                    <a:lnTo>
                      <a:pt x="508" y="1090"/>
                    </a:lnTo>
                    <a:lnTo>
                      <a:pt x="513" y="1062"/>
                    </a:lnTo>
                    <a:lnTo>
                      <a:pt x="517" y="1039"/>
                    </a:lnTo>
                    <a:lnTo>
                      <a:pt x="517" y="1019"/>
                    </a:lnTo>
                    <a:lnTo>
                      <a:pt x="515" y="1002"/>
                    </a:lnTo>
                    <a:lnTo>
                      <a:pt x="511" y="989"/>
                    </a:lnTo>
                    <a:lnTo>
                      <a:pt x="509" y="978"/>
                    </a:lnTo>
                    <a:lnTo>
                      <a:pt x="506" y="978"/>
                    </a:lnTo>
                    <a:lnTo>
                      <a:pt x="506" y="978"/>
                    </a:lnTo>
                    <a:lnTo>
                      <a:pt x="476" y="976"/>
                    </a:lnTo>
                    <a:lnTo>
                      <a:pt x="452" y="972"/>
                    </a:lnTo>
                    <a:lnTo>
                      <a:pt x="403" y="959"/>
                    </a:lnTo>
                    <a:lnTo>
                      <a:pt x="403" y="959"/>
                    </a:lnTo>
                    <a:lnTo>
                      <a:pt x="366" y="950"/>
                    </a:lnTo>
                    <a:lnTo>
                      <a:pt x="330" y="936"/>
                    </a:lnTo>
                    <a:lnTo>
                      <a:pt x="297" y="923"/>
                    </a:lnTo>
                    <a:lnTo>
                      <a:pt x="267" y="907"/>
                    </a:lnTo>
                    <a:lnTo>
                      <a:pt x="237" y="890"/>
                    </a:lnTo>
                    <a:lnTo>
                      <a:pt x="211" y="869"/>
                    </a:lnTo>
                    <a:lnTo>
                      <a:pt x="187" y="849"/>
                    </a:lnTo>
                    <a:lnTo>
                      <a:pt x="164" y="825"/>
                    </a:lnTo>
                    <a:lnTo>
                      <a:pt x="146" y="800"/>
                    </a:lnTo>
                    <a:lnTo>
                      <a:pt x="129" y="774"/>
                    </a:lnTo>
                    <a:lnTo>
                      <a:pt x="114" y="746"/>
                    </a:lnTo>
                    <a:lnTo>
                      <a:pt x="103" y="716"/>
                    </a:lnTo>
                    <a:lnTo>
                      <a:pt x="93" y="686"/>
                    </a:lnTo>
                    <a:lnTo>
                      <a:pt x="86" y="653"/>
                    </a:lnTo>
                    <a:lnTo>
                      <a:pt x="82" y="619"/>
                    </a:lnTo>
                    <a:lnTo>
                      <a:pt x="80" y="586"/>
                    </a:lnTo>
                    <a:lnTo>
                      <a:pt x="80" y="586"/>
                    </a:lnTo>
                    <a:lnTo>
                      <a:pt x="80" y="561"/>
                    </a:lnTo>
                    <a:lnTo>
                      <a:pt x="82" y="539"/>
                    </a:lnTo>
                    <a:lnTo>
                      <a:pt x="90" y="492"/>
                    </a:lnTo>
                    <a:lnTo>
                      <a:pt x="101" y="448"/>
                    </a:lnTo>
                    <a:lnTo>
                      <a:pt x="116" y="403"/>
                    </a:lnTo>
                    <a:lnTo>
                      <a:pt x="136" y="360"/>
                    </a:lnTo>
                    <a:lnTo>
                      <a:pt x="159" y="319"/>
                    </a:lnTo>
                    <a:lnTo>
                      <a:pt x="187" y="278"/>
                    </a:lnTo>
                    <a:lnTo>
                      <a:pt x="217" y="240"/>
                    </a:lnTo>
                    <a:lnTo>
                      <a:pt x="233" y="224"/>
                    </a:lnTo>
                    <a:lnTo>
                      <a:pt x="252" y="207"/>
                    </a:lnTo>
                    <a:lnTo>
                      <a:pt x="271" y="190"/>
                    </a:lnTo>
                    <a:lnTo>
                      <a:pt x="289" y="175"/>
                    </a:lnTo>
                    <a:lnTo>
                      <a:pt x="310" y="162"/>
                    </a:lnTo>
                    <a:lnTo>
                      <a:pt x="330" y="147"/>
                    </a:lnTo>
                    <a:lnTo>
                      <a:pt x="351" y="136"/>
                    </a:lnTo>
                    <a:lnTo>
                      <a:pt x="373" y="125"/>
                    </a:lnTo>
                    <a:lnTo>
                      <a:pt x="398" y="115"/>
                    </a:lnTo>
                    <a:lnTo>
                      <a:pt x="420" y="106"/>
                    </a:lnTo>
                    <a:lnTo>
                      <a:pt x="444" y="99"/>
                    </a:lnTo>
                    <a:lnTo>
                      <a:pt x="470" y="91"/>
                    </a:lnTo>
                    <a:lnTo>
                      <a:pt x="496" y="87"/>
                    </a:lnTo>
                    <a:lnTo>
                      <a:pt x="523" y="84"/>
                    </a:lnTo>
                    <a:lnTo>
                      <a:pt x="549" y="80"/>
                    </a:lnTo>
                    <a:lnTo>
                      <a:pt x="577" y="80"/>
                    </a:lnTo>
                    <a:lnTo>
                      <a:pt x="577" y="80"/>
                    </a:lnTo>
                    <a:lnTo>
                      <a:pt x="603" y="80"/>
                    </a:lnTo>
                    <a:lnTo>
                      <a:pt x="629" y="84"/>
                    </a:lnTo>
                    <a:lnTo>
                      <a:pt x="655" y="87"/>
                    </a:lnTo>
                    <a:lnTo>
                      <a:pt x="679" y="91"/>
                    </a:lnTo>
                    <a:lnTo>
                      <a:pt x="704" y="99"/>
                    </a:lnTo>
                    <a:lnTo>
                      <a:pt x="726" y="106"/>
                    </a:lnTo>
                    <a:lnTo>
                      <a:pt x="750" y="115"/>
                    </a:lnTo>
                    <a:lnTo>
                      <a:pt x="771" y="127"/>
                    </a:lnTo>
                    <a:lnTo>
                      <a:pt x="793" y="138"/>
                    </a:lnTo>
                    <a:lnTo>
                      <a:pt x="814" y="151"/>
                    </a:lnTo>
                    <a:lnTo>
                      <a:pt x="834" y="164"/>
                    </a:lnTo>
                    <a:lnTo>
                      <a:pt x="853" y="179"/>
                    </a:lnTo>
                    <a:lnTo>
                      <a:pt x="871" y="194"/>
                    </a:lnTo>
                    <a:lnTo>
                      <a:pt x="888" y="211"/>
                    </a:lnTo>
                    <a:lnTo>
                      <a:pt x="905" y="229"/>
                    </a:lnTo>
                    <a:lnTo>
                      <a:pt x="922" y="246"/>
                    </a:lnTo>
                    <a:lnTo>
                      <a:pt x="952" y="285"/>
                    </a:lnTo>
                    <a:lnTo>
                      <a:pt x="978" y="326"/>
                    </a:lnTo>
                    <a:lnTo>
                      <a:pt x="1000" y="369"/>
                    </a:lnTo>
                    <a:lnTo>
                      <a:pt x="1019" y="416"/>
                    </a:lnTo>
                    <a:lnTo>
                      <a:pt x="1034" y="461"/>
                    </a:lnTo>
                    <a:lnTo>
                      <a:pt x="1045" y="509"/>
                    </a:lnTo>
                    <a:lnTo>
                      <a:pt x="1051" y="556"/>
                    </a:lnTo>
                    <a:lnTo>
                      <a:pt x="1054" y="604"/>
                    </a:lnTo>
                    <a:lnTo>
                      <a:pt x="1054" y="604"/>
                    </a:lnTo>
                    <a:lnTo>
                      <a:pt x="1052" y="630"/>
                    </a:lnTo>
                    <a:lnTo>
                      <a:pt x="1051" y="657"/>
                    </a:lnTo>
                    <a:lnTo>
                      <a:pt x="1047" y="681"/>
                    </a:lnTo>
                    <a:lnTo>
                      <a:pt x="1043" y="703"/>
                    </a:lnTo>
                    <a:lnTo>
                      <a:pt x="1038" y="726"/>
                    </a:lnTo>
                    <a:lnTo>
                      <a:pt x="1030" y="746"/>
                    </a:lnTo>
                    <a:lnTo>
                      <a:pt x="1021" y="765"/>
                    </a:lnTo>
                    <a:lnTo>
                      <a:pt x="1011" y="783"/>
                    </a:lnTo>
                    <a:lnTo>
                      <a:pt x="1002" y="800"/>
                    </a:lnTo>
                    <a:lnTo>
                      <a:pt x="991" y="817"/>
                    </a:lnTo>
                    <a:lnTo>
                      <a:pt x="980" y="832"/>
                    </a:lnTo>
                    <a:lnTo>
                      <a:pt x="967" y="847"/>
                    </a:lnTo>
                    <a:lnTo>
                      <a:pt x="941" y="873"/>
                    </a:lnTo>
                    <a:lnTo>
                      <a:pt x="911" y="895"/>
                    </a:lnTo>
                    <a:lnTo>
                      <a:pt x="879" y="914"/>
                    </a:lnTo>
                    <a:lnTo>
                      <a:pt x="847" y="929"/>
                    </a:lnTo>
                    <a:lnTo>
                      <a:pt x="814" y="942"/>
                    </a:lnTo>
                    <a:lnTo>
                      <a:pt x="782" y="953"/>
                    </a:lnTo>
                    <a:lnTo>
                      <a:pt x="748" y="961"/>
                    </a:lnTo>
                    <a:lnTo>
                      <a:pt x="717" y="968"/>
                    </a:lnTo>
                    <a:lnTo>
                      <a:pt x="685" y="972"/>
                    </a:lnTo>
                    <a:lnTo>
                      <a:pt x="657" y="976"/>
                    </a:lnTo>
                    <a:lnTo>
                      <a:pt x="657" y="976"/>
                    </a:lnTo>
                    <a:lnTo>
                      <a:pt x="655" y="989"/>
                    </a:lnTo>
                    <a:lnTo>
                      <a:pt x="653" y="1024"/>
                    </a:lnTo>
                    <a:lnTo>
                      <a:pt x="653" y="1045"/>
                    </a:lnTo>
                    <a:lnTo>
                      <a:pt x="655" y="1067"/>
                    </a:lnTo>
                    <a:lnTo>
                      <a:pt x="661" y="1088"/>
                    </a:lnTo>
                    <a:lnTo>
                      <a:pt x="670" y="1108"/>
                    </a:lnTo>
                    <a:lnTo>
                      <a:pt x="670" y="1108"/>
                    </a:lnTo>
                    <a:close/>
                    <a:moveTo>
                      <a:pt x="599" y="2353"/>
                    </a:moveTo>
                    <a:lnTo>
                      <a:pt x="599" y="2353"/>
                    </a:lnTo>
                    <a:lnTo>
                      <a:pt x="595" y="2456"/>
                    </a:lnTo>
                    <a:lnTo>
                      <a:pt x="593" y="2556"/>
                    </a:lnTo>
                    <a:lnTo>
                      <a:pt x="593" y="2556"/>
                    </a:lnTo>
                    <a:lnTo>
                      <a:pt x="592" y="2573"/>
                    </a:lnTo>
                    <a:lnTo>
                      <a:pt x="592" y="2573"/>
                    </a:lnTo>
                    <a:lnTo>
                      <a:pt x="586" y="2545"/>
                    </a:lnTo>
                    <a:lnTo>
                      <a:pt x="586" y="2545"/>
                    </a:lnTo>
                    <a:lnTo>
                      <a:pt x="582" y="2523"/>
                    </a:lnTo>
                    <a:lnTo>
                      <a:pt x="579" y="2498"/>
                    </a:lnTo>
                    <a:lnTo>
                      <a:pt x="575" y="2439"/>
                    </a:lnTo>
                    <a:lnTo>
                      <a:pt x="575" y="2370"/>
                    </a:lnTo>
                    <a:lnTo>
                      <a:pt x="575" y="2297"/>
                    </a:lnTo>
                    <a:lnTo>
                      <a:pt x="579" y="2222"/>
                    </a:lnTo>
                    <a:lnTo>
                      <a:pt x="582" y="2151"/>
                    </a:lnTo>
                    <a:lnTo>
                      <a:pt x="588" y="2086"/>
                    </a:lnTo>
                    <a:lnTo>
                      <a:pt x="595" y="2032"/>
                    </a:lnTo>
                    <a:lnTo>
                      <a:pt x="595" y="2032"/>
                    </a:lnTo>
                    <a:lnTo>
                      <a:pt x="599" y="2064"/>
                    </a:lnTo>
                    <a:lnTo>
                      <a:pt x="601" y="2101"/>
                    </a:lnTo>
                    <a:lnTo>
                      <a:pt x="603" y="2183"/>
                    </a:lnTo>
                    <a:lnTo>
                      <a:pt x="601" y="2271"/>
                    </a:lnTo>
                    <a:lnTo>
                      <a:pt x="599" y="2353"/>
                    </a:lnTo>
                    <a:lnTo>
                      <a:pt x="599" y="23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58" name="Freeform 281"/>
              <p:cNvSpPr>
                <a:spLocks noEditPoints="1"/>
              </p:cNvSpPr>
              <p:nvPr/>
            </p:nvSpPr>
            <p:spPr bwMode="auto">
              <a:xfrm>
                <a:off x="1276350" y="6423025"/>
                <a:ext cx="211138" cy="295275"/>
              </a:xfrm>
              <a:custGeom>
                <a:avLst/>
                <a:gdLst>
                  <a:gd name="T0" fmla="*/ 6 w 265"/>
                  <a:gd name="T1" fmla="*/ 67 h 371"/>
                  <a:gd name="T2" fmla="*/ 6 w 265"/>
                  <a:gd name="T3" fmla="*/ 71 h 371"/>
                  <a:gd name="T4" fmla="*/ 28 w 265"/>
                  <a:gd name="T5" fmla="*/ 194 h 371"/>
                  <a:gd name="T6" fmla="*/ 49 w 265"/>
                  <a:gd name="T7" fmla="*/ 336 h 371"/>
                  <a:gd name="T8" fmla="*/ 52 w 265"/>
                  <a:gd name="T9" fmla="*/ 345 h 371"/>
                  <a:gd name="T10" fmla="*/ 62 w 265"/>
                  <a:gd name="T11" fmla="*/ 358 h 371"/>
                  <a:gd name="T12" fmla="*/ 67 w 265"/>
                  <a:gd name="T13" fmla="*/ 364 h 371"/>
                  <a:gd name="T14" fmla="*/ 90 w 265"/>
                  <a:gd name="T15" fmla="*/ 371 h 371"/>
                  <a:gd name="T16" fmla="*/ 101 w 265"/>
                  <a:gd name="T17" fmla="*/ 370 h 371"/>
                  <a:gd name="T18" fmla="*/ 125 w 265"/>
                  <a:gd name="T19" fmla="*/ 360 h 371"/>
                  <a:gd name="T20" fmla="*/ 168 w 265"/>
                  <a:gd name="T21" fmla="*/ 342 h 371"/>
                  <a:gd name="T22" fmla="*/ 200 w 265"/>
                  <a:gd name="T23" fmla="*/ 321 h 371"/>
                  <a:gd name="T24" fmla="*/ 226 w 265"/>
                  <a:gd name="T25" fmla="*/ 300 h 371"/>
                  <a:gd name="T26" fmla="*/ 243 w 265"/>
                  <a:gd name="T27" fmla="*/ 278 h 371"/>
                  <a:gd name="T28" fmla="*/ 256 w 265"/>
                  <a:gd name="T29" fmla="*/ 258 h 371"/>
                  <a:gd name="T30" fmla="*/ 265 w 265"/>
                  <a:gd name="T31" fmla="*/ 228 h 371"/>
                  <a:gd name="T32" fmla="*/ 265 w 265"/>
                  <a:gd name="T33" fmla="*/ 209 h 371"/>
                  <a:gd name="T34" fmla="*/ 261 w 265"/>
                  <a:gd name="T35" fmla="*/ 170 h 371"/>
                  <a:gd name="T36" fmla="*/ 250 w 265"/>
                  <a:gd name="T37" fmla="*/ 136 h 371"/>
                  <a:gd name="T38" fmla="*/ 231 w 265"/>
                  <a:gd name="T39" fmla="*/ 105 h 371"/>
                  <a:gd name="T40" fmla="*/ 207 w 265"/>
                  <a:gd name="T41" fmla="*/ 77 h 371"/>
                  <a:gd name="T42" fmla="*/ 177 w 265"/>
                  <a:gd name="T43" fmla="*/ 52 h 371"/>
                  <a:gd name="T44" fmla="*/ 140 w 265"/>
                  <a:gd name="T45" fmla="*/ 32 h 371"/>
                  <a:gd name="T46" fmla="*/ 97 w 265"/>
                  <a:gd name="T47" fmla="*/ 15 h 371"/>
                  <a:gd name="T48" fmla="*/ 49 w 265"/>
                  <a:gd name="T49" fmla="*/ 2 h 371"/>
                  <a:gd name="T50" fmla="*/ 39 w 265"/>
                  <a:gd name="T51" fmla="*/ 0 h 371"/>
                  <a:gd name="T52" fmla="*/ 21 w 265"/>
                  <a:gd name="T53" fmla="*/ 6 h 371"/>
                  <a:gd name="T54" fmla="*/ 13 w 265"/>
                  <a:gd name="T55" fmla="*/ 11 h 371"/>
                  <a:gd name="T56" fmla="*/ 2 w 265"/>
                  <a:gd name="T57" fmla="*/ 28 h 371"/>
                  <a:gd name="T58" fmla="*/ 2 w 265"/>
                  <a:gd name="T59" fmla="*/ 47 h 371"/>
                  <a:gd name="T60" fmla="*/ 6 w 265"/>
                  <a:gd name="T61" fmla="*/ 67 h 371"/>
                  <a:gd name="T62" fmla="*/ 121 w 265"/>
                  <a:gd name="T63" fmla="*/ 274 h 371"/>
                  <a:gd name="T64" fmla="*/ 108 w 265"/>
                  <a:gd name="T65" fmla="*/ 183 h 371"/>
                  <a:gd name="T66" fmla="*/ 92 w 265"/>
                  <a:gd name="T67" fmla="*/ 97 h 371"/>
                  <a:gd name="T68" fmla="*/ 133 w 265"/>
                  <a:gd name="T69" fmla="*/ 118 h 371"/>
                  <a:gd name="T70" fmla="*/ 161 w 265"/>
                  <a:gd name="T71" fmla="*/ 144 h 371"/>
                  <a:gd name="T72" fmla="*/ 179 w 265"/>
                  <a:gd name="T73" fmla="*/ 174 h 371"/>
                  <a:gd name="T74" fmla="*/ 185 w 265"/>
                  <a:gd name="T75" fmla="*/ 209 h 371"/>
                  <a:gd name="T76" fmla="*/ 185 w 265"/>
                  <a:gd name="T77" fmla="*/ 220 h 371"/>
                  <a:gd name="T78" fmla="*/ 174 w 265"/>
                  <a:gd name="T79" fmla="*/ 239 h 371"/>
                  <a:gd name="T80" fmla="*/ 157 w 265"/>
                  <a:gd name="T81" fmla="*/ 256 h 371"/>
                  <a:gd name="T82" fmla="*/ 121 w 265"/>
                  <a:gd name="T83" fmla="*/ 274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65" h="371">
                    <a:moveTo>
                      <a:pt x="6" y="67"/>
                    </a:moveTo>
                    <a:lnTo>
                      <a:pt x="6" y="67"/>
                    </a:lnTo>
                    <a:lnTo>
                      <a:pt x="6" y="71"/>
                    </a:lnTo>
                    <a:lnTo>
                      <a:pt x="6" y="71"/>
                    </a:lnTo>
                    <a:lnTo>
                      <a:pt x="17" y="129"/>
                    </a:lnTo>
                    <a:lnTo>
                      <a:pt x="28" y="194"/>
                    </a:lnTo>
                    <a:lnTo>
                      <a:pt x="39" y="263"/>
                    </a:lnTo>
                    <a:lnTo>
                      <a:pt x="49" y="336"/>
                    </a:lnTo>
                    <a:lnTo>
                      <a:pt x="49" y="336"/>
                    </a:lnTo>
                    <a:lnTo>
                      <a:pt x="52" y="345"/>
                    </a:lnTo>
                    <a:lnTo>
                      <a:pt x="56" y="353"/>
                    </a:lnTo>
                    <a:lnTo>
                      <a:pt x="62" y="358"/>
                    </a:lnTo>
                    <a:lnTo>
                      <a:pt x="67" y="364"/>
                    </a:lnTo>
                    <a:lnTo>
                      <a:pt x="67" y="364"/>
                    </a:lnTo>
                    <a:lnTo>
                      <a:pt x="78" y="370"/>
                    </a:lnTo>
                    <a:lnTo>
                      <a:pt x="90" y="371"/>
                    </a:lnTo>
                    <a:lnTo>
                      <a:pt x="90" y="371"/>
                    </a:lnTo>
                    <a:lnTo>
                      <a:pt x="101" y="370"/>
                    </a:lnTo>
                    <a:lnTo>
                      <a:pt x="101" y="370"/>
                    </a:lnTo>
                    <a:lnTo>
                      <a:pt x="125" y="360"/>
                    </a:lnTo>
                    <a:lnTo>
                      <a:pt x="147" y="351"/>
                    </a:lnTo>
                    <a:lnTo>
                      <a:pt x="168" y="342"/>
                    </a:lnTo>
                    <a:lnTo>
                      <a:pt x="185" y="332"/>
                    </a:lnTo>
                    <a:lnTo>
                      <a:pt x="200" y="321"/>
                    </a:lnTo>
                    <a:lnTo>
                      <a:pt x="215" y="312"/>
                    </a:lnTo>
                    <a:lnTo>
                      <a:pt x="226" y="300"/>
                    </a:lnTo>
                    <a:lnTo>
                      <a:pt x="235" y="289"/>
                    </a:lnTo>
                    <a:lnTo>
                      <a:pt x="243" y="278"/>
                    </a:lnTo>
                    <a:lnTo>
                      <a:pt x="250" y="269"/>
                    </a:lnTo>
                    <a:lnTo>
                      <a:pt x="256" y="258"/>
                    </a:lnTo>
                    <a:lnTo>
                      <a:pt x="259" y="246"/>
                    </a:lnTo>
                    <a:lnTo>
                      <a:pt x="265" y="228"/>
                    </a:lnTo>
                    <a:lnTo>
                      <a:pt x="265" y="209"/>
                    </a:lnTo>
                    <a:lnTo>
                      <a:pt x="265" y="209"/>
                    </a:lnTo>
                    <a:lnTo>
                      <a:pt x="263" y="188"/>
                    </a:lnTo>
                    <a:lnTo>
                      <a:pt x="261" y="170"/>
                    </a:lnTo>
                    <a:lnTo>
                      <a:pt x="256" y="153"/>
                    </a:lnTo>
                    <a:lnTo>
                      <a:pt x="250" y="136"/>
                    </a:lnTo>
                    <a:lnTo>
                      <a:pt x="243" y="119"/>
                    </a:lnTo>
                    <a:lnTo>
                      <a:pt x="231" y="105"/>
                    </a:lnTo>
                    <a:lnTo>
                      <a:pt x="220" y="90"/>
                    </a:lnTo>
                    <a:lnTo>
                      <a:pt x="207" y="77"/>
                    </a:lnTo>
                    <a:lnTo>
                      <a:pt x="194" y="63"/>
                    </a:lnTo>
                    <a:lnTo>
                      <a:pt x="177" y="52"/>
                    </a:lnTo>
                    <a:lnTo>
                      <a:pt x="159" y="41"/>
                    </a:lnTo>
                    <a:lnTo>
                      <a:pt x="140" y="32"/>
                    </a:lnTo>
                    <a:lnTo>
                      <a:pt x="119" y="22"/>
                    </a:lnTo>
                    <a:lnTo>
                      <a:pt x="97" y="15"/>
                    </a:lnTo>
                    <a:lnTo>
                      <a:pt x="75" y="7"/>
                    </a:lnTo>
                    <a:lnTo>
                      <a:pt x="49" y="2"/>
                    </a:lnTo>
                    <a:lnTo>
                      <a:pt x="49" y="2"/>
                    </a:lnTo>
                    <a:lnTo>
                      <a:pt x="39" y="0"/>
                    </a:lnTo>
                    <a:lnTo>
                      <a:pt x="30" y="2"/>
                    </a:lnTo>
                    <a:lnTo>
                      <a:pt x="21" y="6"/>
                    </a:lnTo>
                    <a:lnTo>
                      <a:pt x="13" y="11"/>
                    </a:lnTo>
                    <a:lnTo>
                      <a:pt x="13" y="11"/>
                    </a:lnTo>
                    <a:lnTo>
                      <a:pt x="6" y="19"/>
                    </a:lnTo>
                    <a:lnTo>
                      <a:pt x="2" y="28"/>
                    </a:lnTo>
                    <a:lnTo>
                      <a:pt x="0" y="37"/>
                    </a:lnTo>
                    <a:lnTo>
                      <a:pt x="2" y="47"/>
                    </a:lnTo>
                    <a:lnTo>
                      <a:pt x="2" y="47"/>
                    </a:lnTo>
                    <a:lnTo>
                      <a:pt x="6" y="67"/>
                    </a:lnTo>
                    <a:lnTo>
                      <a:pt x="6" y="67"/>
                    </a:lnTo>
                    <a:close/>
                    <a:moveTo>
                      <a:pt x="121" y="274"/>
                    </a:moveTo>
                    <a:lnTo>
                      <a:pt x="121" y="274"/>
                    </a:lnTo>
                    <a:lnTo>
                      <a:pt x="108" y="183"/>
                    </a:lnTo>
                    <a:lnTo>
                      <a:pt x="92" y="97"/>
                    </a:lnTo>
                    <a:lnTo>
                      <a:pt x="92" y="97"/>
                    </a:lnTo>
                    <a:lnTo>
                      <a:pt x="114" y="106"/>
                    </a:lnTo>
                    <a:lnTo>
                      <a:pt x="133" y="118"/>
                    </a:lnTo>
                    <a:lnTo>
                      <a:pt x="147" y="131"/>
                    </a:lnTo>
                    <a:lnTo>
                      <a:pt x="161" y="144"/>
                    </a:lnTo>
                    <a:lnTo>
                      <a:pt x="172" y="159"/>
                    </a:lnTo>
                    <a:lnTo>
                      <a:pt x="179" y="174"/>
                    </a:lnTo>
                    <a:lnTo>
                      <a:pt x="183" y="190"/>
                    </a:lnTo>
                    <a:lnTo>
                      <a:pt x="185" y="209"/>
                    </a:lnTo>
                    <a:lnTo>
                      <a:pt x="185" y="209"/>
                    </a:lnTo>
                    <a:lnTo>
                      <a:pt x="185" y="220"/>
                    </a:lnTo>
                    <a:lnTo>
                      <a:pt x="181" y="230"/>
                    </a:lnTo>
                    <a:lnTo>
                      <a:pt x="174" y="239"/>
                    </a:lnTo>
                    <a:lnTo>
                      <a:pt x="166" y="246"/>
                    </a:lnTo>
                    <a:lnTo>
                      <a:pt x="157" y="256"/>
                    </a:lnTo>
                    <a:lnTo>
                      <a:pt x="146" y="263"/>
                    </a:lnTo>
                    <a:lnTo>
                      <a:pt x="121" y="274"/>
                    </a:lnTo>
                    <a:lnTo>
                      <a:pt x="121" y="2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59" name="Freeform 282"/>
              <p:cNvSpPr>
                <a:spLocks noEditPoints="1"/>
              </p:cNvSpPr>
              <p:nvPr/>
            </p:nvSpPr>
            <p:spPr bwMode="auto">
              <a:xfrm>
                <a:off x="884238" y="6434138"/>
                <a:ext cx="160338" cy="269875"/>
              </a:xfrm>
              <a:custGeom>
                <a:avLst/>
                <a:gdLst>
                  <a:gd name="T0" fmla="*/ 147 w 201"/>
                  <a:gd name="T1" fmla="*/ 4 h 340"/>
                  <a:gd name="T2" fmla="*/ 84 w 201"/>
                  <a:gd name="T3" fmla="*/ 35 h 340"/>
                  <a:gd name="T4" fmla="*/ 59 w 201"/>
                  <a:gd name="T5" fmla="*/ 56 h 340"/>
                  <a:gd name="T6" fmla="*/ 39 w 201"/>
                  <a:gd name="T7" fmla="*/ 78 h 340"/>
                  <a:gd name="T8" fmla="*/ 22 w 201"/>
                  <a:gd name="T9" fmla="*/ 104 h 340"/>
                  <a:gd name="T10" fmla="*/ 11 w 201"/>
                  <a:gd name="T11" fmla="*/ 131 h 340"/>
                  <a:gd name="T12" fmla="*/ 1 w 201"/>
                  <a:gd name="T13" fmla="*/ 160 h 340"/>
                  <a:gd name="T14" fmla="*/ 0 w 201"/>
                  <a:gd name="T15" fmla="*/ 192 h 340"/>
                  <a:gd name="T16" fmla="*/ 0 w 201"/>
                  <a:gd name="T17" fmla="*/ 209 h 340"/>
                  <a:gd name="T18" fmla="*/ 7 w 201"/>
                  <a:gd name="T19" fmla="*/ 243 h 340"/>
                  <a:gd name="T20" fmla="*/ 29 w 201"/>
                  <a:gd name="T21" fmla="*/ 280 h 340"/>
                  <a:gd name="T22" fmla="*/ 71 w 201"/>
                  <a:gd name="T23" fmla="*/ 317 h 340"/>
                  <a:gd name="T24" fmla="*/ 98 w 201"/>
                  <a:gd name="T25" fmla="*/ 334 h 340"/>
                  <a:gd name="T26" fmla="*/ 117 w 201"/>
                  <a:gd name="T27" fmla="*/ 340 h 340"/>
                  <a:gd name="T28" fmla="*/ 126 w 201"/>
                  <a:gd name="T29" fmla="*/ 338 h 340"/>
                  <a:gd name="T30" fmla="*/ 136 w 201"/>
                  <a:gd name="T31" fmla="*/ 334 h 340"/>
                  <a:gd name="T32" fmla="*/ 151 w 201"/>
                  <a:gd name="T33" fmla="*/ 321 h 340"/>
                  <a:gd name="T34" fmla="*/ 156 w 201"/>
                  <a:gd name="T35" fmla="*/ 304 h 340"/>
                  <a:gd name="T36" fmla="*/ 166 w 201"/>
                  <a:gd name="T37" fmla="*/ 233 h 340"/>
                  <a:gd name="T38" fmla="*/ 186 w 201"/>
                  <a:gd name="T39" fmla="*/ 106 h 340"/>
                  <a:gd name="T40" fmla="*/ 199 w 201"/>
                  <a:gd name="T41" fmla="*/ 50 h 340"/>
                  <a:gd name="T42" fmla="*/ 199 w 201"/>
                  <a:gd name="T43" fmla="*/ 28 h 340"/>
                  <a:gd name="T44" fmla="*/ 188 w 201"/>
                  <a:gd name="T45" fmla="*/ 11 h 340"/>
                  <a:gd name="T46" fmla="*/ 179 w 201"/>
                  <a:gd name="T47" fmla="*/ 4 h 340"/>
                  <a:gd name="T48" fmla="*/ 158 w 201"/>
                  <a:gd name="T49" fmla="*/ 0 h 340"/>
                  <a:gd name="T50" fmla="*/ 147 w 201"/>
                  <a:gd name="T51" fmla="*/ 4 h 340"/>
                  <a:gd name="T52" fmla="*/ 87 w 201"/>
                  <a:gd name="T53" fmla="*/ 222 h 340"/>
                  <a:gd name="T54" fmla="*/ 78 w 201"/>
                  <a:gd name="T55" fmla="*/ 196 h 340"/>
                  <a:gd name="T56" fmla="*/ 80 w 201"/>
                  <a:gd name="T57" fmla="*/ 177 h 340"/>
                  <a:gd name="T58" fmla="*/ 91 w 201"/>
                  <a:gd name="T59" fmla="*/ 144 h 340"/>
                  <a:gd name="T60" fmla="*/ 102 w 201"/>
                  <a:gd name="T61" fmla="*/ 129 h 340"/>
                  <a:gd name="T62" fmla="*/ 87 w 201"/>
                  <a:gd name="T63" fmla="*/ 222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01" h="340">
                    <a:moveTo>
                      <a:pt x="147" y="4"/>
                    </a:moveTo>
                    <a:lnTo>
                      <a:pt x="147" y="4"/>
                    </a:lnTo>
                    <a:lnTo>
                      <a:pt x="113" y="19"/>
                    </a:lnTo>
                    <a:lnTo>
                      <a:pt x="84" y="35"/>
                    </a:lnTo>
                    <a:lnTo>
                      <a:pt x="71" y="47"/>
                    </a:lnTo>
                    <a:lnTo>
                      <a:pt x="59" y="56"/>
                    </a:lnTo>
                    <a:lnTo>
                      <a:pt x="48" y="67"/>
                    </a:lnTo>
                    <a:lnTo>
                      <a:pt x="39" y="78"/>
                    </a:lnTo>
                    <a:lnTo>
                      <a:pt x="29" y="91"/>
                    </a:lnTo>
                    <a:lnTo>
                      <a:pt x="22" y="104"/>
                    </a:lnTo>
                    <a:lnTo>
                      <a:pt x="15" y="118"/>
                    </a:lnTo>
                    <a:lnTo>
                      <a:pt x="11" y="131"/>
                    </a:lnTo>
                    <a:lnTo>
                      <a:pt x="5" y="145"/>
                    </a:lnTo>
                    <a:lnTo>
                      <a:pt x="1" y="160"/>
                    </a:lnTo>
                    <a:lnTo>
                      <a:pt x="0" y="177"/>
                    </a:lnTo>
                    <a:lnTo>
                      <a:pt x="0" y="192"/>
                    </a:lnTo>
                    <a:lnTo>
                      <a:pt x="0" y="192"/>
                    </a:lnTo>
                    <a:lnTo>
                      <a:pt x="0" y="209"/>
                    </a:lnTo>
                    <a:lnTo>
                      <a:pt x="1" y="226"/>
                    </a:lnTo>
                    <a:lnTo>
                      <a:pt x="7" y="243"/>
                    </a:lnTo>
                    <a:lnTo>
                      <a:pt x="16" y="261"/>
                    </a:lnTo>
                    <a:lnTo>
                      <a:pt x="29" y="280"/>
                    </a:lnTo>
                    <a:lnTo>
                      <a:pt x="48" y="299"/>
                    </a:lnTo>
                    <a:lnTo>
                      <a:pt x="71" y="317"/>
                    </a:lnTo>
                    <a:lnTo>
                      <a:pt x="98" y="334"/>
                    </a:lnTo>
                    <a:lnTo>
                      <a:pt x="98" y="334"/>
                    </a:lnTo>
                    <a:lnTo>
                      <a:pt x="108" y="338"/>
                    </a:lnTo>
                    <a:lnTo>
                      <a:pt x="117" y="340"/>
                    </a:lnTo>
                    <a:lnTo>
                      <a:pt x="117" y="340"/>
                    </a:lnTo>
                    <a:lnTo>
                      <a:pt x="126" y="338"/>
                    </a:lnTo>
                    <a:lnTo>
                      <a:pt x="136" y="334"/>
                    </a:lnTo>
                    <a:lnTo>
                      <a:pt x="136" y="334"/>
                    </a:lnTo>
                    <a:lnTo>
                      <a:pt x="145" y="328"/>
                    </a:lnTo>
                    <a:lnTo>
                      <a:pt x="151" y="321"/>
                    </a:lnTo>
                    <a:lnTo>
                      <a:pt x="154" y="313"/>
                    </a:lnTo>
                    <a:lnTo>
                      <a:pt x="156" y="304"/>
                    </a:lnTo>
                    <a:lnTo>
                      <a:pt x="156" y="304"/>
                    </a:lnTo>
                    <a:lnTo>
                      <a:pt x="166" y="233"/>
                    </a:lnTo>
                    <a:lnTo>
                      <a:pt x="175" y="168"/>
                    </a:lnTo>
                    <a:lnTo>
                      <a:pt x="186" y="106"/>
                    </a:lnTo>
                    <a:lnTo>
                      <a:pt x="199" y="50"/>
                    </a:lnTo>
                    <a:lnTo>
                      <a:pt x="199" y="50"/>
                    </a:lnTo>
                    <a:lnTo>
                      <a:pt x="201" y="39"/>
                    </a:lnTo>
                    <a:lnTo>
                      <a:pt x="199" y="28"/>
                    </a:lnTo>
                    <a:lnTo>
                      <a:pt x="196" y="19"/>
                    </a:lnTo>
                    <a:lnTo>
                      <a:pt x="188" y="11"/>
                    </a:lnTo>
                    <a:lnTo>
                      <a:pt x="188" y="11"/>
                    </a:lnTo>
                    <a:lnTo>
                      <a:pt x="179" y="4"/>
                    </a:lnTo>
                    <a:lnTo>
                      <a:pt x="168" y="2"/>
                    </a:lnTo>
                    <a:lnTo>
                      <a:pt x="158" y="0"/>
                    </a:lnTo>
                    <a:lnTo>
                      <a:pt x="147" y="4"/>
                    </a:lnTo>
                    <a:lnTo>
                      <a:pt x="147" y="4"/>
                    </a:lnTo>
                    <a:close/>
                    <a:moveTo>
                      <a:pt x="87" y="222"/>
                    </a:moveTo>
                    <a:lnTo>
                      <a:pt x="87" y="222"/>
                    </a:lnTo>
                    <a:lnTo>
                      <a:pt x="80" y="209"/>
                    </a:lnTo>
                    <a:lnTo>
                      <a:pt x="78" y="196"/>
                    </a:lnTo>
                    <a:lnTo>
                      <a:pt x="78" y="196"/>
                    </a:lnTo>
                    <a:lnTo>
                      <a:pt x="80" y="177"/>
                    </a:lnTo>
                    <a:lnTo>
                      <a:pt x="85" y="159"/>
                    </a:lnTo>
                    <a:lnTo>
                      <a:pt x="91" y="144"/>
                    </a:lnTo>
                    <a:lnTo>
                      <a:pt x="102" y="129"/>
                    </a:lnTo>
                    <a:lnTo>
                      <a:pt x="102" y="129"/>
                    </a:lnTo>
                    <a:lnTo>
                      <a:pt x="93" y="175"/>
                    </a:lnTo>
                    <a:lnTo>
                      <a:pt x="87" y="222"/>
                    </a:lnTo>
                    <a:lnTo>
                      <a:pt x="87" y="2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60" name="Freeform 283"/>
              <p:cNvSpPr>
                <a:spLocks/>
              </p:cNvSpPr>
              <p:nvPr/>
            </p:nvSpPr>
            <p:spPr bwMode="auto">
              <a:xfrm>
                <a:off x="862013" y="5865813"/>
                <a:ext cx="95250" cy="152400"/>
              </a:xfrm>
              <a:custGeom>
                <a:avLst/>
                <a:gdLst>
                  <a:gd name="T0" fmla="*/ 52 w 119"/>
                  <a:gd name="T1" fmla="*/ 193 h 193"/>
                  <a:gd name="T2" fmla="*/ 52 w 119"/>
                  <a:gd name="T3" fmla="*/ 193 h 193"/>
                  <a:gd name="T4" fmla="*/ 65 w 119"/>
                  <a:gd name="T5" fmla="*/ 193 h 193"/>
                  <a:gd name="T6" fmla="*/ 76 w 119"/>
                  <a:gd name="T7" fmla="*/ 189 h 193"/>
                  <a:gd name="T8" fmla="*/ 85 w 119"/>
                  <a:gd name="T9" fmla="*/ 185 h 193"/>
                  <a:gd name="T10" fmla="*/ 95 w 119"/>
                  <a:gd name="T11" fmla="*/ 178 h 193"/>
                  <a:gd name="T12" fmla="*/ 102 w 119"/>
                  <a:gd name="T13" fmla="*/ 170 h 193"/>
                  <a:gd name="T14" fmla="*/ 108 w 119"/>
                  <a:gd name="T15" fmla="*/ 161 h 193"/>
                  <a:gd name="T16" fmla="*/ 112 w 119"/>
                  <a:gd name="T17" fmla="*/ 150 h 193"/>
                  <a:gd name="T18" fmla="*/ 115 w 119"/>
                  <a:gd name="T19" fmla="*/ 137 h 193"/>
                  <a:gd name="T20" fmla="*/ 119 w 119"/>
                  <a:gd name="T21" fmla="*/ 64 h 193"/>
                  <a:gd name="T22" fmla="*/ 119 w 119"/>
                  <a:gd name="T23" fmla="*/ 64 h 193"/>
                  <a:gd name="T24" fmla="*/ 119 w 119"/>
                  <a:gd name="T25" fmla="*/ 53 h 193"/>
                  <a:gd name="T26" fmla="*/ 117 w 119"/>
                  <a:gd name="T27" fmla="*/ 40 h 193"/>
                  <a:gd name="T28" fmla="*/ 113 w 119"/>
                  <a:gd name="T29" fmla="*/ 30 h 193"/>
                  <a:gd name="T30" fmla="*/ 106 w 119"/>
                  <a:gd name="T31" fmla="*/ 21 h 193"/>
                  <a:gd name="T32" fmla="*/ 99 w 119"/>
                  <a:gd name="T33" fmla="*/ 13 h 193"/>
                  <a:gd name="T34" fmla="*/ 89 w 119"/>
                  <a:gd name="T35" fmla="*/ 6 h 193"/>
                  <a:gd name="T36" fmla="*/ 78 w 119"/>
                  <a:gd name="T37" fmla="*/ 2 h 193"/>
                  <a:gd name="T38" fmla="*/ 67 w 119"/>
                  <a:gd name="T39" fmla="*/ 0 h 193"/>
                  <a:gd name="T40" fmla="*/ 67 w 119"/>
                  <a:gd name="T41" fmla="*/ 0 h 193"/>
                  <a:gd name="T42" fmla="*/ 56 w 119"/>
                  <a:gd name="T43" fmla="*/ 0 h 193"/>
                  <a:gd name="T44" fmla="*/ 44 w 119"/>
                  <a:gd name="T45" fmla="*/ 2 h 193"/>
                  <a:gd name="T46" fmla="*/ 33 w 119"/>
                  <a:gd name="T47" fmla="*/ 8 h 193"/>
                  <a:gd name="T48" fmla="*/ 24 w 119"/>
                  <a:gd name="T49" fmla="*/ 13 h 193"/>
                  <a:gd name="T50" fmla="*/ 16 w 119"/>
                  <a:gd name="T51" fmla="*/ 23 h 193"/>
                  <a:gd name="T52" fmla="*/ 11 w 119"/>
                  <a:gd name="T53" fmla="*/ 32 h 193"/>
                  <a:gd name="T54" fmla="*/ 7 w 119"/>
                  <a:gd name="T55" fmla="*/ 43 h 193"/>
                  <a:gd name="T56" fmla="*/ 5 w 119"/>
                  <a:gd name="T57" fmla="*/ 54 h 193"/>
                  <a:gd name="T58" fmla="*/ 0 w 119"/>
                  <a:gd name="T59" fmla="*/ 129 h 193"/>
                  <a:gd name="T60" fmla="*/ 0 w 119"/>
                  <a:gd name="T61" fmla="*/ 129 h 193"/>
                  <a:gd name="T62" fmla="*/ 0 w 119"/>
                  <a:gd name="T63" fmla="*/ 140 h 193"/>
                  <a:gd name="T64" fmla="*/ 1 w 119"/>
                  <a:gd name="T65" fmla="*/ 151 h 193"/>
                  <a:gd name="T66" fmla="*/ 7 w 119"/>
                  <a:gd name="T67" fmla="*/ 163 h 193"/>
                  <a:gd name="T68" fmla="*/ 13 w 119"/>
                  <a:gd name="T69" fmla="*/ 172 h 193"/>
                  <a:gd name="T70" fmla="*/ 20 w 119"/>
                  <a:gd name="T71" fmla="*/ 179 h 193"/>
                  <a:gd name="T72" fmla="*/ 29 w 119"/>
                  <a:gd name="T73" fmla="*/ 187 h 193"/>
                  <a:gd name="T74" fmla="*/ 41 w 119"/>
                  <a:gd name="T75" fmla="*/ 191 h 193"/>
                  <a:gd name="T76" fmla="*/ 52 w 119"/>
                  <a:gd name="T77" fmla="*/ 193 h 193"/>
                  <a:gd name="T78" fmla="*/ 52 w 119"/>
                  <a:gd name="T79" fmla="*/ 193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9" h="193">
                    <a:moveTo>
                      <a:pt x="52" y="193"/>
                    </a:moveTo>
                    <a:lnTo>
                      <a:pt x="52" y="193"/>
                    </a:lnTo>
                    <a:lnTo>
                      <a:pt x="65" y="193"/>
                    </a:lnTo>
                    <a:lnTo>
                      <a:pt x="76" y="189"/>
                    </a:lnTo>
                    <a:lnTo>
                      <a:pt x="85" y="185"/>
                    </a:lnTo>
                    <a:lnTo>
                      <a:pt x="95" y="178"/>
                    </a:lnTo>
                    <a:lnTo>
                      <a:pt x="102" y="170"/>
                    </a:lnTo>
                    <a:lnTo>
                      <a:pt x="108" y="161"/>
                    </a:lnTo>
                    <a:lnTo>
                      <a:pt x="112" y="150"/>
                    </a:lnTo>
                    <a:lnTo>
                      <a:pt x="115" y="137"/>
                    </a:lnTo>
                    <a:lnTo>
                      <a:pt x="119" y="64"/>
                    </a:lnTo>
                    <a:lnTo>
                      <a:pt x="119" y="64"/>
                    </a:lnTo>
                    <a:lnTo>
                      <a:pt x="119" y="53"/>
                    </a:lnTo>
                    <a:lnTo>
                      <a:pt x="117" y="40"/>
                    </a:lnTo>
                    <a:lnTo>
                      <a:pt x="113" y="30"/>
                    </a:lnTo>
                    <a:lnTo>
                      <a:pt x="106" y="21"/>
                    </a:lnTo>
                    <a:lnTo>
                      <a:pt x="99" y="13"/>
                    </a:lnTo>
                    <a:lnTo>
                      <a:pt x="89" y="6"/>
                    </a:lnTo>
                    <a:lnTo>
                      <a:pt x="78" y="2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56" y="0"/>
                    </a:lnTo>
                    <a:lnTo>
                      <a:pt x="44" y="2"/>
                    </a:lnTo>
                    <a:lnTo>
                      <a:pt x="33" y="8"/>
                    </a:lnTo>
                    <a:lnTo>
                      <a:pt x="24" y="13"/>
                    </a:lnTo>
                    <a:lnTo>
                      <a:pt x="16" y="23"/>
                    </a:lnTo>
                    <a:lnTo>
                      <a:pt x="11" y="32"/>
                    </a:lnTo>
                    <a:lnTo>
                      <a:pt x="7" y="43"/>
                    </a:lnTo>
                    <a:lnTo>
                      <a:pt x="5" y="54"/>
                    </a:lnTo>
                    <a:lnTo>
                      <a:pt x="0" y="129"/>
                    </a:lnTo>
                    <a:lnTo>
                      <a:pt x="0" y="129"/>
                    </a:lnTo>
                    <a:lnTo>
                      <a:pt x="0" y="140"/>
                    </a:lnTo>
                    <a:lnTo>
                      <a:pt x="1" y="151"/>
                    </a:lnTo>
                    <a:lnTo>
                      <a:pt x="7" y="163"/>
                    </a:lnTo>
                    <a:lnTo>
                      <a:pt x="13" y="172"/>
                    </a:lnTo>
                    <a:lnTo>
                      <a:pt x="20" y="179"/>
                    </a:lnTo>
                    <a:lnTo>
                      <a:pt x="29" y="187"/>
                    </a:lnTo>
                    <a:lnTo>
                      <a:pt x="41" y="191"/>
                    </a:lnTo>
                    <a:lnTo>
                      <a:pt x="52" y="193"/>
                    </a:lnTo>
                    <a:lnTo>
                      <a:pt x="52" y="19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61" name="Freeform 284"/>
              <p:cNvSpPr>
                <a:spLocks/>
              </p:cNvSpPr>
              <p:nvPr/>
            </p:nvSpPr>
            <p:spPr bwMode="auto">
              <a:xfrm>
                <a:off x="1277938" y="5865813"/>
                <a:ext cx="96838" cy="152400"/>
              </a:xfrm>
              <a:custGeom>
                <a:avLst/>
                <a:gdLst>
                  <a:gd name="T0" fmla="*/ 67 w 121"/>
                  <a:gd name="T1" fmla="*/ 193 h 193"/>
                  <a:gd name="T2" fmla="*/ 67 w 121"/>
                  <a:gd name="T3" fmla="*/ 193 h 193"/>
                  <a:gd name="T4" fmla="*/ 80 w 121"/>
                  <a:gd name="T5" fmla="*/ 191 h 193"/>
                  <a:gd name="T6" fmla="*/ 90 w 121"/>
                  <a:gd name="T7" fmla="*/ 187 h 193"/>
                  <a:gd name="T8" fmla="*/ 99 w 121"/>
                  <a:gd name="T9" fmla="*/ 179 h 193"/>
                  <a:gd name="T10" fmla="*/ 108 w 121"/>
                  <a:gd name="T11" fmla="*/ 172 h 193"/>
                  <a:gd name="T12" fmla="*/ 114 w 121"/>
                  <a:gd name="T13" fmla="*/ 163 h 193"/>
                  <a:gd name="T14" fmla="*/ 117 w 121"/>
                  <a:gd name="T15" fmla="*/ 151 h 193"/>
                  <a:gd name="T16" fmla="*/ 121 w 121"/>
                  <a:gd name="T17" fmla="*/ 140 h 193"/>
                  <a:gd name="T18" fmla="*/ 121 w 121"/>
                  <a:gd name="T19" fmla="*/ 129 h 193"/>
                  <a:gd name="T20" fmla="*/ 116 w 121"/>
                  <a:gd name="T21" fmla="*/ 54 h 193"/>
                  <a:gd name="T22" fmla="*/ 116 w 121"/>
                  <a:gd name="T23" fmla="*/ 54 h 193"/>
                  <a:gd name="T24" fmla="*/ 114 w 121"/>
                  <a:gd name="T25" fmla="*/ 43 h 193"/>
                  <a:gd name="T26" fmla="*/ 108 w 121"/>
                  <a:gd name="T27" fmla="*/ 32 h 193"/>
                  <a:gd name="T28" fmla="*/ 103 w 121"/>
                  <a:gd name="T29" fmla="*/ 23 h 193"/>
                  <a:gd name="T30" fmla="*/ 95 w 121"/>
                  <a:gd name="T31" fmla="*/ 13 h 193"/>
                  <a:gd name="T32" fmla="*/ 86 w 121"/>
                  <a:gd name="T33" fmla="*/ 8 h 193"/>
                  <a:gd name="T34" fmla="*/ 76 w 121"/>
                  <a:gd name="T35" fmla="*/ 2 h 193"/>
                  <a:gd name="T36" fmla="*/ 65 w 121"/>
                  <a:gd name="T37" fmla="*/ 0 h 193"/>
                  <a:gd name="T38" fmla="*/ 52 w 121"/>
                  <a:gd name="T39" fmla="*/ 0 h 193"/>
                  <a:gd name="T40" fmla="*/ 52 w 121"/>
                  <a:gd name="T41" fmla="*/ 0 h 193"/>
                  <a:gd name="T42" fmla="*/ 41 w 121"/>
                  <a:gd name="T43" fmla="*/ 2 h 193"/>
                  <a:gd name="T44" fmla="*/ 30 w 121"/>
                  <a:gd name="T45" fmla="*/ 6 h 193"/>
                  <a:gd name="T46" fmla="*/ 20 w 121"/>
                  <a:gd name="T47" fmla="*/ 13 h 193"/>
                  <a:gd name="T48" fmla="*/ 13 w 121"/>
                  <a:gd name="T49" fmla="*/ 21 h 193"/>
                  <a:gd name="T50" fmla="*/ 7 w 121"/>
                  <a:gd name="T51" fmla="*/ 30 h 193"/>
                  <a:gd name="T52" fmla="*/ 4 w 121"/>
                  <a:gd name="T53" fmla="*/ 40 h 193"/>
                  <a:gd name="T54" fmla="*/ 0 w 121"/>
                  <a:gd name="T55" fmla="*/ 53 h 193"/>
                  <a:gd name="T56" fmla="*/ 0 w 121"/>
                  <a:gd name="T57" fmla="*/ 64 h 193"/>
                  <a:gd name="T58" fmla="*/ 6 w 121"/>
                  <a:gd name="T59" fmla="*/ 137 h 193"/>
                  <a:gd name="T60" fmla="*/ 6 w 121"/>
                  <a:gd name="T61" fmla="*/ 137 h 193"/>
                  <a:gd name="T62" fmla="*/ 7 w 121"/>
                  <a:gd name="T63" fmla="*/ 150 h 193"/>
                  <a:gd name="T64" fmla="*/ 11 w 121"/>
                  <a:gd name="T65" fmla="*/ 161 h 193"/>
                  <a:gd name="T66" fmla="*/ 17 w 121"/>
                  <a:gd name="T67" fmla="*/ 170 h 193"/>
                  <a:gd name="T68" fmla="*/ 26 w 121"/>
                  <a:gd name="T69" fmla="*/ 178 h 193"/>
                  <a:gd name="T70" fmla="*/ 34 w 121"/>
                  <a:gd name="T71" fmla="*/ 185 h 193"/>
                  <a:gd name="T72" fmla="*/ 45 w 121"/>
                  <a:gd name="T73" fmla="*/ 189 h 193"/>
                  <a:gd name="T74" fmla="*/ 56 w 121"/>
                  <a:gd name="T75" fmla="*/ 193 h 193"/>
                  <a:gd name="T76" fmla="*/ 67 w 121"/>
                  <a:gd name="T77" fmla="*/ 193 h 193"/>
                  <a:gd name="T78" fmla="*/ 67 w 121"/>
                  <a:gd name="T79" fmla="*/ 193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21" h="193">
                    <a:moveTo>
                      <a:pt x="67" y="193"/>
                    </a:moveTo>
                    <a:lnTo>
                      <a:pt x="67" y="193"/>
                    </a:lnTo>
                    <a:lnTo>
                      <a:pt x="80" y="191"/>
                    </a:lnTo>
                    <a:lnTo>
                      <a:pt x="90" y="187"/>
                    </a:lnTo>
                    <a:lnTo>
                      <a:pt x="99" y="179"/>
                    </a:lnTo>
                    <a:lnTo>
                      <a:pt x="108" y="172"/>
                    </a:lnTo>
                    <a:lnTo>
                      <a:pt x="114" y="163"/>
                    </a:lnTo>
                    <a:lnTo>
                      <a:pt x="117" y="151"/>
                    </a:lnTo>
                    <a:lnTo>
                      <a:pt x="121" y="140"/>
                    </a:lnTo>
                    <a:lnTo>
                      <a:pt x="121" y="129"/>
                    </a:lnTo>
                    <a:lnTo>
                      <a:pt x="116" y="54"/>
                    </a:lnTo>
                    <a:lnTo>
                      <a:pt x="116" y="54"/>
                    </a:lnTo>
                    <a:lnTo>
                      <a:pt x="114" y="43"/>
                    </a:lnTo>
                    <a:lnTo>
                      <a:pt x="108" y="32"/>
                    </a:lnTo>
                    <a:lnTo>
                      <a:pt x="103" y="23"/>
                    </a:lnTo>
                    <a:lnTo>
                      <a:pt x="95" y="13"/>
                    </a:lnTo>
                    <a:lnTo>
                      <a:pt x="86" y="8"/>
                    </a:lnTo>
                    <a:lnTo>
                      <a:pt x="76" y="2"/>
                    </a:lnTo>
                    <a:lnTo>
                      <a:pt x="65" y="0"/>
                    </a:lnTo>
                    <a:lnTo>
                      <a:pt x="52" y="0"/>
                    </a:lnTo>
                    <a:lnTo>
                      <a:pt x="52" y="0"/>
                    </a:lnTo>
                    <a:lnTo>
                      <a:pt x="41" y="2"/>
                    </a:lnTo>
                    <a:lnTo>
                      <a:pt x="30" y="6"/>
                    </a:lnTo>
                    <a:lnTo>
                      <a:pt x="20" y="13"/>
                    </a:lnTo>
                    <a:lnTo>
                      <a:pt x="13" y="21"/>
                    </a:lnTo>
                    <a:lnTo>
                      <a:pt x="7" y="30"/>
                    </a:lnTo>
                    <a:lnTo>
                      <a:pt x="4" y="40"/>
                    </a:lnTo>
                    <a:lnTo>
                      <a:pt x="0" y="53"/>
                    </a:lnTo>
                    <a:lnTo>
                      <a:pt x="0" y="64"/>
                    </a:lnTo>
                    <a:lnTo>
                      <a:pt x="6" y="137"/>
                    </a:lnTo>
                    <a:lnTo>
                      <a:pt x="6" y="137"/>
                    </a:lnTo>
                    <a:lnTo>
                      <a:pt x="7" y="150"/>
                    </a:lnTo>
                    <a:lnTo>
                      <a:pt x="11" y="161"/>
                    </a:lnTo>
                    <a:lnTo>
                      <a:pt x="17" y="170"/>
                    </a:lnTo>
                    <a:lnTo>
                      <a:pt x="26" y="178"/>
                    </a:lnTo>
                    <a:lnTo>
                      <a:pt x="34" y="185"/>
                    </a:lnTo>
                    <a:lnTo>
                      <a:pt x="45" y="189"/>
                    </a:lnTo>
                    <a:lnTo>
                      <a:pt x="56" y="193"/>
                    </a:lnTo>
                    <a:lnTo>
                      <a:pt x="67" y="193"/>
                    </a:lnTo>
                    <a:lnTo>
                      <a:pt x="67" y="19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</p:grpSp>
        <p:grpSp>
          <p:nvGrpSpPr>
            <p:cNvPr id="49" name="그룹 34"/>
            <p:cNvGrpSpPr/>
            <p:nvPr/>
          </p:nvGrpSpPr>
          <p:grpSpPr>
            <a:xfrm>
              <a:off x="9765163" y="1426969"/>
              <a:ext cx="855320" cy="553748"/>
              <a:chOff x="14482836" y="4593351"/>
              <a:chExt cx="1044575" cy="676276"/>
            </a:xfrm>
          </p:grpSpPr>
          <p:sp>
            <p:nvSpPr>
              <p:cNvPr id="50" name="Freeform 34"/>
              <p:cNvSpPr>
                <a:spLocks/>
              </p:cNvSpPr>
              <p:nvPr/>
            </p:nvSpPr>
            <p:spPr bwMode="auto">
              <a:xfrm>
                <a:off x="14682861" y="4917201"/>
                <a:ext cx="642938" cy="328613"/>
              </a:xfrm>
              <a:custGeom>
                <a:avLst/>
                <a:gdLst>
                  <a:gd name="T0" fmla="*/ 405 w 810"/>
                  <a:gd name="T1" fmla="*/ 180 h 412"/>
                  <a:gd name="T2" fmla="*/ 0 w 810"/>
                  <a:gd name="T3" fmla="*/ 0 h 412"/>
                  <a:gd name="T4" fmla="*/ 0 w 810"/>
                  <a:gd name="T5" fmla="*/ 272 h 412"/>
                  <a:gd name="T6" fmla="*/ 0 w 810"/>
                  <a:gd name="T7" fmla="*/ 272 h 412"/>
                  <a:gd name="T8" fmla="*/ 7 w 810"/>
                  <a:gd name="T9" fmla="*/ 278 h 412"/>
                  <a:gd name="T10" fmla="*/ 29 w 810"/>
                  <a:gd name="T11" fmla="*/ 294 h 412"/>
                  <a:gd name="T12" fmla="*/ 45 w 810"/>
                  <a:gd name="T13" fmla="*/ 304 h 412"/>
                  <a:gd name="T14" fmla="*/ 65 w 810"/>
                  <a:gd name="T15" fmla="*/ 316 h 412"/>
                  <a:gd name="T16" fmla="*/ 87 w 810"/>
                  <a:gd name="T17" fmla="*/ 329 h 412"/>
                  <a:gd name="T18" fmla="*/ 112 w 810"/>
                  <a:gd name="T19" fmla="*/ 343 h 412"/>
                  <a:gd name="T20" fmla="*/ 140 w 810"/>
                  <a:gd name="T21" fmla="*/ 355 h 412"/>
                  <a:gd name="T22" fmla="*/ 171 w 810"/>
                  <a:gd name="T23" fmla="*/ 368 h 412"/>
                  <a:gd name="T24" fmla="*/ 204 w 810"/>
                  <a:gd name="T25" fmla="*/ 380 h 412"/>
                  <a:gd name="T26" fmla="*/ 239 w 810"/>
                  <a:gd name="T27" fmla="*/ 390 h 412"/>
                  <a:gd name="T28" fmla="*/ 278 w 810"/>
                  <a:gd name="T29" fmla="*/ 399 h 412"/>
                  <a:gd name="T30" fmla="*/ 318 w 810"/>
                  <a:gd name="T31" fmla="*/ 406 h 412"/>
                  <a:gd name="T32" fmla="*/ 339 w 810"/>
                  <a:gd name="T33" fmla="*/ 409 h 412"/>
                  <a:gd name="T34" fmla="*/ 361 w 810"/>
                  <a:gd name="T35" fmla="*/ 410 h 412"/>
                  <a:gd name="T36" fmla="*/ 383 w 810"/>
                  <a:gd name="T37" fmla="*/ 411 h 412"/>
                  <a:gd name="T38" fmla="*/ 405 w 810"/>
                  <a:gd name="T39" fmla="*/ 412 h 412"/>
                  <a:gd name="T40" fmla="*/ 405 w 810"/>
                  <a:gd name="T41" fmla="*/ 412 h 412"/>
                  <a:gd name="T42" fmla="*/ 427 w 810"/>
                  <a:gd name="T43" fmla="*/ 411 h 412"/>
                  <a:gd name="T44" fmla="*/ 449 w 810"/>
                  <a:gd name="T45" fmla="*/ 410 h 412"/>
                  <a:gd name="T46" fmla="*/ 471 w 810"/>
                  <a:gd name="T47" fmla="*/ 409 h 412"/>
                  <a:gd name="T48" fmla="*/ 492 w 810"/>
                  <a:gd name="T49" fmla="*/ 406 h 412"/>
                  <a:gd name="T50" fmla="*/ 531 w 810"/>
                  <a:gd name="T51" fmla="*/ 399 h 412"/>
                  <a:gd name="T52" fmla="*/ 570 w 810"/>
                  <a:gd name="T53" fmla="*/ 390 h 412"/>
                  <a:gd name="T54" fmla="*/ 605 w 810"/>
                  <a:gd name="T55" fmla="*/ 380 h 412"/>
                  <a:gd name="T56" fmla="*/ 639 w 810"/>
                  <a:gd name="T57" fmla="*/ 368 h 412"/>
                  <a:gd name="T58" fmla="*/ 670 w 810"/>
                  <a:gd name="T59" fmla="*/ 355 h 412"/>
                  <a:gd name="T60" fmla="*/ 698 w 810"/>
                  <a:gd name="T61" fmla="*/ 343 h 412"/>
                  <a:gd name="T62" fmla="*/ 724 w 810"/>
                  <a:gd name="T63" fmla="*/ 329 h 412"/>
                  <a:gd name="T64" fmla="*/ 746 w 810"/>
                  <a:gd name="T65" fmla="*/ 316 h 412"/>
                  <a:gd name="T66" fmla="*/ 765 w 810"/>
                  <a:gd name="T67" fmla="*/ 304 h 412"/>
                  <a:gd name="T68" fmla="*/ 782 w 810"/>
                  <a:gd name="T69" fmla="*/ 294 h 412"/>
                  <a:gd name="T70" fmla="*/ 804 w 810"/>
                  <a:gd name="T71" fmla="*/ 278 h 412"/>
                  <a:gd name="T72" fmla="*/ 810 w 810"/>
                  <a:gd name="T73" fmla="*/ 272 h 412"/>
                  <a:gd name="T74" fmla="*/ 810 w 810"/>
                  <a:gd name="T75" fmla="*/ 0 h 412"/>
                  <a:gd name="T76" fmla="*/ 405 w 810"/>
                  <a:gd name="T77" fmla="*/ 180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10" h="412">
                    <a:moveTo>
                      <a:pt x="405" y="180"/>
                    </a:moveTo>
                    <a:lnTo>
                      <a:pt x="0" y="0"/>
                    </a:lnTo>
                    <a:lnTo>
                      <a:pt x="0" y="272"/>
                    </a:lnTo>
                    <a:lnTo>
                      <a:pt x="0" y="272"/>
                    </a:lnTo>
                    <a:lnTo>
                      <a:pt x="7" y="278"/>
                    </a:lnTo>
                    <a:lnTo>
                      <a:pt x="29" y="294"/>
                    </a:lnTo>
                    <a:lnTo>
                      <a:pt x="45" y="304"/>
                    </a:lnTo>
                    <a:lnTo>
                      <a:pt x="65" y="316"/>
                    </a:lnTo>
                    <a:lnTo>
                      <a:pt x="87" y="329"/>
                    </a:lnTo>
                    <a:lnTo>
                      <a:pt x="112" y="343"/>
                    </a:lnTo>
                    <a:lnTo>
                      <a:pt x="140" y="355"/>
                    </a:lnTo>
                    <a:lnTo>
                      <a:pt x="171" y="368"/>
                    </a:lnTo>
                    <a:lnTo>
                      <a:pt x="204" y="380"/>
                    </a:lnTo>
                    <a:lnTo>
                      <a:pt x="239" y="390"/>
                    </a:lnTo>
                    <a:lnTo>
                      <a:pt x="278" y="399"/>
                    </a:lnTo>
                    <a:lnTo>
                      <a:pt x="318" y="406"/>
                    </a:lnTo>
                    <a:lnTo>
                      <a:pt x="339" y="409"/>
                    </a:lnTo>
                    <a:lnTo>
                      <a:pt x="361" y="410"/>
                    </a:lnTo>
                    <a:lnTo>
                      <a:pt x="383" y="411"/>
                    </a:lnTo>
                    <a:lnTo>
                      <a:pt x="405" y="412"/>
                    </a:lnTo>
                    <a:lnTo>
                      <a:pt x="405" y="412"/>
                    </a:lnTo>
                    <a:lnTo>
                      <a:pt x="427" y="411"/>
                    </a:lnTo>
                    <a:lnTo>
                      <a:pt x="449" y="410"/>
                    </a:lnTo>
                    <a:lnTo>
                      <a:pt x="471" y="409"/>
                    </a:lnTo>
                    <a:lnTo>
                      <a:pt x="492" y="406"/>
                    </a:lnTo>
                    <a:lnTo>
                      <a:pt x="531" y="399"/>
                    </a:lnTo>
                    <a:lnTo>
                      <a:pt x="570" y="390"/>
                    </a:lnTo>
                    <a:lnTo>
                      <a:pt x="605" y="380"/>
                    </a:lnTo>
                    <a:lnTo>
                      <a:pt x="639" y="368"/>
                    </a:lnTo>
                    <a:lnTo>
                      <a:pt x="670" y="355"/>
                    </a:lnTo>
                    <a:lnTo>
                      <a:pt x="698" y="343"/>
                    </a:lnTo>
                    <a:lnTo>
                      <a:pt x="724" y="329"/>
                    </a:lnTo>
                    <a:lnTo>
                      <a:pt x="746" y="316"/>
                    </a:lnTo>
                    <a:lnTo>
                      <a:pt x="765" y="304"/>
                    </a:lnTo>
                    <a:lnTo>
                      <a:pt x="782" y="294"/>
                    </a:lnTo>
                    <a:lnTo>
                      <a:pt x="804" y="278"/>
                    </a:lnTo>
                    <a:lnTo>
                      <a:pt x="810" y="272"/>
                    </a:lnTo>
                    <a:lnTo>
                      <a:pt x="810" y="0"/>
                    </a:lnTo>
                    <a:lnTo>
                      <a:pt x="405" y="180"/>
                    </a:lnTo>
                    <a:close/>
                  </a:path>
                </a:pathLst>
              </a:custGeom>
              <a:solidFill>
                <a:srgbClr val="06A1C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51" name="Freeform 35"/>
              <p:cNvSpPr>
                <a:spLocks noEditPoints="1"/>
              </p:cNvSpPr>
              <p:nvPr/>
            </p:nvSpPr>
            <p:spPr bwMode="auto">
              <a:xfrm>
                <a:off x="14657461" y="4893389"/>
                <a:ext cx="693738" cy="376238"/>
              </a:xfrm>
              <a:custGeom>
                <a:avLst/>
                <a:gdLst>
                  <a:gd name="T0" fmla="*/ 438 w 875"/>
                  <a:gd name="T1" fmla="*/ 475 h 475"/>
                  <a:gd name="T2" fmla="*/ 392 w 875"/>
                  <a:gd name="T3" fmla="*/ 473 h 475"/>
                  <a:gd name="T4" fmla="*/ 348 w 875"/>
                  <a:gd name="T5" fmla="*/ 470 h 475"/>
                  <a:gd name="T6" fmla="*/ 267 w 875"/>
                  <a:gd name="T7" fmla="*/ 453 h 475"/>
                  <a:gd name="T8" fmla="*/ 195 w 875"/>
                  <a:gd name="T9" fmla="*/ 430 h 475"/>
                  <a:gd name="T10" fmla="*/ 133 w 875"/>
                  <a:gd name="T11" fmla="*/ 403 h 475"/>
                  <a:gd name="T12" fmla="*/ 84 w 875"/>
                  <a:gd name="T13" fmla="*/ 377 h 475"/>
                  <a:gd name="T14" fmla="*/ 47 w 875"/>
                  <a:gd name="T15" fmla="*/ 354 h 475"/>
                  <a:gd name="T16" fmla="*/ 12 w 875"/>
                  <a:gd name="T17" fmla="*/ 328 h 475"/>
                  <a:gd name="T18" fmla="*/ 7 w 875"/>
                  <a:gd name="T19" fmla="*/ 324 h 475"/>
                  <a:gd name="T20" fmla="*/ 1 w 875"/>
                  <a:gd name="T21" fmla="*/ 311 h 475"/>
                  <a:gd name="T22" fmla="*/ 0 w 875"/>
                  <a:gd name="T23" fmla="*/ 32 h 475"/>
                  <a:gd name="T24" fmla="*/ 1 w 875"/>
                  <a:gd name="T25" fmla="*/ 23 h 475"/>
                  <a:gd name="T26" fmla="*/ 9 w 875"/>
                  <a:gd name="T27" fmla="*/ 10 h 475"/>
                  <a:gd name="T28" fmla="*/ 15 w 875"/>
                  <a:gd name="T29" fmla="*/ 5 h 475"/>
                  <a:gd name="T30" fmla="*/ 29 w 875"/>
                  <a:gd name="T31" fmla="*/ 0 h 475"/>
                  <a:gd name="T32" fmla="*/ 45 w 875"/>
                  <a:gd name="T33" fmla="*/ 3 h 475"/>
                  <a:gd name="T34" fmla="*/ 831 w 875"/>
                  <a:gd name="T35" fmla="*/ 3 h 475"/>
                  <a:gd name="T36" fmla="*/ 839 w 875"/>
                  <a:gd name="T37" fmla="*/ 0 h 475"/>
                  <a:gd name="T38" fmla="*/ 854 w 875"/>
                  <a:gd name="T39" fmla="*/ 1 h 475"/>
                  <a:gd name="T40" fmla="*/ 861 w 875"/>
                  <a:gd name="T41" fmla="*/ 5 h 475"/>
                  <a:gd name="T42" fmla="*/ 871 w 875"/>
                  <a:gd name="T43" fmla="*/ 16 h 475"/>
                  <a:gd name="T44" fmla="*/ 875 w 875"/>
                  <a:gd name="T45" fmla="*/ 32 h 475"/>
                  <a:gd name="T46" fmla="*/ 875 w 875"/>
                  <a:gd name="T47" fmla="*/ 304 h 475"/>
                  <a:gd name="T48" fmla="*/ 872 w 875"/>
                  <a:gd name="T49" fmla="*/ 318 h 475"/>
                  <a:gd name="T50" fmla="*/ 864 w 875"/>
                  <a:gd name="T51" fmla="*/ 328 h 475"/>
                  <a:gd name="T52" fmla="*/ 854 w 875"/>
                  <a:gd name="T53" fmla="*/ 336 h 475"/>
                  <a:gd name="T54" fmla="*/ 812 w 875"/>
                  <a:gd name="T55" fmla="*/ 365 h 475"/>
                  <a:gd name="T56" fmla="*/ 768 w 875"/>
                  <a:gd name="T57" fmla="*/ 391 h 475"/>
                  <a:gd name="T58" fmla="*/ 713 w 875"/>
                  <a:gd name="T59" fmla="*/ 417 h 475"/>
                  <a:gd name="T60" fmla="*/ 645 w 875"/>
                  <a:gd name="T61" fmla="*/ 442 h 475"/>
                  <a:gd name="T62" fmla="*/ 569 w 875"/>
                  <a:gd name="T63" fmla="*/ 463 h 475"/>
                  <a:gd name="T64" fmla="*/ 506 w 875"/>
                  <a:gd name="T65" fmla="*/ 472 h 475"/>
                  <a:gd name="T66" fmla="*/ 461 w 875"/>
                  <a:gd name="T67" fmla="*/ 474 h 475"/>
                  <a:gd name="T68" fmla="*/ 438 w 875"/>
                  <a:gd name="T69" fmla="*/ 475 h 475"/>
                  <a:gd name="T70" fmla="*/ 64 w 875"/>
                  <a:gd name="T71" fmla="*/ 289 h 475"/>
                  <a:gd name="T72" fmla="*/ 111 w 875"/>
                  <a:gd name="T73" fmla="*/ 320 h 475"/>
                  <a:gd name="T74" fmla="*/ 148 w 875"/>
                  <a:gd name="T75" fmla="*/ 341 h 475"/>
                  <a:gd name="T76" fmla="*/ 194 w 875"/>
                  <a:gd name="T77" fmla="*/ 362 h 475"/>
                  <a:gd name="T78" fmla="*/ 246 w 875"/>
                  <a:gd name="T79" fmla="*/ 381 h 475"/>
                  <a:gd name="T80" fmla="*/ 304 w 875"/>
                  <a:gd name="T81" fmla="*/ 398 h 475"/>
                  <a:gd name="T82" fmla="*/ 369 w 875"/>
                  <a:gd name="T83" fmla="*/ 408 h 475"/>
                  <a:gd name="T84" fmla="*/ 438 w 875"/>
                  <a:gd name="T85" fmla="*/ 413 h 475"/>
                  <a:gd name="T86" fmla="*/ 473 w 875"/>
                  <a:gd name="T87" fmla="*/ 412 h 475"/>
                  <a:gd name="T88" fmla="*/ 540 w 875"/>
                  <a:gd name="T89" fmla="*/ 403 h 475"/>
                  <a:gd name="T90" fmla="*/ 603 w 875"/>
                  <a:gd name="T91" fmla="*/ 390 h 475"/>
                  <a:gd name="T92" fmla="*/ 657 w 875"/>
                  <a:gd name="T93" fmla="*/ 371 h 475"/>
                  <a:gd name="T94" fmla="*/ 706 w 875"/>
                  <a:gd name="T95" fmla="*/ 351 h 475"/>
                  <a:gd name="T96" fmla="*/ 746 w 875"/>
                  <a:gd name="T97" fmla="*/ 330 h 475"/>
                  <a:gd name="T98" fmla="*/ 793 w 875"/>
                  <a:gd name="T99" fmla="*/ 303 h 475"/>
                  <a:gd name="T100" fmla="*/ 812 w 875"/>
                  <a:gd name="T101" fmla="*/ 79 h 475"/>
                  <a:gd name="T102" fmla="*/ 451 w 875"/>
                  <a:gd name="T103" fmla="*/ 240 h 475"/>
                  <a:gd name="T104" fmla="*/ 438 w 875"/>
                  <a:gd name="T105" fmla="*/ 244 h 475"/>
                  <a:gd name="T106" fmla="*/ 425 w 875"/>
                  <a:gd name="T107" fmla="*/ 240 h 475"/>
                  <a:gd name="T108" fmla="*/ 64 w 875"/>
                  <a:gd name="T109" fmla="*/ 289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875" h="475">
                    <a:moveTo>
                      <a:pt x="438" y="475"/>
                    </a:moveTo>
                    <a:lnTo>
                      <a:pt x="438" y="475"/>
                    </a:lnTo>
                    <a:lnTo>
                      <a:pt x="415" y="474"/>
                    </a:lnTo>
                    <a:lnTo>
                      <a:pt x="392" y="473"/>
                    </a:lnTo>
                    <a:lnTo>
                      <a:pt x="370" y="472"/>
                    </a:lnTo>
                    <a:lnTo>
                      <a:pt x="348" y="470"/>
                    </a:lnTo>
                    <a:lnTo>
                      <a:pt x="306" y="463"/>
                    </a:lnTo>
                    <a:lnTo>
                      <a:pt x="267" y="453"/>
                    </a:lnTo>
                    <a:lnTo>
                      <a:pt x="230" y="442"/>
                    </a:lnTo>
                    <a:lnTo>
                      <a:pt x="195" y="430"/>
                    </a:lnTo>
                    <a:lnTo>
                      <a:pt x="164" y="417"/>
                    </a:lnTo>
                    <a:lnTo>
                      <a:pt x="133" y="403"/>
                    </a:lnTo>
                    <a:lnTo>
                      <a:pt x="108" y="391"/>
                    </a:lnTo>
                    <a:lnTo>
                      <a:pt x="84" y="377"/>
                    </a:lnTo>
                    <a:lnTo>
                      <a:pt x="64" y="365"/>
                    </a:lnTo>
                    <a:lnTo>
                      <a:pt x="47" y="354"/>
                    </a:lnTo>
                    <a:lnTo>
                      <a:pt x="22" y="336"/>
                    </a:lnTo>
                    <a:lnTo>
                      <a:pt x="12" y="328"/>
                    </a:lnTo>
                    <a:lnTo>
                      <a:pt x="12" y="328"/>
                    </a:lnTo>
                    <a:lnTo>
                      <a:pt x="7" y="324"/>
                    </a:lnTo>
                    <a:lnTo>
                      <a:pt x="4" y="318"/>
                    </a:lnTo>
                    <a:lnTo>
                      <a:pt x="1" y="311"/>
                    </a:lnTo>
                    <a:lnTo>
                      <a:pt x="0" y="304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1" y="23"/>
                    </a:lnTo>
                    <a:lnTo>
                      <a:pt x="5" y="16"/>
                    </a:lnTo>
                    <a:lnTo>
                      <a:pt x="9" y="10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22" y="1"/>
                    </a:lnTo>
                    <a:lnTo>
                      <a:pt x="29" y="0"/>
                    </a:lnTo>
                    <a:lnTo>
                      <a:pt x="37" y="0"/>
                    </a:lnTo>
                    <a:lnTo>
                      <a:pt x="45" y="3"/>
                    </a:lnTo>
                    <a:lnTo>
                      <a:pt x="438" y="178"/>
                    </a:lnTo>
                    <a:lnTo>
                      <a:pt x="831" y="3"/>
                    </a:lnTo>
                    <a:lnTo>
                      <a:pt x="831" y="3"/>
                    </a:lnTo>
                    <a:lnTo>
                      <a:pt x="839" y="0"/>
                    </a:lnTo>
                    <a:lnTo>
                      <a:pt x="846" y="0"/>
                    </a:lnTo>
                    <a:lnTo>
                      <a:pt x="854" y="1"/>
                    </a:lnTo>
                    <a:lnTo>
                      <a:pt x="861" y="5"/>
                    </a:lnTo>
                    <a:lnTo>
                      <a:pt x="861" y="5"/>
                    </a:lnTo>
                    <a:lnTo>
                      <a:pt x="867" y="10"/>
                    </a:lnTo>
                    <a:lnTo>
                      <a:pt x="871" y="16"/>
                    </a:lnTo>
                    <a:lnTo>
                      <a:pt x="874" y="23"/>
                    </a:lnTo>
                    <a:lnTo>
                      <a:pt x="875" y="32"/>
                    </a:lnTo>
                    <a:lnTo>
                      <a:pt x="875" y="304"/>
                    </a:lnTo>
                    <a:lnTo>
                      <a:pt x="875" y="304"/>
                    </a:lnTo>
                    <a:lnTo>
                      <a:pt x="875" y="311"/>
                    </a:lnTo>
                    <a:lnTo>
                      <a:pt x="872" y="318"/>
                    </a:lnTo>
                    <a:lnTo>
                      <a:pt x="869" y="324"/>
                    </a:lnTo>
                    <a:lnTo>
                      <a:pt x="864" y="328"/>
                    </a:lnTo>
                    <a:lnTo>
                      <a:pt x="864" y="328"/>
                    </a:lnTo>
                    <a:lnTo>
                      <a:pt x="854" y="336"/>
                    </a:lnTo>
                    <a:lnTo>
                      <a:pt x="830" y="354"/>
                    </a:lnTo>
                    <a:lnTo>
                      <a:pt x="812" y="365"/>
                    </a:lnTo>
                    <a:lnTo>
                      <a:pt x="791" y="377"/>
                    </a:lnTo>
                    <a:lnTo>
                      <a:pt x="768" y="391"/>
                    </a:lnTo>
                    <a:lnTo>
                      <a:pt x="742" y="403"/>
                    </a:lnTo>
                    <a:lnTo>
                      <a:pt x="713" y="417"/>
                    </a:lnTo>
                    <a:lnTo>
                      <a:pt x="680" y="430"/>
                    </a:lnTo>
                    <a:lnTo>
                      <a:pt x="645" y="442"/>
                    </a:lnTo>
                    <a:lnTo>
                      <a:pt x="608" y="453"/>
                    </a:lnTo>
                    <a:lnTo>
                      <a:pt x="569" y="463"/>
                    </a:lnTo>
                    <a:lnTo>
                      <a:pt x="527" y="470"/>
                    </a:lnTo>
                    <a:lnTo>
                      <a:pt x="506" y="472"/>
                    </a:lnTo>
                    <a:lnTo>
                      <a:pt x="483" y="473"/>
                    </a:lnTo>
                    <a:lnTo>
                      <a:pt x="461" y="474"/>
                    </a:lnTo>
                    <a:lnTo>
                      <a:pt x="438" y="475"/>
                    </a:lnTo>
                    <a:lnTo>
                      <a:pt x="438" y="475"/>
                    </a:lnTo>
                    <a:close/>
                    <a:moveTo>
                      <a:pt x="64" y="289"/>
                    </a:moveTo>
                    <a:lnTo>
                      <a:pt x="64" y="289"/>
                    </a:lnTo>
                    <a:lnTo>
                      <a:pt x="84" y="303"/>
                    </a:lnTo>
                    <a:lnTo>
                      <a:pt x="111" y="320"/>
                    </a:lnTo>
                    <a:lnTo>
                      <a:pt x="129" y="330"/>
                    </a:lnTo>
                    <a:lnTo>
                      <a:pt x="148" y="341"/>
                    </a:lnTo>
                    <a:lnTo>
                      <a:pt x="171" y="351"/>
                    </a:lnTo>
                    <a:lnTo>
                      <a:pt x="194" y="362"/>
                    </a:lnTo>
                    <a:lnTo>
                      <a:pt x="219" y="371"/>
                    </a:lnTo>
                    <a:lnTo>
                      <a:pt x="246" y="381"/>
                    </a:lnTo>
                    <a:lnTo>
                      <a:pt x="274" y="390"/>
                    </a:lnTo>
                    <a:lnTo>
                      <a:pt x="304" y="398"/>
                    </a:lnTo>
                    <a:lnTo>
                      <a:pt x="336" y="403"/>
                    </a:lnTo>
                    <a:lnTo>
                      <a:pt x="369" y="408"/>
                    </a:lnTo>
                    <a:lnTo>
                      <a:pt x="402" y="412"/>
                    </a:lnTo>
                    <a:lnTo>
                      <a:pt x="438" y="413"/>
                    </a:lnTo>
                    <a:lnTo>
                      <a:pt x="438" y="413"/>
                    </a:lnTo>
                    <a:lnTo>
                      <a:pt x="473" y="412"/>
                    </a:lnTo>
                    <a:lnTo>
                      <a:pt x="508" y="408"/>
                    </a:lnTo>
                    <a:lnTo>
                      <a:pt x="540" y="403"/>
                    </a:lnTo>
                    <a:lnTo>
                      <a:pt x="572" y="398"/>
                    </a:lnTo>
                    <a:lnTo>
                      <a:pt x="603" y="390"/>
                    </a:lnTo>
                    <a:lnTo>
                      <a:pt x="630" y="381"/>
                    </a:lnTo>
                    <a:lnTo>
                      <a:pt x="657" y="371"/>
                    </a:lnTo>
                    <a:lnTo>
                      <a:pt x="682" y="362"/>
                    </a:lnTo>
                    <a:lnTo>
                      <a:pt x="706" y="351"/>
                    </a:lnTo>
                    <a:lnTo>
                      <a:pt x="728" y="341"/>
                    </a:lnTo>
                    <a:lnTo>
                      <a:pt x="746" y="330"/>
                    </a:lnTo>
                    <a:lnTo>
                      <a:pt x="764" y="320"/>
                    </a:lnTo>
                    <a:lnTo>
                      <a:pt x="793" y="303"/>
                    </a:lnTo>
                    <a:lnTo>
                      <a:pt x="812" y="289"/>
                    </a:lnTo>
                    <a:lnTo>
                      <a:pt x="812" y="79"/>
                    </a:lnTo>
                    <a:lnTo>
                      <a:pt x="451" y="240"/>
                    </a:lnTo>
                    <a:lnTo>
                      <a:pt x="451" y="240"/>
                    </a:lnTo>
                    <a:lnTo>
                      <a:pt x="444" y="242"/>
                    </a:lnTo>
                    <a:lnTo>
                      <a:pt x="438" y="244"/>
                    </a:lnTo>
                    <a:lnTo>
                      <a:pt x="431" y="242"/>
                    </a:lnTo>
                    <a:lnTo>
                      <a:pt x="425" y="240"/>
                    </a:lnTo>
                    <a:lnTo>
                      <a:pt x="64" y="79"/>
                    </a:lnTo>
                    <a:lnTo>
                      <a:pt x="64" y="28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52" name="Freeform 36"/>
              <p:cNvSpPr>
                <a:spLocks/>
              </p:cNvSpPr>
              <p:nvPr/>
            </p:nvSpPr>
            <p:spPr bwMode="auto">
              <a:xfrm>
                <a:off x="14506649" y="4617164"/>
                <a:ext cx="995363" cy="444500"/>
              </a:xfrm>
              <a:custGeom>
                <a:avLst/>
                <a:gdLst>
                  <a:gd name="T0" fmla="*/ 627 w 1254"/>
                  <a:gd name="T1" fmla="*/ 558 h 558"/>
                  <a:gd name="T2" fmla="*/ 0 w 1254"/>
                  <a:gd name="T3" fmla="*/ 279 h 558"/>
                  <a:gd name="T4" fmla="*/ 627 w 1254"/>
                  <a:gd name="T5" fmla="*/ 0 h 558"/>
                  <a:gd name="T6" fmla="*/ 1254 w 1254"/>
                  <a:gd name="T7" fmla="*/ 279 h 558"/>
                  <a:gd name="T8" fmla="*/ 627 w 1254"/>
                  <a:gd name="T9" fmla="*/ 558 h 5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4" h="558">
                    <a:moveTo>
                      <a:pt x="627" y="558"/>
                    </a:moveTo>
                    <a:lnTo>
                      <a:pt x="0" y="279"/>
                    </a:lnTo>
                    <a:lnTo>
                      <a:pt x="627" y="0"/>
                    </a:lnTo>
                    <a:lnTo>
                      <a:pt x="1254" y="279"/>
                    </a:lnTo>
                    <a:lnTo>
                      <a:pt x="627" y="558"/>
                    </a:lnTo>
                    <a:close/>
                  </a:path>
                </a:pathLst>
              </a:custGeom>
              <a:solidFill>
                <a:srgbClr val="06A1C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53" name="Freeform 37"/>
              <p:cNvSpPr>
                <a:spLocks noEditPoints="1"/>
              </p:cNvSpPr>
              <p:nvPr/>
            </p:nvSpPr>
            <p:spPr bwMode="auto">
              <a:xfrm>
                <a:off x="14482836" y="4593351"/>
                <a:ext cx="1044575" cy="492125"/>
              </a:xfrm>
              <a:custGeom>
                <a:avLst/>
                <a:gdLst>
                  <a:gd name="T0" fmla="*/ 658 w 1316"/>
                  <a:gd name="T1" fmla="*/ 621 h 621"/>
                  <a:gd name="T2" fmla="*/ 658 w 1316"/>
                  <a:gd name="T3" fmla="*/ 621 h 621"/>
                  <a:gd name="T4" fmla="*/ 651 w 1316"/>
                  <a:gd name="T5" fmla="*/ 619 h 621"/>
                  <a:gd name="T6" fmla="*/ 645 w 1316"/>
                  <a:gd name="T7" fmla="*/ 617 h 621"/>
                  <a:gd name="T8" fmla="*/ 19 w 1316"/>
                  <a:gd name="T9" fmla="*/ 339 h 621"/>
                  <a:gd name="T10" fmla="*/ 19 w 1316"/>
                  <a:gd name="T11" fmla="*/ 339 h 621"/>
                  <a:gd name="T12" fmla="*/ 11 w 1316"/>
                  <a:gd name="T13" fmla="*/ 333 h 621"/>
                  <a:gd name="T14" fmla="*/ 5 w 1316"/>
                  <a:gd name="T15" fmla="*/ 327 h 621"/>
                  <a:gd name="T16" fmla="*/ 1 w 1316"/>
                  <a:gd name="T17" fmla="*/ 319 h 621"/>
                  <a:gd name="T18" fmla="*/ 0 w 1316"/>
                  <a:gd name="T19" fmla="*/ 310 h 621"/>
                  <a:gd name="T20" fmla="*/ 0 w 1316"/>
                  <a:gd name="T21" fmla="*/ 310 h 621"/>
                  <a:gd name="T22" fmla="*/ 1 w 1316"/>
                  <a:gd name="T23" fmla="*/ 301 h 621"/>
                  <a:gd name="T24" fmla="*/ 5 w 1316"/>
                  <a:gd name="T25" fmla="*/ 293 h 621"/>
                  <a:gd name="T26" fmla="*/ 11 w 1316"/>
                  <a:gd name="T27" fmla="*/ 286 h 621"/>
                  <a:gd name="T28" fmla="*/ 19 w 1316"/>
                  <a:gd name="T29" fmla="*/ 281 h 621"/>
                  <a:gd name="T30" fmla="*/ 645 w 1316"/>
                  <a:gd name="T31" fmla="*/ 2 h 621"/>
                  <a:gd name="T32" fmla="*/ 645 w 1316"/>
                  <a:gd name="T33" fmla="*/ 2 h 621"/>
                  <a:gd name="T34" fmla="*/ 651 w 1316"/>
                  <a:gd name="T35" fmla="*/ 0 h 621"/>
                  <a:gd name="T36" fmla="*/ 658 w 1316"/>
                  <a:gd name="T37" fmla="*/ 0 h 621"/>
                  <a:gd name="T38" fmla="*/ 664 w 1316"/>
                  <a:gd name="T39" fmla="*/ 0 h 621"/>
                  <a:gd name="T40" fmla="*/ 671 w 1316"/>
                  <a:gd name="T41" fmla="*/ 2 h 621"/>
                  <a:gd name="T42" fmla="*/ 1297 w 1316"/>
                  <a:gd name="T43" fmla="*/ 281 h 621"/>
                  <a:gd name="T44" fmla="*/ 1297 w 1316"/>
                  <a:gd name="T45" fmla="*/ 281 h 621"/>
                  <a:gd name="T46" fmla="*/ 1304 w 1316"/>
                  <a:gd name="T47" fmla="*/ 286 h 621"/>
                  <a:gd name="T48" fmla="*/ 1310 w 1316"/>
                  <a:gd name="T49" fmla="*/ 293 h 621"/>
                  <a:gd name="T50" fmla="*/ 1315 w 1316"/>
                  <a:gd name="T51" fmla="*/ 301 h 621"/>
                  <a:gd name="T52" fmla="*/ 1316 w 1316"/>
                  <a:gd name="T53" fmla="*/ 310 h 621"/>
                  <a:gd name="T54" fmla="*/ 1316 w 1316"/>
                  <a:gd name="T55" fmla="*/ 310 h 621"/>
                  <a:gd name="T56" fmla="*/ 1315 w 1316"/>
                  <a:gd name="T57" fmla="*/ 319 h 621"/>
                  <a:gd name="T58" fmla="*/ 1310 w 1316"/>
                  <a:gd name="T59" fmla="*/ 327 h 621"/>
                  <a:gd name="T60" fmla="*/ 1304 w 1316"/>
                  <a:gd name="T61" fmla="*/ 333 h 621"/>
                  <a:gd name="T62" fmla="*/ 1297 w 1316"/>
                  <a:gd name="T63" fmla="*/ 339 h 621"/>
                  <a:gd name="T64" fmla="*/ 671 w 1316"/>
                  <a:gd name="T65" fmla="*/ 617 h 621"/>
                  <a:gd name="T66" fmla="*/ 671 w 1316"/>
                  <a:gd name="T67" fmla="*/ 617 h 621"/>
                  <a:gd name="T68" fmla="*/ 664 w 1316"/>
                  <a:gd name="T69" fmla="*/ 619 h 621"/>
                  <a:gd name="T70" fmla="*/ 658 w 1316"/>
                  <a:gd name="T71" fmla="*/ 621 h 621"/>
                  <a:gd name="T72" fmla="*/ 658 w 1316"/>
                  <a:gd name="T73" fmla="*/ 621 h 621"/>
                  <a:gd name="T74" fmla="*/ 109 w 1316"/>
                  <a:gd name="T75" fmla="*/ 310 h 621"/>
                  <a:gd name="T76" fmla="*/ 658 w 1316"/>
                  <a:gd name="T77" fmla="*/ 555 h 621"/>
                  <a:gd name="T78" fmla="*/ 1207 w 1316"/>
                  <a:gd name="T79" fmla="*/ 310 h 621"/>
                  <a:gd name="T80" fmla="*/ 658 w 1316"/>
                  <a:gd name="T81" fmla="*/ 66 h 621"/>
                  <a:gd name="T82" fmla="*/ 109 w 1316"/>
                  <a:gd name="T83" fmla="*/ 310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316" h="621">
                    <a:moveTo>
                      <a:pt x="658" y="621"/>
                    </a:moveTo>
                    <a:lnTo>
                      <a:pt x="658" y="621"/>
                    </a:lnTo>
                    <a:lnTo>
                      <a:pt x="651" y="619"/>
                    </a:lnTo>
                    <a:lnTo>
                      <a:pt x="645" y="617"/>
                    </a:lnTo>
                    <a:lnTo>
                      <a:pt x="19" y="339"/>
                    </a:lnTo>
                    <a:lnTo>
                      <a:pt x="19" y="339"/>
                    </a:lnTo>
                    <a:lnTo>
                      <a:pt x="11" y="333"/>
                    </a:lnTo>
                    <a:lnTo>
                      <a:pt x="5" y="327"/>
                    </a:lnTo>
                    <a:lnTo>
                      <a:pt x="1" y="319"/>
                    </a:lnTo>
                    <a:lnTo>
                      <a:pt x="0" y="310"/>
                    </a:lnTo>
                    <a:lnTo>
                      <a:pt x="0" y="310"/>
                    </a:lnTo>
                    <a:lnTo>
                      <a:pt x="1" y="301"/>
                    </a:lnTo>
                    <a:lnTo>
                      <a:pt x="5" y="293"/>
                    </a:lnTo>
                    <a:lnTo>
                      <a:pt x="11" y="286"/>
                    </a:lnTo>
                    <a:lnTo>
                      <a:pt x="19" y="281"/>
                    </a:lnTo>
                    <a:lnTo>
                      <a:pt x="645" y="2"/>
                    </a:lnTo>
                    <a:lnTo>
                      <a:pt x="645" y="2"/>
                    </a:lnTo>
                    <a:lnTo>
                      <a:pt x="651" y="0"/>
                    </a:lnTo>
                    <a:lnTo>
                      <a:pt x="658" y="0"/>
                    </a:lnTo>
                    <a:lnTo>
                      <a:pt x="664" y="0"/>
                    </a:lnTo>
                    <a:lnTo>
                      <a:pt x="671" y="2"/>
                    </a:lnTo>
                    <a:lnTo>
                      <a:pt x="1297" y="281"/>
                    </a:lnTo>
                    <a:lnTo>
                      <a:pt x="1297" y="281"/>
                    </a:lnTo>
                    <a:lnTo>
                      <a:pt x="1304" y="286"/>
                    </a:lnTo>
                    <a:lnTo>
                      <a:pt x="1310" y="293"/>
                    </a:lnTo>
                    <a:lnTo>
                      <a:pt x="1315" y="301"/>
                    </a:lnTo>
                    <a:lnTo>
                      <a:pt x="1316" y="310"/>
                    </a:lnTo>
                    <a:lnTo>
                      <a:pt x="1316" y="310"/>
                    </a:lnTo>
                    <a:lnTo>
                      <a:pt x="1315" y="319"/>
                    </a:lnTo>
                    <a:lnTo>
                      <a:pt x="1310" y="327"/>
                    </a:lnTo>
                    <a:lnTo>
                      <a:pt x="1304" y="333"/>
                    </a:lnTo>
                    <a:lnTo>
                      <a:pt x="1297" y="339"/>
                    </a:lnTo>
                    <a:lnTo>
                      <a:pt x="671" y="617"/>
                    </a:lnTo>
                    <a:lnTo>
                      <a:pt x="671" y="617"/>
                    </a:lnTo>
                    <a:lnTo>
                      <a:pt x="664" y="619"/>
                    </a:lnTo>
                    <a:lnTo>
                      <a:pt x="658" y="621"/>
                    </a:lnTo>
                    <a:lnTo>
                      <a:pt x="658" y="621"/>
                    </a:lnTo>
                    <a:close/>
                    <a:moveTo>
                      <a:pt x="109" y="310"/>
                    </a:moveTo>
                    <a:lnTo>
                      <a:pt x="658" y="555"/>
                    </a:lnTo>
                    <a:lnTo>
                      <a:pt x="1207" y="310"/>
                    </a:lnTo>
                    <a:lnTo>
                      <a:pt x="658" y="66"/>
                    </a:lnTo>
                    <a:lnTo>
                      <a:pt x="109" y="3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54" name="Freeform 38"/>
              <p:cNvSpPr>
                <a:spLocks/>
              </p:cNvSpPr>
              <p:nvPr/>
            </p:nvSpPr>
            <p:spPr bwMode="auto">
              <a:xfrm>
                <a:off x="14520936" y="4810839"/>
                <a:ext cx="508000" cy="223838"/>
              </a:xfrm>
              <a:custGeom>
                <a:avLst/>
                <a:gdLst>
                  <a:gd name="T0" fmla="*/ 31 w 640"/>
                  <a:gd name="T1" fmla="*/ 283 h 283"/>
                  <a:gd name="T2" fmla="*/ 31 w 640"/>
                  <a:gd name="T3" fmla="*/ 283 h 283"/>
                  <a:gd name="T4" fmla="*/ 25 w 640"/>
                  <a:gd name="T5" fmla="*/ 282 h 283"/>
                  <a:gd name="T6" fmla="*/ 19 w 640"/>
                  <a:gd name="T7" fmla="*/ 281 h 283"/>
                  <a:gd name="T8" fmla="*/ 14 w 640"/>
                  <a:gd name="T9" fmla="*/ 277 h 283"/>
                  <a:gd name="T10" fmla="*/ 9 w 640"/>
                  <a:gd name="T11" fmla="*/ 274 h 283"/>
                  <a:gd name="T12" fmla="*/ 6 w 640"/>
                  <a:gd name="T13" fmla="*/ 269 h 283"/>
                  <a:gd name="T14" fmla="*/ 3 w 640"/>
                  <a:gd name="T15" fmla="*/ 263 h 283"/>
                  <a:gd name="T16" fmla="*/ 1 w 640"/>
                  <a:gd name="T17" fmla="*/ 257 h 283"/>
                  <a:gd name="T18" fmla="*/ 0 w 640"/>
                  <a:gd name="T19" fmla="*/ 252 h 283"/>
                  <a:gd name="T20" fmla="*/ 0 w 640"/>
                  <a:gd name="T21" fmla="*/ 31 h 283"/>
                  <a:gd name="T22" fmla="*/ 0 w 640"/>
                  <a:gd name="T23" fmla="*/ 31 h 283"/>
                  <a:gd name="T24" fmla="*/ 1 w 640"/>
                  <a:gd name="T25" fmla="*/ 26 h 283"/>
                  <a:gd name="T26" fmla="*/ 3 w 640"/>
                  <a:gd name="T27" fmla="*/ 20 h 283"/>
                  <a:gd name="T28" fmla="*/ 6 w 640"/>
                  <a:gd name="T29" fmla="*/ 14 h 283"/>
                  <a:gd name="T30" fmla="*/ 9 w 640"/>
                  <a:gd name="T31" fmla="*/ 9 h 283"/>
                  <a:gd name="T32" fmla="*/ 14 w 640"/>
                  <a:gd name="T33" fmla="*/ 6 h 283"/>
                  <a:gd name="T34" fmla="*/ 19 w 640"/>
                  <a:gd name="T35" fmla="*/ 2 h 283"/>
                  <a:gd name="T36" fmla="*/ 25 w 640"/>
                  <a:gd name="T37" fmla="*/ 1 h 283"/>
                  <a:gd name="T38" fmla="*/ 31 w 640"/>
                  <a:gd name="T39" fmla="*/ 0 h 283"/>
                  <a:gd name="T40" fmla="*/ 609 w 640"/>
                  <a:gd name="T41" fmla="*/ 0 h 283"/>
                  <a:gd name="T42" fmla="*/ 609 w 640"/>
                  <a:gd name="T43" fmla="*/ 0 h 283"/>
                  <a:gd name="T44" fmla="*/ 615 w 640"/>
                  <a:gd name="T45" fmla="*/ 1 h 283"/>
                  <a:gd name="T46" fmla="*/ 621 w 640"/>
                  <a:gd name="T47" fmla="*/ 2 h 283"/>
                  <a:gd name="T48" fmla="*/ 626 w 640"/>
                  <a:gd name="T49" fmla="*/ 6 h 283"/>
                  <a:gd name="T50" fmla="*/ 631 w 640"/>
                  <a:gd name="T51" fmla="*/ 9 h 283"/>
                  <a:gd name="T52" fmla="*/ 635 w 640"/>
                  <a:gd name="T53" fmla="*/ 14 h 283"/>
                  <a:gd name="T54" fmla="*/ 638 w 640"/>
                  <a:gd name="T55" fmla="*/ 20 h 283"/>
                  <a:gd name="T56" fmla="*/ 639 w 640"/>
                  <a:gd name="T57" fmla="*/ 26 h 283"/>
                  <a:gd name="T58" fmla="*/ 640 w 640"/>
                  <a:gd name="T59" fmla="*/ 31 h 283"/>
                  <a:gd name="T60" fmla="*/ 640 w 640"/>
                  <a:gd name="T61" fmla="*/ 31 h 283"/>
                  <a:gd name="T62" fmla="*/ 639 w 640"/>
                  <a:gd name="T63" fmla="*/ 38 h 283"/>
                  <a:gd name="T64" fmla="*/ 638 w 640"/>
                  <a:gd name="T65" fmla="*/ 44 h 283"/>
                  <a:gd name="T66" fmla="*/ 635 w 640"/>
                  <a:gd name="T67" fmla="*/ 49 h 283"/>
                  <a:gd name="T68" fmla="*/ 631 w 640"/>
                  <a:gd name="T69" fmla="*/ 53 h 283"/>
                  <a:gd name="T70" fmla="*/ 626 w 640"/>
                  <a:gd name="T71" fmla="*/ 58 h 283"/>
                  <a:gd name="T72" fmla="*/ 621 w 640"/>
                  <a:gd name="T73" fmla="*/ 60 h 283"/>
                  <a:gd name="T74" fmla="*/ 615 w 640"/>
                  <a:gd name="T75" fmla="*/ 63 h 283"/>
                  <a:gd name="T76" fmla="*/ 609 w 640"/>
                  <a:gd name="T77" fmla="*/ 63 h 283"/>
                  <a:gd name="T78" fmla="*/ 64 w 640"/>
                  <a:gd name="T79" fmla="*/ 63 h 283"/>
                  <a:gd name="T80" fmla="*/ 64 w 640"/>
                  <a:gd name="T81" fmla="*/ 252 h 283"/>
                  <a:gd name="T82" fmla="*/ 64 w 640"/>
                  <a:gd name="T83" fmla="*/ 252 h 283"/>
                  <a:gd name="T84" fmla="*/ 62 w 640"/>
                  <a:gd name="T85" fmla="*/ 257 h 283"/>
                  <a:gd name="T86" fmla="*/ 60 w 640"/>
                  <a:gd name="T87" fmla="*/ 263 h 283"/>
                  <a:gd name="T88" fmla="*/ 58 w 640"/>
                  <a:gd name="T89" fmla="*/ 269 h 283"/>
                  <a:gd name="T90" fmla="*/ 54 w 640"/>
                  <a:gd name="T91" fmla="*/ 274 h 283"/>
                  <a:gd name="T92" fmla="*/ 50 w 640"/>
                  <a:gd name="T93" fmla="*/ 277 h 283"/>
                  <a:gd name="T94" fmla="*/ 44 w 640"/>
                  <a:gd name="T95" fmla="*/ 281 h 283"/>
                  <a:gd name="T96" fmla="*/ 38 w 640"/>
                  <a:gd name="T97" fmla="*/ 282 h 283"/>
                  <a:gd name="T98" fmla="*/ 31 w 640"/>
                  <a:gd name="T99" fmla="*/ 283 h 283"/>
                  <a:gd name="T100" fmla="*/ 31 w 640"/>
                  <a:gd name="T101" fmla="*/ 283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40" h="283">
                    <a:moveTo>
                      <a:pt x="31" y="283"/>
                    </a:moveTo>
                    <a:lnTo>
                      <a:pt x="31" y="283"/>
                    </a:lnTo>
                    <a:lnTo>
                      <a:pt x="25" y="282"/>
                    </a:lnTo>
                    <a:lnTo>
                      <a:pt x="19" y="281"/>
                    </a:lnTo>
                    <a:lnTo>
                      <a:pt x="14" y="277"/>
                    </a:lnTo>
                    <a:lnTo>
                      <a:pt x="9" y="274"/>
                    </a:lnTo>
                    <a:lnTo>
                      <a:pt x="6" y="269"/>
                    </a:lnTo>
                    <a:lnTo>
                      <a:pt x="3" y="263"/>
                    </a:lnTo>
                    <a:lnTo>
                      <a:pt x="1" y="257"/>
                    </a:lnTo>
                    <a:lnTo>
                      <a:pt x="0" y="252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1" y="26"/>
                    </a:lnTo>
                    <a:lnTo>
                      <a:pt x="3" y="20"/>
                    </a:lnTo>
                    <a:lnTo>
                      <a:pt x="6" y="14"/>
                    </a:lnTo>
                    <a:lnTo>
                      <a:pt x="9" y="9"/>
                    </a:lnTo>
                    <a:lnTo>
                      <a:pt x="14" y="6"/>
                    </a:lnTo>
                    <a:lnTo>
                      <a:pt x="19" y="2"/>
                    </a:lnTo>
                    <a:lnTo>
                      <a:pt x="25" y="1"/>
                    </a:lnTo>
                    <a:lnTo>
                      <a:pt x="31" y="0"/>
                    </a:lnTo>
                    <a:lnTo>
                      <a:pt x="609" y="0"/>
                    </a:lnTo>
                    <a:lnTo>
                      <a:pt x="609" y="0"/>
                    </a:lnTo>
                    <a:lnTo>
                      <a:pt x="615" y="1"/>
                    </a:lnTo>
                    <a:lnTo>
                      <a:pt x="621" y="2"/>
                    </a:lnTo>
                    <a:lnTo>
                      <a:pt x="626" y="6"/>
                    </a:lnTo>
                    <a:lnTo>
                      <a:pt x="631" y="9"/>
                    </a:lnTo>
                    <a:lnTo>
                      <a:pt x="635" y="14"/>
                    </a:lnTo>
                    <a:lnTo>
                      <a:pt x="638" y="20"/>
                    </a:lnTo>
                    <a:lnTo>
                      <a:pt x="639" y="26"/>
                    </a:lnTo>
                    <a:lnTo>
                      <a:pt x="640" y="31"/>
                    </a:lnTo>
                    <a:lnTo>
                      <a:pt x="640" y="31"/>
                    </a:lnTo>
                    <a:lnTo>
                      <a:pt x="639" y="38"/>
                    </a:lnTo>
                    <a:lnTo>
                      <a:pt x="638" y="44"/>
                    </a:lnTo>
                    <a:lnTo>
                      <a:pt x="635" y="49"/>
                    </a:lnTo>
                    <a:lnTo>
                      <a:pt x="631" y="53"/>
                    </a:lnTo>
                    <a:lnTo>
                      <a:pt x="626" y="58"/>
                    </a:lnTo>
                    <a:lnTo>
                      <a:pt x="621" y="60"/>
                    </a:lnTo>
                    <a:lnTo>
                      <a:pt x="615" y="63"/>
                    </a:lnTo>
                    <a:lnTo>
                      <a:pt x="609" y="63"/>
                    </a:lnTo>
                    <a:lnTo>
                      <a:pt x="64" y="63"/>
                    </a:lnTo>
                    <a:lnTo>
                      <a:pt x="64" y="252"/>
                    </a:lnTo>
                    <a:lnTo>
                      <a:pt x="64" y="252"/>
                    </a:lnTo>
                    <a:lnTo>
                      <a:pt x="62" y="257"/>
                    </a:lnTo>
                    <a:lnTo>
                      <a:pt x="60" y="263"/>
                    </a:lnTo>
                    <a:lnTo>
                      <a:pt x="58" y="269"/>
                    </a:lnTo>
                    <a:lnTo>
                      <a:pt x="54" y="274"/>
                    </a:lnTo>
                    <a:lnTo>
                      <a:pt x="50" y="277"/>
                    </a:lnTo>
                    <a:lnTo>
                      <a:pt x="44" y="281"/>
                    </a:lnTo>
                    <a:lnTo>
                      <a:pt x="38" y="282"/>
                    </a:lnTo>
                    <a:lnTo>
                      <a:pt x="31" y="283"/>
                    </a:lnTo>
                    <a:lnTo>
                      <a:pt x="31" y="2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55" name="Freeform 39"/>
              <p:cNvSpPr>
                <a:spLocks/>
              </p:cNvSpPr>
              <p:nvPr/>
            </p:nvSpPr>
            <p:spPr bwMode="auto">
              <a:xfrm>
                <a:off x="14520936" y="5058489"/>
                <a:ext cx="50800" cy="79375"/>
              </a:xfrm>
              <a:custGeom>
                <a:avLst/>
                <a:gdLst>
                  <a:gd name="T0" fmla="*/ 64 w 64"/>
                  <a:gd name="T1" fmla="*/ 66 h 98"/>
                  <a:gd name="T2" fmla="*/ 64 w 64"/>
                  <a:gd name="T3" fmla="*/ 66 h 98"/>
                  <a:gd name="T4" fmla="*/ 64 w 64"/>
                  <a:gd name="T5" fmla="*/ 73 h 98"/>
                  <a:gd name="T6" fmla="*/ 61 w 64"/>
                  <a:gd name="T7" fmla="*/ 79 h 98"/>
                  <a:gd name="T8" fmla="*/ 59 w 64"/>
                  <a:gd name="T9" fmla="*/ 85 h 98"/>
                  <a:gd name="T10" fmla="*/ 54 w 64"/>
                  <a:gd name="T11" fmla="*/ 89 h 98"/>
                  <a:gd name="T12" fmla="*/ 50 w 64"/>
                  <a:gd name="T13" fmla="*/ 93 h 98"/>
                  <a:gd name="T14" fmla="*/ 44 w 64"/>
                  <a:gd name="T15" fmla="*/ 96 h 98"/>
                  <a:gd name="T16" fmla="*/ 38 w 64"/>
                  <a:gd name="T17" fmla="*/ 98 h 98"/>
                  <a:gd name="T18" fmla="*/ 31 w 64"/>
                  <a:gd name="T19" fmla="*/ 98 h 98"/>
                  <a:gd name="T20" fmla="*/ 31 w 64"/>
                  <a:gd name="T21" fmla="*/ 98 h 98"/>
                  <a:gd name="T22" fmla="*/ 31 w 64"/>
                  <a:gd name="T23" fmla="*/ 98 h 98"/>
                  <a:gd name="T24" fmla="*/ 25 w 64"/>
                  <a:gd name="T25" fmla="*/ 98 h 98"/>
                  <a:gd name="T26" fmla="*/ 19 w 64"/>
                  <a:gd name="T27" fmla="*/ 96 h 98"/>
                  <a:gd name="T28" fmla="*/ 14 w 64"/>
                  <a:gd name="T29" fmla="*/ 93 h 98"/>
                  <a:gd name="T30" fmla="*/ 9 w 64"/>
                  <a:gd name="T31" fmla="*/ 89 h 98"/>
                  <a:gd name="T32" fmla="*/ 4 w 64"/>
                  <a:gd name="T33" fmla="*/ 85 h 98"/>
                  <a:gd name="T34" fmla="*/ 2 w 64"/>
                  <a:gd name="T35" fmla="*/ 79 h 98"/>
                  <a:gd name="T36" fmla="*/ 0 w 64"/>
                  <a:gd name="T37" fmla="*/ 73 h 98"/>
                  <a:gd name="T38" fmla="*/ 0 w 64"/>
                  <a:gd name="T39" fmla="*/ 66 h 98"/>
                  <a:gd name="T40" fmla="*/ 0 w 64"/>
                  <a:gd name="T41" fmla="*/ 32 h 98"/>
                  <a:gd name="T42" fmla="*/ 0 w 64"/>
                  <a:gd name="T43" fmla="*/ 32 h 98"/>
                  <a:gd name="T44" fmla="*/ 0 w 64"/>
                  <a:gd name="T45" fmla="*/ 25 h 98"/>
                  <a:gd name="T46" fmla="*/ 2 w 64"/>
                  <a:gd name="T47" fmla="*/ 20 h 98"/>
                  <a:gd name="T48" fmla="*/ 4 w 64"/>
                  <a:gd name="T49" fmla="*/ 14 h 98"/>
                  <a:gd name="T50" fmla="*/ 9 w 64"/>
                  <a:gd name="T51" fmla="*/ 9 h 98"/>
                  <a:gd name="T52" fmla="*/ 14 w 64"/>
                  <a:gd name="T53" fmla="*/ 5 h 98"/>
                  <a:gd name="T54" fmla="*/ 19 w 64"/>
                  <a:gd name="T55" fmla="*/ 2 h 98"/>
                  <a:gd name="T56" fmla="*/ 25 w 64"/>
                  <a:gd name="T57" fmla="*/ 0 h 98"/>
                  <a:gd name="T58" fmla="*/ 31 w 64"/>
                  <a:gd name="T59" fmla="*/ 0 h 98"/>
                  <a:gd name="T60" fmla="*/ 31 w 64"/>
                  <a:gd name="T61" fmla="*/ 0 h 98"/>
                  <a:gd name="T62" fmla="*/ 31 w 64"/>
                  <a:gd name="T63" fmla="*/ 0 h 98"/>
                  <a:gd name="T64" fmla="*/ 38 w 64"/>
                  <a:gd name="T65" fmla="*/ 0 h 98"/>
                  <a:gd name="T66" fmla="*/ 44 w 64"/>
                  <a:gd name="T67" fmla="*/ 2 h 98"/>
                  <a:gd name="T68" fmla="*/ 50 w 64"/>
                  <a:gd name="T69" fmla="*/ 5 h 98"/>
                  <a:gd name="T70" fmla="*/ 54 w 64"/>
                  <a:gd name="T71" fmla="*/ 9 h 98"/>
                  <a:gd name="T72" fmla="*/ 59 w 64"/>
                  <a:gd name="T73" fmla="*/ 14 h 98"/>
                  <a:gd name="T74" fmla="*/ 61 w 64"/>
                  <a:gd name="T75" fmla="*/ 20 h 98"/>
                  <a:gd name="T76" fmla="*/ 64 w 64"/>
                  <a:gd name="T77" fmla="*/ 25 h 98"/>
                  <a:gd name="T78" fmla="*/ 64 w 64"/>
                  <a:gd name="T79" fmla="*/ 32 h 98"/>
                  <a:gd name="T80" fmla="*/ 64 w 64"/>
                  <a:gd name="T81" fmla="*/ 66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4" h="98">
                    <a:moveTo>
                      <a:pt x="64" y="66"/>
                    </a:moveTo>
                    <a:lnTo>
                      <a:pt x="64" y="66"/>
                    </a:lnTo>
                    <a:lnTo>
                      <a:pt x="64" y="73"/>
                    </a:lnTo>
                    <a:lnTo>
                      <a:pt x="61" y="79"/>
                    </a:lnTo>
                    <a:lnTo>
                      <a:pt x="59" y="85"/>
                    </a:lnTo>
                    <a:lnTo>
                      <a:pt x="54" y="89"/>
                    </a:lnTo>
                    <a:lnTo>
                      <a:pt x="50" y="93"/>
                    </a:lnTo>
                    <a:lnTo>
                      <a:pt x="44" y="96"/>
                    </a:lnTo>
                    <a:lnTo>
                      <a:pt x="38" y="98"/>
                    </a:lnTo>
                    <a:lnTo>
                      <a:pt x="31" y="98"/>
                    </a:lnTo>
                    <a:lnTo>
                      <a:pt x="31" y="98"/>
                    </a:lnTo>
                    <a:lnTo>
                      <a:pt x="31" y="98"/>
                    </a:lnTo>
                    <a:lnTo>
                      <a:pt x="25" y="98"/>
                    </a:lnTo>
                    <a:lnTo>
                      <a:pt x="19" y="96"/>
                    </a:lnTo>
                    <a:lnTo>
                      <a:pt x="14" y="93"/>
                    </a:lnTo>
                    <a:lnTo>
                      <a:pt x="9" y="89"/>
                    </a:lnTo>
                    <a:lnTo>
                      <a:pt x="4" y="85"/>
                    </a:lnTo>
                    <a:lnTo>
                      <a:pt x="2" y="79"/>
                    </a:lnTo>
                    <a:lnTo>
                      <a:pt x="0" y="73"/>
                    </a:lnTo>
                    <a:lnTo>
                      <a:pt x="0" y="66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25"/>
                    </a:lnTo>
                    <a:lnTo>
                      <a:pt x="2" y="20"/>
                    </a:lnTo>
                    <a:lnTo>
                      <a:pt x="4" y="14"/>
                    </a:lnTo>
                    <a:lnTo>
                      <a:pt x="9" y="9"/>
                    </a:lnTo>
                    <a:lnTo>
                      <a:pt x="14" y="5"/>
                    </a:lnTo>
                    <a:lnTo>
                      <a:pt x="19" y="2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8" y="0"/>
                    </a:lnTo>
                    <a:lnTo>
                      <a:pt x="44" y="2"/>
                    </a:lnTo>
                    <a:lnTo>
                      <a:pt x="50" y="5"/>
                    </a:lnTo>
                    <a:lnTo>
                      <a:pt x="54" y="9"/>
                    </a:lnTo>
                    <a:lnTo>
                      <a:pt x="59" y="14"/>
                    </a:lnTo>
                    <a:lnTo>
                      <a:pt x="61" y="20"/>
                    </a:lnTo>
                    <a:lnTo>
                      <a:pt x="64" y="25"/>
                    </a:lnTo>
                    <a:lnTo>
                      <a:pt x="64" y="32"/>
                    </a:lnTo>
                    <a:lnTo>
                      <a:pt x="64" y="6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</p:grpSp>
      </p:grp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 t="21032"/>
          <a:stretch>
            <a:fillRect/>
          </a:stretch>
        </p:blipFill>
        <p:spPr bwMode="auto">
          <a:xfrm>
            <a:off x="785786" y="1428736"/>
            <a:ext cx="2143140" cy="1656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4" name="오른쪽 중괄호 83"/>
          <p:cNvSpPr/>
          <p:nvPr/>
        </p:nvSpPr>
        <p:spPr>
          <a:xfrm>
            <a:off x="6116340" y="3673808"/>
            <a:ext cx="357190" cy="785818"/>
          </a:xfrm>
          <a:prstGeom prst="rightBrace">
            <a:avLst>
              <a:gd name="adj1" fmla="val 39729"/>
              <a:gd name="adj2" fmla="val 50000"/>
            </a:avLst>
          </a:prstGeom>
          <a:ln w="12700" cmpd="sng">
            <a:solidFill>
              <a:schemeClr val="tx2">
                <a:lumMod val="75000"/>
              </a:schemeClr>
            </a:solidFill>
            <a:prstDash val="sysDash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5" name="오른쪽 중괄호 84"/>
          <p:cNvSpPr/>
          <p:nvPr/>
        </p:nvSpPr>
        <p:spPr>
          <a:xfrm>
            <a:off x="6357950" y="4572008"/>
            <a:ext cx="357190" cy="714380"/>
          </a:xfrm>
          <a:prstGeom prst="rightBrace">
            <a:avLst>
              <a:gd name="adj1" fmla="val 39729"/>
              <a:gd name="adj2" fmla="val 50000"/>
            </a:avLst>
          </a:prstGeom>
          <a:ln w="12700" cmpd="sng">
            <a:solidFill>
              <a:schemeClr val="tx2">
                <a:lumMod val="75000"/>
              </a:schemeClr>
            </a:solidFill>
            <a:prstDash val="sysDash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6" name="오른쪽 중괄호 85"/>
          <p:cNvSpPr/>
          <p:nvPr/>
        </p:nvSpPr>
        <p:spPr>
          <a:xfrm>
            <a:off x="4456420" y="5357826"/>
            <a:ext cx="285752" cy="571504"/>
          </a:xfrm>
          <a:prstGeom prst="rightBrace">
            <a:avLst>
              <a:gd name="adj1" fmla="val 39729"/>
              <a:gd name="adj2" fmla="val 50000"/>
            </a:avLst>
          </a:prstGeom>
          <a:ln w="12700" cmpd="sng">
            <a:solidFill>
              <a:schemeClr val="tx2">
                <a:lumMod val="75000"/>
              </a:schemeClr>
            </a:solidFill>
            <a:prstDash val="sysDash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7" name="그룹 70"/>
          <p:cNvGrpSpPr/>
          <p:nvPr/>
        </p:nvGrpSpPr>
        <p:grpSpPr>
          <a:xfrm>
            <a:off x="6286512" y="2143116"/>
            <a:ext cx="2395150" cy="1325416"/>
            <a:chOff x="5000631" y="4572008"/>
            <a:chExt cx="3582034" cy="1982208"/>
          </a:xfrm>
        </p:grpSpPr>
        <p:pic>
          <p:nvPicPr>
            <p:cNvPr id="8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t="6279" b="5813"/>
            <a:stretch>
              <a:fillRect/>
            </a:stretch>
          </p:blipFill>
          <p:spPr bwMode="auto">
            <a:xfrm rot="16200000">
              <a:off x="5800544" y="3772095"/>
              <a:ext cx="1982208" cy="35820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9" name="TextBox 88"/>
            <p:cNvSpPr txBox="1"/>
            <p:nvPr/>
          </p:nvSpPr>
          <p:spPr>
            <a:xfrm>
              <a:off x="5214941" y="5106199"/>
              <a:ext cx="1359776" cy="828524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69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500" b="1" dirty="0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0</a:t>
              </a:r>
              <a:r>
                <a:rPr lang="ko-KR" altLang="en-US" sz="1500" b="1" dirty="0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번 </a:t>
              </a:r>
              <a:endParaRPr lang="en-US" altLang="ko-KR" sz="15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  <a:p>
              <a:pPr algn="ctr"/>
              <a:r>
                <a:rPr lang="ko-KR" altLang="en-US" sz="1500" b="1" dirty="0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조이스틱</a:t>
              </a:r>
              <a:endParaRPr lang="en-US" altLang="ko-KR" sz="15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6923717" y="5106199"/>
              <a:ext cx="1359776" cy="828524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7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500" b="1" dirty="0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1</a:t>
              </a:r>
              <a:r>
                <a:rPr lang="ko-KR" altLang="en-US" sz="1500" b="1" dirty="0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번 </a:t>
              </a:r>
              <a:endParaRPr lang="en-US" altLang="ko-KR" sz="15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  <a:p>
              <a:pPr algn="ctr"/>
              <a:r>
                <a:rPr lang="ko-KR" altLang="en-US" sz="1500" b="1" dirty="0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조이스틱</a:t>
              </a:r>
              <a:endParaRPr lang="en-US" altLang="ko-KR" sz="15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93" name="TextBox 92"/>
          <p:cNvSpPr txBox="1"/>
          <p:nvPr/>
        </p:nvSpPr>
        <p:spPr>
          <a:xfrm>
            <a:off x="6715140" y="4714884"/>
            <a:ext cx="208262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700" b="1" dirty="0" smtClean="0">
                <a:solidFill>
                  <a:srgbClr val="C00000"/>
                </a:solidFill>
              </a:rPr>
              <a:t>제자리 회전 모터값</a:t>
            </a:r>
            <a:endParaRPr lang="en-US" altLang="ko-KR" sz="1700" b="1" dirty="0" smtClean="0">
              <a:solidFill>
                <a:srgbClr val="C00000"/>
              </a:solidFill>
            </a:endParaRPr>
          </a:p>
          <a:p>
            <a:r>
              <a:rPr lang="en-US" altLang="ko-KR" sz="1700" b="1" dirty="0" smtClean="0">
                <a:solidFill>
                  <a:srgbClr val="C00000"/>
                </a:solidFill>
              </a:rPr>
              <a:t>(</a:t>
            </a:r>
            <a:r>
              <a:rPr lang="ko-KR" altLang="en-US" sz="1700" b="1" dirty="0" smtClean="0">
                <a:solidFill>
                  <a:srgbClr val="C00000"/>
                </a:solidFill>
              </a:rPr>
              <a:t>좌</a:t>
            </a:r>
            <a:r>
              <a:rPr lang="en-US" altLang="ko-KR" sz="1700" b="1" dirty="0" smtClean="0">
                <a:solidFill>
                  <a:srgbClr val="C00000"/>
                </a:solidFill>
              </a:rPr>
              <a:t>/</a:t>
            </a:r>
            <a:r>
              <a:rPr lang="ko-KR" altLang="en-US" sz="1700" b="1" dirty="0" smtClean="0">
                <a:solidFill>
                  <a:srgbClr val="C00000"/>
                </a:solidFill>
              </a:rPr>
              <a:t>우</a:t>
            </a:r>
            <a:r>
              <a:rPr lang="en-US" altLang="ko-KR" sz="1700" b="1" dirty="0" smtClean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6524177" y="3871276"/>
            <a:ext cx="1883849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700" b="1" dirty="0" smtClean="0">
                <a:solidFill>
                  <a:srgbClr val="C00000"/>
                </a:solidFill>
              </a:rPr>
              <a:t>직진</a:t>
            </a:r>
            <a:r>
              <a:rPr lang="en-US" altLang="ko-KR" sz="1700" b="1" dirty="0" smtClean="0">
                <a:solidFill>
                  <a:srgbClr val="C00000"/>
                </a:solidFill>
              </a:rPr>
              <a:t>/</a:t>
            </a:r>
            <a:r>
              <a:rPr lang="ko-KR" altLang="en-US" sz="1700" b="1" dirty="0" smtClean="0">
                <a:solidFill>
                  <a:srgbClr val="C00000"/>
                </a:solidFill>
              </a:rPr>
              <a:t>후진 모터값</a:t>
            </a:r>
            <a:endParaRPr lang="en-US" altLang="ko-KR" sz="1700" b="1" dirty="0" smtClean="0">
              <a:solidFill>
                <a:srgbClr val="C00000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4643438" y="5476653"/>
            <a:ext cx="3108543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700" b="1" dirty="0" smtClean="0">
                <a:solidFill>
                  <a:srgbClr val="C00000"/>
                </a:solidFill>
              </a:rPr>
              <a:t>모터 </a:t>
            </a:r>
            <a:r>
              <a:rPr lang="ko-KR" altLang="en-US" sz="1700" b="1" smtClean="0">
                <a:solidFill>
                  <a:srgbClr val="C00000"/>
                </a:solidFill>
              </a:rPr>
              <a:t>값으로 모터 세기 돌리기</a:t>
            </a:r>
            <a:endParaRPr lang="en-US" altLang="ko-KR" sz="1700" b="1" dirty="0" smtClean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57224" y="3357562"/>
            <a:ext cx="4962525" cy="274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모서리가 둥근 직사각형 45"/>
          <p:cNvSpPr/>
          <p:nvPr/>
        </p:nvSpPr>
        <p:spPr>
          <a:xfrm>
            <a:off x="642910" y="2857496"/>
            <a:ext cx="8072494" cy="3357586"/>
          </a:xfrm>
          <a:prstGeom prst="roundRect">
            <a:avLst>
              <a:gd name="adj" fmla="val 4886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9" name="직사각형 68"/>
          <p:cNvSpPr/>
          <p:nvPr/>
        </p:nvSpPr>
        <p:spPr>
          <a:xfrm>
            <a:off x="571472" y="1428736"/>
            <a:ext cx="82153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b="1" spc="50" dirty="0" smtClean="0">
                <a:ln w="11430"/>
              </a:rPr>
              <a:t>어글리봇을 무선 제어하면서 앱으로 변수 값을 확인하고 데이터 흐름을 이해한다</a:t>
            </a:r>
            <a:r>
              <a:rPr lang="en-US" altLang="ko-KR" sz="2400" b="1" spc="50" dirty="0" smtClean="0">
                <a:ln w="11430"/>
              </a:rPr>
              <a:t>.</a:t>
            </a:r>
          </a:p>
        </p:txBody>
      </p:sp>
      <p:grpSp>
        <p:nvGrpSpPr>
          <p:cNvPr id="2" name="그룹 45"/>
          <p:cNvGrpSpPr/>
          <p:nvPr/>
        </p:nvGrpSpPr>
        <p:grpSpPr>
          <a:xfrm>
            <a:off x="8072462" y="1857364"/>
            <a:ext cx="652400" cy="1500198"/>
            <a:chOff x="9765149" y="1426965"/>
            <a:chExt cx="855319" cy="1966812"/>
          </a:xfrm>
        </p:grpSpPr>
        <p:grpSp>
          <p:nvGrpSpPr>
            <p:cNvPr id="3" name="그룹 33"/>
            <p:cNvGrpSpPr/>
            <p:nvPr/>
          </p:nvGrpSpPr>
          <p:grpSpPr>
            <a:xfrm>
              <a:off x="9852735" y="1703839"/>
              <a:ext cx="701081" cy="1689938"/>
              <a:chOff x="701675" y="5408613"/>
              <a:chExt cx="939800" cy="2265363"/>
            </a:xfrm>
          </p:grpSpPr>
          <p:sp>
            <p:nvSpPr>
              <p:cNvPr id="56" name="Freeform 279"/>
              <p:cNvSpPr>
                <a:spLocks noEditPoints="1"/>
              </p:cNvSpPr>
              <p:nvPr/>
            </p:nvSpPr>
            <p:spPr bwMode="auto">
              <a:xfrm>
                <a:off x="738188" y="5438775"/>
                <a:ext cx="868363" cy="2206625"/>
              </a:xfrm>
              <a:custGeom>
                <a:avLst/>
                <a:gdLst>
                  <a:gd name="T0" fmla="*/ 862 w 1093"/>
                  <a:gd name="T1" fmla="*/ 1765 h 2779"/>
                  <a:gd name="T2" fmla="*/ 1007 w 1093"/>
                  <a:gd name="T3" fmla="*/ 1661 h 2779"/>
                  <a:gd name="T4" fmla="*/ 1075 w 1093"/>
                  <a:gd name="T5" fmla="*/ 1549 h 2779"/>
                  <a:gd name="T6" fmla="*/ 1089 w 1093"/>
                  <a:gd name="T7" fmla="*/ 1388 h 2779"/>
                  <a:gd name="T8" fmla="*/ 1061 w 1093"/>
                  <a:gd name="T9" fmla="*/ 1295 h 2779"/>
                  <a:gd name="T10" fmla="*/ 936 w 1093"/>
                  <a:gd name="T11" fmla="*/ 1148 h 2779"/>
                  <a:gd name="T12" fmla="*/ 789 w 1093"/>
                  <a:gd name="T13" fmla="*/ 1071 h 2779"/>
                  <a:gd name="T14" fmla="*/ 651 w 1093"/>
                  <a:gd name="T15" fmla="*/ 976 h 2779"/>
                  <a:gd name="T16" fmla="*/ 879 w 1093"/>
                  <a:gd name="T17" fmla="*/ 897 h 2779"/>
                  <a:gd name="T18" fmla="*/ 1020 w 1093"/>
                  <a:gd name="T19" fmla="*/ 726 h 2779"/>
                  <a:gd name="T20" fmla="*/ 1050 w 1093"/>
                  <a:gd name="T21" fmla="*/ 526 h 2779"/>
                  <a:gd name="T22" fmla="*/ 1019 w 1093"/>
                  <a:gd name="T23" fmla="*/ 373 h 2779"/>
                  <a:gd name="T24" fmla="*/ 948 w 1093"/>
                  <a:gd name="T25" fmla="*/ 233 h 2779"/>
                  <a:gd name="T26" fmla="*/ 841 w 1093"/>
                  <a:gd name="T27" fmla="*/ 117 h 2779"/>
                  <a:gd name="T28" fmla="*/ 709 w 1093"/>
                  <a:gd name="T29" fmla="*/ 37 h 2779"/>
                  <a:gd name="T30" fmla="*/ 556 w 1093"/>
                  <a:gd name="T31" fmla="*/ 2 h 2779"/>
                  <a:gd name="T32" fmla="*/ 423 w 1093"/>
                  <a:gd name="T33" fmla="*/ 11 h 2779"/>
                  <a:gd name="T34" fmla="*/ 278 w 1093"/>
                  <a:gd name="T35" fmla="*/ 65 h 2779"/>
                  <a:gd name="T36" fmla="*/ 156 w 1093"/>
                  <a:gd name="T37" fmla="*/ 155 h 2779"/>
                  <a:gd name="T38" fmla="*/ 65 w 1093"/>
                  <a:gd name="T39" fmla="*/ 274 h 2779"/>
                  <a:gd name="T40" fmla="*/ 11 w 1093"/>
                  <a:gd name="T41" fmla="*/ 416 h 2779"/>
                  <a:gd name="T42" fmla="*/ 2 w 1093"/>
                  <a:gd name="T43" fmla="*/ 571 h 2779"/>
                  <a:gd name="T44" fmla="*/ 95 w 1093"/>
                  <a:gd name="T45" fmla="*/ 814 h 2779"/>
                  <a:gd name="T46" fmla="*/ 295 w 1093"/>
                  <a:gd name="T47" fmla="*/ 948 h 2779"/>
                  <a:gd name="T48" fmla="*/ 407 w 1093"/>
                  <a:gd name="T49" fmla="*/ 1039 h 2779"/>
                  <a:gd name="T50" fmla="*/ 214 w 1093"/>
                  <a:gd name="T51" fmla="*/ 1118 h 2779"/>
                  <a:gd name="T52" fmla="*/ 101 w 1093"/>
                  <a:gd name="T53" fmla="*/ 1232 h 2779"/>
                  <a:gd name="T54" fmla="*/ 31 w 1093"/>
                  <a:gd name="T55" fmla="*/ 1392 h 2779"/>
                  <a:gd name="T56" fmla="*/ 37 w 1093"/>
                  <a:gd name="T57" fmla="*/ 1511 h 2779"/>
                  <a:gd name="T58" fmla="*/ 134 w 1093"/>
                  <a:gd name="T59" fmla="*/ 1683 h 2779"/>
                  <a:gd name="T60" fmla="*/ 237 w 1093"/>
                  <a:gd name="T61" fmla="*/ 1756 h 2779"/>
                  <a:gd name="T62" fmla="*/ 231 w 1093"/>
                  <a:gd name="T63" fmla="*/ 2480 h 2779"/>
                  <a:gd name="T64" fmla="*/ 93 w 1093"/>
                  <a:gd name="T65" fmla="*/ 2540 h 2779"/>
                  <a:gd name="T66" fmla="*/ 48 w 1093"/>
                  <a:gd name="T67" fmla="*/ 2607 h 2779"/>
                  <a:gd name="T68" fmla="*/ 52 w 1093"/>
                  <a:gd name="T69" fmla="*/ 2708 h 2779"/>
                  <a:gd name="T70" fmla="*/ 73 w 1093"/>
                  <a:gd name="T71" fmla="*/ 2739 h 2779"/>
                  <a:gd name="T72" fmla="*/ 177 w 1093"/>
                  <a:gd name="T73" fmla="*/ 2775 h 2779"/>
                  <a:gd name="T74" fmla="*/ 390 w 1093"/>
                  <a:gd name="T75" fmla="*/ 2769 h 2779"/>
                  <a:gd name="T76" fmla="*/ 490 w 1093"/>
                  <a:gd name="T77" fmla="*/ 2728 h 2779"/>
                  <a:gd name="T78" fmla="*/ 507 w 1093"/>
                  <a:gd name="T79" fmla="*/ 2607 h 2779"/>
                  <a:gd name="T80" fmla="*/ 586 w 1093"/>
                  <a:gd name="T81" fmla="*/ 2655 h 2779"/>
                  <a:gd name="T82" fmla="*/ 662 w 1093"/>
                  <a:gd name="T83" fmla="*/ 2736 h 2779"/>
                  <a:gd name="T84" fmla="*/ 852 w 1093"/>
                  <a:gd name="T85" fmla="*/ 2760 h 2779"/>
                  <a:gd name="T86" fmla="*/ 1020 w 1093"/>
                  <a:gd name="T87" fmla="*/ 2728 h 2779"/>
                  <a:gd name="T88" fmla="*/ 1054 w 1093"/>
                  <a:gd name="T89" fmla="*/ 2659 h 2779"/>
                  <a:gd name="T90" fmla="*/ 1024 w 1093"/>
                  <a:gd name="T91" fmla="*/ 2571 h 2779"/>
                  <a:gd name="T92" fmla="*/ 955 w 1093"/>
                  <a:gd name="T93" fmla="*/ 2504 h 2779"/>
                  <a:gd name="T94" fmla="*/ 834 w 1093"/>
                  <a:gd name="T95" fmla="*/ 2465 h 2779"/>
                  <a:gd name="T96" fmla="*/ 270 w 1093"/>
                  <a:gd name="T97" fmla="*/ 1528 h 2779"/>
                  <a:gd name="T98" fmla="*/ 216 w 1093"/>
                  <a:gd name="T99" fmla="*/ 1441 h 2779"/>
                  <a:gd name="T100" fmla="*/ 239 w 1093"/>
                  <a:gd name="T101" fmla="*/ 1383 h 2779"/>
                  <a:gd name="T102" fmla="*/ 330 w 1093"/>
                  <a:gd name="T103" fmla="*/ 1321 h 2779"/>
                  <a:gd name="T104" fmla="*/ 502 w 1093"/>
                  <a:gd name="T105" fmla="*/ 2428 h 2779"/>
                  <a:gd name="T106" fmla="*/ 507 w 1093"/>
                  <a:gd name="T107" fmla="*/ 2088 h 2779"/>
                  <a:gd name="T108" fmla="*/ 546 w 1093"/>
                  <a:gd name="T109" fmla="*/ 1920 h 2779"/>
                  <a:gd name="T110" fmla="*/ 584 w 1093"/>
                  <a:gd name="T111" fmla="*/ 2213 h 2779"/>
                  <a:gd name="T112" fmla="*/ 565 w 1093"/>
                  <a:gd name="T113" fmla="*/ 2581 h 2779"/>
                  <a:gd name="T114" fmla="*/ 819 w 1093"/>
                  <a:gd name="T115" fmla="*/ 1323 h 2779"/>
                  <a:gd name="T116" fmla="*/ 890 w 1093"/>
                  <a:gd name="T117" fmla="*/ 1403 h 2779"/>
                  <a:gd name="T118" fmla="*/ 884 w 1093"/>
                  <a:gd name="T119" fmla="*/ 1497 h 2779"/>
                  <a:gd name="T120" fmla="*/ 791 w 1093"/>
                  <a:gd name="T121" fmla="*/ 1566 h 27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093" h="2779">
                    <a:moveTo>
                      <a:pt x="808" y="2461"/>
                    </a:moveTo>
                    <a:lnTo>
                      <a:pt x="783" y="1793"/>
                    </a:lnTo>
                    <a:lnTo>
                      <a:pt x="783" y="1793"/>
                    </a:lnTo>
                    <a:lnTo>
                      <a:pt x="798" y="1790"/>
                    </a:lnTo>
                    <a:lnTo>
                      <a:pt x="836" y="1776"/>
                    </a:lnTo>
                    <a:lnTo>
                      <a:pt x="862" y="1765"/>
                    </a:lnTo>
                    <a:lnTo>
                      <a:pt x="890" y="1752"/>
                    </a:lnTo>
                    <a:lnTo>
                      <a:pt x="920" y="1735"/>
                    </a:lnTo>
                    <a:lnTo>
                      <a:pt x="950" y="1715"/>
                    </a:lnTo>
                    <a:lnTo>
                      <a:pt x="979" y="1691"/>
                    </a:lnTo>
                    <a:lnTo>
                      <a:pt x="994" y="1676"/>
                    </a:lnTo>
                    <a:lnTo>
                      <a:pt x="1007" y="1661"/>
                    </a:lnTo>
                    <a:lnTo>
                      <a:pt x="1020" y="1646"/>
                    </a:lnTo>
                    <a:lnTo>
                      <a:pt x="1033" y="1629"/>
                    </a:lnTo>
                    <a:lnTo>
                      <a:pt x="1045" y="1610"/>
                    </a:lnTo>
                    <a:lnTo>
                      <a:pt x="1056" y="1590"/>
                    </a:lnTo>
                    <a:lnTo>
                      <a:pt x="1065" y="1569"/>
                    </a:lnTo>
                    <a:lnTo>
                      <a:pt x="1075" y="1549"/>
                    </a:lnTo>
                    <a:lnTo>
                      <a:pt x="1082" y="1525"/>
                    </a:lnTo>
                    <a:lnTo>
                      <a:pt x="1086" y="1500"/>
                    </a:lnTo>
                    <a:lnTo>
                      <a:pt x="1089" y="1474"/>
                    </a:lnTo>
                    <a:lnTo>
                      <a:pt x="1093" y="1446"/>
                    </a:lnTo>
                    <a:lnTo>
                      <a:pt x="1093" y="1418"/>
                    </a:lnTo>
                    <a:lnTo>
                      <a:pt x="1089" y="1388"/>
                    </a:lnTo>
                    <a:lnTo>
                      <a:pt x="1089" y="1388"/>
                    </a:lnTo>
                    <a:lnTo>
                      <a:pt x="1088" y="1375"/>
                    </a:lnTo>
                    <a:lnTo>
                      <a:pt x="1086" y="1360"/>
                    </a:lnTo>
                    <a:lnTo>
                      <a:pt x="1080" y="1342"/>
                    </a:lnTo>
                    <a:lnTo>
                      <a:pt x="1073" y="1319"/>
                    </a:lnTo>
                    <a:lnTo>
                      <a:pt x="1061" y="1295"/>
                    </a:lnTo>
                    <a:lnTo>
                      <a:pt x="1045" y="1267"/>
                    </a:lnTo>
                    <a:lnTo>
                      <a:pt x="1026" y="1237"/>
                    </a:lnTo>
                    <a:lnTo>
                      <a:pt x="1002" y="1207"/>
                    </a:lnTo>
                    <a:lnTo>
                      <a:pt x="972" y="1177"/>
                    </a:lnTo>
                    <a:lnTo>
                      <a:pt x="955" y="1162"/>
                    </a:lnTo>
                    <a:lnTo>
                      <a:pt x="936" y="1148"/>
                    </a:lnTo>
                    <a:lnTo>
                      <a:pt x="916" y="1134"/>
                    </a:lnTo>
                    <a:lnTo>
                      <a:pt x="895" y="1120"/>
                    </a:lnTo>
                    <a:lnTo>
                      <a:pt x="871" y="1107"/>
                    </a:lnTo>
                    <a:lnTo>
                      <a:pt x="845" y="1093"/>
                    </a:lnTo>
                    <a:lnTo>
                      <a:pt x="819" y="1082"/>
                    </a:lnTo>
                    <a:lnTo>
                      <a:pt x="789" y="1071"/>
                    </a:lnTo>
                    <a:lnTo>
                      <a:pt x="757" y="1060"/>
                    </a:lnTo>
                    <a:lnTo>
                      <a:pt x="724" y="1051"/>
                    </a:lnTo>
                    <a:lnTo>
                      <a:pt x="688" y="1043"/>
                    </a:lnTo>
                    <a:lnTo>
                      <a:pt x="651" y="1036"/>
                    </a:lnTo>
                    <a:lnTo>
                      <a:pt x="651" y="976"/>
                    </a:lnTo>
                    <a:lnTo>
                      <a:pt x="651" y="976"/>
                    </a:lnTo>
                    <a:lnTo>
                      <a:pt x="694" y="970"/>
                    </a:lnTo>
                    <a:lnTo>
                      <a:pt x="735" y="961"/>
                    </a:lnTo>
                    <a:lnTo>
                      <a:pt x="774" y="948"/>
                    </a:lnTo>
                    <a:lnTo>
                      <a:pt x="811" y="935"/>
                    </a:lnTo>
                    <a:lnTo>
                      <a:pt x="845" y="918"/>
                    </a:lnTo>
                    <a:lnTo>
                      <a:pt x="879" y="897"/>
                    </a:lnTo>
                    <a:lnTo>
                      <a:pt x="908" y="877"/>
                    </a:lnTo>
                    <a:lnTo>
                      <a:pt x="936" y="853"/>
                    </a:lnTo>
                    <a:lnTo>
                      <a:pt x="963" y="825"/>
                    </a:lnTo>
                    <a:lnTo>
                      <a:pt x="985" y="795"/>
                    </a:lnTo>
                    <a:lnTo>
                      <a:pt x="1005" y="761"/>
                    </a:lnTo>
                    <a:lnTo>
                      <a:pt x="1020" y="726"/>
                    </a:lnTo>
                    <a:lnTo>
                      <a:pt x="1033" y="687"/>
                    </a:lnTo>
                    <a:lnTo>
                      <a:pt x="1043" y="646"/>
                    </a:lnTo>
                    <a:lnTo>
                      <a:pt x="1048" y="601"/>
                    </a:lnTo>
                    <a:lnTo>
                      <a:pt x="1050" y="552"/>
                    </a:lnTo>
                    <a:lnTo>
                      <a:pt x="1050" y="552"/>
                    </a:lnTo>
                    <a:lnTo>
                      <a:pt x="1050" y="526"/>
                    </a:lnTo>
                    <a:lnTo>
                      <a:pt x="1048" y="500"/>
                    </a:lnTo>
                    <a:lnTo>
                      <a:pt x="1045" y="474"/>
                    </a:lnTo>
                    <a:lnTo>
                      <a:pt x="1041" y="448"/>
                    </a:lnTo>
                    <a:lnTo>
                      <a:pt x="1035" y="423"/>
                    </a:lnTo>
                    <a:lnTo>
                      <a:pt x="1028" y="397"/>
                    </a:lnTo>
                    <a:lnTo>
                      <a:pt x="1019" y="373"/>
                    </a:lnTo>
                    <a:lnTo>
                      <a:pt x="1009" y="349"/>
                    </a:lnTo>
                    <a:lnTo>
                      <a:pt x="1000" y="325"/>
                    </a:lnTo>
                    <a:lnTo>
                      <a:pt x="989" y="300"/>
                    </a:lnTo>
                    <a:lnTo>
                      <a:pt x="976" y="278"/>
                    </a:lnTo>
                    <a:lnTo>
                      <a:pt x="963" y="256"/>
                    </a:lnTo>
                    <a:lnTo>
                      <a:pt x="948" y="233"/>
                    </a:lnTo>
                    <a:lnTo>
                      <a:pt x="933" y="213"/>
                    </a:lnTo>
                    <a:lnTo>
                      <a:pt x="916" y="192"/>
                    </a:lnTo>
                    <a:lnTo>
                      <a:pt x="899" y="172"/>
                    </a:lnTo>
                    <a:lnTo>
                      <a:pt x="880" y="153"/>
                    </a:lnTo>
                    <a:lnTo>
                      <a:pt x="862" y="134"/>
                    </a:lnTo>
                    <a:lnTo>
                      <a:pt x="841" y="117"/>
                    </a:lnTo>
                    <a:lnTo>
                      <a:pt x="821" y="101"/>
                    </a:lnTo>
                    <a:lnTo>
                      <a:pt x="800" y="86"/>
                    </a:lnTo>
                    <a:lnTo>
                      <a:pt x="778" y="73"/>
                    </a:lnTo>
                    <a:lnTo>
                      <a:pt x="755" y="60"/>
                    </a:lnTo>
                    <a:lnTo>
                      <a:pt x="733" y="48"/>
                    </a:lnTo>
                    <a:lnTo>
                      <a:pt x="709" y="37"/>
                    </a:lnTo>
                    <a:lnTo>
                      <a:pt x="685" y="28"/>
                    </a:lnTo>
                    <a:lnTo>
                      <a:pt x="660" y="20"/>
                    </a:lnTo>
                    <a:lnTo>
                      <a:pt x="634" y="13"/>
                    </a:lnTo>
                    <a:lnTo>
                      <a:pt x="608" y="7"/>
                    </a:lnTo>
                    <a:lnTo>
                      <a:pt x="582" y="4"/>
                    </a:lnTo>
                    <a:lnTo>
                      <a:pt x="556" y="2"/>
                    </a:lnTo>
                    <a:lnTo>
                      <a:pt x="530" y="0"/>
                    </a:lnTo>
                    <a:lnTo>
                      <a:pt x="530" y="0"/>
                    </a:lnTo>
                    <a:lnTo>
                      <a:pt x="502" y="2"/>
                    </a:lnTo>
                    <a:lnTo>
                      <a:pt x="476" y="4"/>
                    </a:lnTo>
                    <a:lnTo>
                      <a:pt x="449" y="7"/>
                    </a:lnTo>
                    <a:lnTo>
                      <a:pt x="423" y="11"/>
                    </a:lnTo>
                    <a:lnTo>
                      <a:pt x="397" y="17"/>
                    </a:lnTo>
                    <a:lnTo>
                      <a:pt x="373" y="24"/>
                    </a:lnTo>
                    <a:lnTo>
                      <a:pt x="349" y="33"/>
                    </a:lnTo>
                    <a:lnTo>
                      <a:pt x="324" y="43"/>
                    </a:lnTo>
                    <a:lnTo>
                      <a:pt x="300" y="52"/>
                    </a:lnTo>
                    <a:lnTo>
                      <a:pt x="278" y="65"/>
                    </a:lnTo>
                    <a:lnTo>
                      <a:pt x="255" y="76"/>
                    </a:lnTo>
                    <a:lnTo>
                      <a:pt x="235" y="91"/>
                    </a:lnTo>
                    <a:lnTo>
                      <a:pt x="214" y="106"/>
                    </a:lnTo>
                    <a:lnTo>
                      <a:pt x="194" y="121"/>
                    </a:lnTo>
                    <a:lnTo>
                      <a:pt x="175" y="138"/>
                    </a:lnTo>
                    <a:lnTo>
                      <a:pt x="156" y="155"/>
                    </a:lnTo>
                    <a:lnTo>
                      <a:pt x="138" y="173"/>
                    </a:lnTo>
                    <a:lnTo>
                      <a:pt x="121" y="192"/>
                    </a:lnTo>
                    <a:lnTo>
                      <a:pt x="106" y="213"/>
                    </a:lnTo>
                    <a:lnTo>
                      <a:pt x="91" y="233"/>
                    </a:lnTo>
                    <a:lnTo>
                      <a:pt x="76" y="254"/>
                    </a:lnTo>
                    <a:lnTo>
                      <a:pt x="65" y="274"/>
                    </a:lnTo>
                    <a:lnTo>
                      <a:pt x="52" y="297"/>
                    </a:lnTo>
                    <a:lnTo>
                      <a:pt x="43" y="321"/>
                    </a:lnTo>
                    <a:lnTo>
                      <a:pt x="31" y="343"/>
                    </a:lnTo>
                    <a:lnTo>
                      <a:pt x="24" y="367"/>
                    </a:lnTo>
                    <a:lnTo>
                      <a:pt x="17" y="392"/>
                    </a:lnTo>
                    <a:lnTo>
                      <a:pt x="11" y="416"/>
                    </a:lnTo>
                    <a:lnTo>
                      <a:pt x="5" y="442"/>
                    </a:lnTo>
                    <a:lnTo>
                      <a:pt x="2" y="468"/>
                    </a:lnTo>
                    <a:lnTo>
                      <a:pt x="0" y="493"/>
                    </a:lnTo>
                    <a:lnTo>
                      <a:pt x="0" y="519"/>
                    </a:lnTo>
                    <a:lnTo>
                      <a:pt x="0" y="519"/>
                    </a:lnTo>
                    <a:lnTo>
                      <a:pt x="2" y="571"/>
                    </a:lnTo>
                    <a:lnTo>
                      <a:pt x="7" y="619"/>
                    </a:lnTo>
                    <a:lnTo>
                      <a:pt x="18" y="664"/>
                    </a:lnTo>
                    <a:lnTo>
                      <a:pt x="31" y="705"/>
                    </a:lnTo>
                    <a:lnTo>
                      <a:pt x="50" y="744"/>
                    </a:lnTo>
                    <a:lnTo>
                      <a:pt x="71" y="780"/>
                    </a:lnTo>
                    <a:lnTo>
                      <a:pt x="95" y="814"/>
                    </a:lnTo>
                    <a:lnTo>
                      <a:pt x="121" y="843"/>
                    </a:lnTo>
                    <a:lnTo>
                      <a:pt x="151" y="870"/>
                    </a:lnTo>
                    <a:lnTo>
                      <a:pt x="183" y="894"/>
                    </a:lnTo>
                    <a:lnTo>
                      <a:pt x="218" y="914"/>
                    </a:lnTo>
                    <a:lnTo>
                      <a:pt x="255" y="933"/>
                    </a:lnTo>
                    <a:lnTo>
                      <a:pt x="295" y="948"/>
                    </a:lnTo>
                    <a:lnTo>
                      <a:pt x="334" y="961"/>
                    </a:lnTo>
                    <a:lnTo>
                      <a:pt x="377" y="970"/>
                    </a:lnTo>
                    <a:lnTo>
                      <a:pt x="421" y="978"/>
                    </a:lnTo>
                    <a:lnTo>
                      <a:pt x="421" y="1039"/>
                    </a:lnTo>
                    <a:lnTo>
                      <a:pt x="421" y="1039"/>
                    </a:lnTo>
                    <a:lnTo>
                      <a:pt x="407" y="1039"/>
                    </a:lnTo>
                    <a:lnTo>
                      <a:pt x="369" y="1049"/>
                    </a:lnTo>
                    <a:lnTo>
                      <a:pt x="343" y="1054"/>
                    </a:lnTo>
                    <a:lnTo>
                      <a:pt x="313" y="1065"/>
                    </a:lnTo>
                    <a:lnTo>
                      <a:pt x="281" y="1079"/>
                    </a:lnTo>
                    <a:lnTo>
                      <a:pt x="248" y="1095"/>
                    </a:lnTo>
                    <a:lnTo>
                      <a:pt x="214" y="1118"/>
                    </a:lnTo>
                    <a:lnTo>
                      <a:pt x="181" y="1144"/>
                    </a:lnTo>
                    <a:lnTo>
                      <a:pt x="164" y="1159"/>
                    </a:lnTo>
                    <a:lnTo>
                      <a:pt x="147" y="1174"/>
                    </a:lnTo>
                    <a:lnTo>
                      <a:pt x="130" y="1192"/>
                    </a:lnTo>
                    <a:lnTo>
                      <a:pt x="115" y="1211"/>
                    </a:lnTo>
                    <a:lnTo>
                      <a:pt x="101" y="1232"/>
                    </a:lnTo>
                    <a:lnTo>
                      <a:pt x="86" y="1254"/>
                    </a:lnTo>
                    <a:lnTo>
                      <a:pt x="73" y="1278"/>
                    </a:lnTo>
                    <a:lnTo>
                      <a:pt x="61" y="1304"/>
                    </a:lnTo>
                    <a:lnTo>
                      <a:pt x="50" y="1330"/>
                    </a:lnTo>
                    <a:lnTo>
                      <a:pt x="39" y="1360"/>
                    </a:lnTo>
                    <a:lnTo>
                      <a:pt x="31" y="1392"/>
                    </a:lnTo>
                    <a:lnTo>
                      <a:pt x="24" y="1424"/>
                    </a:lnTo>
                    <a:lnTo>
                      <a:pt x="24" y="1424"/>
                    </a:lnTo>
                    <a:lnTo>
                      <a:pt x="24" y="1437"/>
                    </a:lnTo>
                    <a:lnTo>
                      <a:pt x="28" y="1467"/>
                    </a:lnTo>
                    <a:lnTo>
                      <a:pt x="31" y="1487"/>
                    </a:lnTo>
                    <a:lnTo>
                      <a:pt x="37" y="1511"/>
                    </a:lnTo>
                    <a:lnTo>
                      <a:pt x="45" y="1538"/>
                    </a:lnTo>
                    <a:lnTo>
                      <a:pt x="56" y="1566"/>
                    </a:lnTo>
                    <a:lnTo>
                      <a:pt x="71" y="1595"/>
                    </a:lnTo>
                    <a:lnTo>
                      <a:pt x="87" y="1625"/>
                    </a:lnTo>
                    <a:lnTo>
                      <a:pt x="108" y="1655"/>
                    </a:lnTo>
                    <a:lnTo>
                      <a:pt x="134" y="1683"/>
                    </a:lnTo>
                    <a:lnTo>
                      <a:pt x="147" y="1696"/>
                    </a:lnTo>
                    <a:lnTo>
                      <a:pt x="162" y="1709"/>
                    </a:lnTo>
                    <a:lnTo>
                      <a:pt x="179" y="1722"/>
                    </a:lnTo>
                    <a:lnTo>
                      <a:pt x="198" y="1735"/>
                    </a:lnTo>
                    <a:lnTo>
                      <a:pt x="216" y="1747"/>
                    </a:lnTo>
                    <a:lnTo>
                      <a:pt x="237" y="1756"/>
                    </a:lnTo>
                    <a:lnTo>
                      <a:pt x="259" y="1767"/>
                    </a:lnTo>
                    <a:lnTo>
                      <a:pt x="283" y="1775"/>
                    </a:lnTo>
                    <a:lnTo>
                      <a:pt x="276" y="2474"/>
                    </a:lnTo>
                    <a:lnTo>
                      <a:pt x="276" y="2474"/>
                    </a:lnTo>
                    <a:lnTo>
                      <a:pt x="263" y="2476"/>
                    </a:lnTo>
                    <a:lnTo>
                      <a:pt x="231" y="2480"/>
                    </a:lnTo>
                    <a:lnTo>
                      <a:pt x="211" y="2486"/>
                    </a:lnTo>
                    <a:lnTo>
                      <a:pt x="186" y="2491"/>
                    </a:lnTo>
                    <a:lnTo>
                      <a:pt x="162" y="2501"/>
                    </a:lnTo>
                    <a:lnTo>
                      <a:pt x="138" y="2512"/>
                    </a:lnTo>
                    <a:lnTo>
                      <a:pt x="115" y="2525"/>
                    </a:lnTo>
                    <a:lnTo>
                      <a:pt x="93" y="2540"/>
                    </a:lnTo>
                    <a:lnTo>
                      <a:pt x="84" y="2549"/>
                    </a:lnTo>
                    <a:lnTo>
                      <a:pt x="74" y="2558"/>
                    </a:lnTo>
                    <a:lnTo>
                      <a:pt x="67" y="2570"/>
                    </a:lnTo>
                    <a:lnTo>
                      <a:pt x="59" y="2581"/>
                    </a:lnTo>
                    <a:lnTo>
                      <a:pt x="52" y="2594"/>
                    </a:lnTo>
                    <a:lnTo>
                      <a:pt x="48" y="2607"/>
                    </a:lnTo>
                    <a:lnTo>
                      <a:pt x="45" y="2620"/>
                    </a:lnTo>
                    <a:lnTo>
                      <a:pt x="43" y="2637"/>
                    </a:lnTo>
                    <a:lnTo>
                      <a:pt x="43" y="2652"/>
                    </a:lnTo>
                    <a:lnTo>
                      <a:pt x="45" y="2668"/>
                    </a:lnTo>
                    <a:lnTo>
                      <a:pt x="48" y="2687"/>
                    </a:lnTo>
                    <a:lnTo>
                      <a:pt x="52" y="2708"/>
                    </a:lnTo>
                    <a:lnTo>
                      <a:pt x="52" y="2708"/>
                    </a:lnTo>
                    <a:lnTo>
                      <a:pt x="54" y="2710"/>
                    </a:lnTo>
                    <a:lnTo>
                      <a:pt x="56" y="2719"/>
                    </a:lnTo>
                    <a:lnTo>
                      <a:pt x="59" y="2724"/>
                    </a:lnTo>
                    <a:lnTo>
                      <a:pt x="65" y="2732"/>
                    </a:lnTo>
                    <a:lnTo>
                      <a:pt x="73" y="2739"/>
                    </a:lnTo>
                    <a:lnTo>
                      <a:pt x="82" y="2745"/>
                    </a:lnTo>
                    <a:lnTo>
                      <a:pt x="95" y="2752"/>
                    </a:lnTo>
                    <a:lnTo>
                      <a:pt x="110" y="2760"/>
                    </a:lnTo>
                    <a:lnTo>
                      <a:pt x="128" y="2766"/>
                    </a:lnTo>
                    <a:lnTo>
                      <a:pt x="151" y="2771"/>
                    </a:lnTo>
                    <a:lnTo>
                      <a:pt x="177" y="2775"/>
                    </a:lnTo>
                    <a:lnTo>
                      <a:pt x="207" y="2777"/>
                    </a:lnTo>
                    <a:lnTo>
                      <a:pt x="242" y="2779"/>
                    </a:lnTo>
                    <a:lnTo>
                      <a:pt x="283" y="2779"/>
                    </a:lnTo>
                    <a:lnTo>
                      <a:pt x="283" y="2779"/>
                    </a:lnTo>
                    <a:lnTo>
                      <a:pt x="358" y="2773"/>
                    </a:lnTo>
                    <a:lnTo>
                      <a:pt x="390" y="2769"/>
                    </a:lnTo>
                    <a:lnTo>
                      <a:pt x="416" y="2766"/>
                    </a:lnTo>
                    <a:lnTo>
                      <a:pt x="436" y="2760"/>
                    </a:lnTo>
                    <a:lnTo>
                      <a:pt x="455" y="2754"/>
                    </a:lnTo>
                    <a:lnTo>
                      <a:pt x="470" y="2747"/>
                    </a:lnTo>
                    <a:lnTo>
                      <a:pt x="481" y="2738"/>
                    </a:lnTo>
                    <a:lnTo>
                      <a:pt x="490" y="2728"/>
                    </a:lnTo>
                    <a:lnTo>
                      <a:pt x="496" y="2715"/>
                    </a:lnTo>
                    <a:lnTo>
                      <a:pt x="502" y="2702"/>
                    </a:lnTo>
                    <a:lnTo>
                      <a:pt x="504" y="2687"/>
                    </a:lnTo>
                    <a:lnTo>
                      <a:pt x="505" y="2670"/>
                    </a:lnTo>
                    <a:lnTo>
                      <a:pt x="507" y="2652"/>
                    </a:lnTo>
                    <a:lnTo>
                      <a:pt x="507" y="2607"/>
                    </a:lnTo>
                    <a:lnTo>
                      <a:pt x="584" y="2607"/>
                    </a:lnTo>
                    <a:lnTo>
                      <a:pt x="584" y="2607"/>
                    </a:lnTo>
                    <a:lnTo>
                      <a:pt x="582" y="2613"/>
                    </a:lnTo>
                    <a:lnTo>
                      <a:pt x="582" y="2631"/>
                    </a:lnTo>
                    <a:lnTo>
                      <a:pt x="582" y="2642"/>
                    </a:lnTo>
                    <a:lnTo>
                      <a:pt x="586" y="2655"/>
                    </a:lnTo>
                    <a:lnTo>
                      <a:pt x="589" y="2668"/>
                    </a:lnTo>
                    <a:lnTo>
                      <a:pt x="597" y="2683"/>
                    </a:lnTo>
                    <a:lnTo>
                      <a:pt x="608" y="2698"/>
                    </a:lnTo>
                    <a:lnTo>
                      <a:pt x="621" y="2711"/>
                    </a:lnTo>
                    <a:lnTo>
                      <a:pt x="640" y="2724"/>
                    </a:lnTo>
                    <a:lnTo>
                      <a:pt x="662" y="2736"/>
                    </a:lnTo>
                    <a:lnTo>
                      <a:pt x="690" y="2745"/>
                    </a:lnTo>
                    <a:lnTo>
                      <a:pt x="722" y="2754"/>
                    </a:lnTo>
                    <a:lnTo>
                      <a:pt x="761" y="2758"/>
                    </a:lnTo>
                    <a:lnTo>
                      <a:pt x="808" y="2760"/>
                    </a:lnTo>
                    <a:lnTo>
                      <a:pt x="808" y="2760"/>
                    </a:lnTo>
                    <a:lnTo>
                      <a:pt x="852" y="2760"/>
                    </a:lnTo>
                    <a:lnTo>
                      <a:pt x="894" y="2758"/>
                    </a:lnTo>
                    <a:lnTo>
                      <a:pt x="927" y="2754"/>
                    </a:lnTo>
                    <a:lnTo>
                      <a:pt x="957" y="2749"/>
                    </a:lnTo>
                    <a:lnTo>
                      <a:pt x="983" y="2743"/>
                    </a:lnTo>
                    <a:lnTo>
                      <a:pt x="1004" y="2736"/>
                    </a:lnTo>
                    <a:lnTo>
                      <a:pt x="1020" y="2728"/>
                    </a:lnTo>
                    <a:lnTo>
                      <a:pt x="1033" y="2719"/>
                    </a:lnTo>
                    <a:lnTo>
                      <a:pt x="1043" y="2708"/>
                    </a:lnTo>
                    <a:lnTo>
                      <a:pt x="1048" y="2698"/>
                    </a:lnTo>
                    <a:lnTo>
                      <a:pt x="1052" y="2685"/>
                    </a:lnTo>
                    <a:lnTo>
                      <a:pt x="1054" y="2672"/>
                    </a:lnTo>
                    <a:lnTo>
                      <a:pt x="1054" y="2659"/>
                    </a:lnTo>
                    <a:lnTo>
                      <a:pt x="1052" y="2646"/>
                    </a:lnTo>
                    <a:lnTo>
                      <a:pt x="1043" y="2616"/>
                    </a:lnTo>
                    <a:lnTo>
                      <a:pt x="1043" y="2616"/>
                    </a:lnTo>
                    <a:lnTo>
                      <a:pt x="1037" y="2601"/>
                    </a:lnTo>
                    <a:lnTo>
                      <a:pt x="1032" y="2586"/>
                    </a:lnTo>
                    <a:lnTo>
                      <a:pt x="1024" y="2571"/>
                    </a:lnTo>
                    <a:lnTo>
                      <a:pt x="1015" y="2558"/>
                    </a:lnTo>
                    <a:lnTo>
                      <a:pt x="1005" y="2547"/>
                    </a:lnTo>
                    <a:lnTo>
                      <a:pt x="996" y="2534"/>
                    </a:lnTo>
                    <a:lnTo>
                      <a:pt x="983" y="2523"/>
                    </a:lnTo>
                    <a:lnTo>
                      <a:pt x="970" y="2514"/>
                    </a:lnTo>
                    <a:lnTo>
                      <a:pt x="955" y="2504"/>
                    </a:lnTo>
                    <a:lnTo>
                      <a:pt x="938" y="2495"/>
                    </a:lnTo>
                    <a:lnTo>
                      <a:pt x="922" y="2487"/>
                    </a:lnTo>
                    <a:lnTo>
                      <a:pt x="903" y="2480"/>
                    </a:lnTo>
                    <a:lnTo>
                      <a:pt x="880" y="2474"/>
                    </a:lnTo>
                    <a:lnTo>
                      <a:pt x="858" y="2469"/>
                    </a:lnTo>
                    <a:lnTo>
                      <a:pt x="834" y="2465"/>
                    </a:lnTo>
                    <a:lnTo>
                      <a:pt x="808" y="2461"/>
                    </a:lnTo>
                    <a:lnTo>
                      <a:pt x="808" y="2461"/>
                    </a:lnTo>
                    <a:close/>
                    <a:moveTo>
                      <a:pt x="298" y="1549"/>
                    </a:moveTo>
                    <a:lnTo>
                      <a:pt x="298" y="1549"/>
                    </a:lnTo>
                    <a:lnTo>
                      <a:pt x="289" y="1543"/>
                    </a:lnTo>
                    <a:lnTo>
                      <a:pt x="270" y="1528"/>
                    </a:lnTo>
                    <a:lnTo>
                      <a:pt x="257" y="1517"/>
                    </a:lnTo>
                    <a:lnTo>
                      <a:pt x="246" y="1506"/>
                    </a:lnTo>
                    <a:lnTo>
                      <a:pt x="235" y="1491"/>
                    </a:lnTo>
                    <a:lnTo>
                      <a:pt x="226" y="1476"/>
                    </a:lnTo>
                    <a:lnTo>
                      <a:pt x="218" y="1459"/>
                    </a:lnTo>
                    <a:lnTo>
                      <a:pt x="216" y="1441"/>
                    </a:lnTo>
                    <a:lnTo>
                      <a:pt x="216" y="1431"/>
                    </a:lnTo>
                    <a:lnTo>
                      <a:pt x="218" y="1422"/>
                    </a:lnTo>
                    <a:lnTo>
                      <a:pt x="222" y="1413"/>
                    </a:lnTo>
                    <a:lnTo>
                      <a:pt x="226" y="1403"/>
                    </a:lnTo>
                    <a:lnTo>
                      <a:pt x="231" y="1392"/>
                    </a:lnTo>
                    <a:lnTo>
                      <a:pt x="239" y="1383"/>
                    </a:lnTo>
                    <a:lnTo>
                      <a:pt x="250" y="1373"/>
                    </a:lnTo>
                    <a:lnTo>
                      <a:pt x="261" y="1362"/>
                    </a:lnTo>
                    <a:lnTo>
                      <a:pt x="274" y="1353"/>
                    </a:lnTo>
                    <a:lnTo>
                      <a:pt x="291" y="1342"/>
                    </a:lnTo>
                    <a:lnTo>
                      <a:pt x="309" y="1332"/>
                    </a:lnTo>
                    <a:lnTo>
                      <a:pt x="330" y="1321"/>
                    </a:lnTo>
                    <a:lnTo>
                      <a:pt x="298" y="1549"/>
                    </a:lnTo>
                    <a:close/>
                    <a:moveTo>
                      <a:pt x="565" y="2581"/>
                    </a:moveTo>
                    <a:lnTo>
                      <a:pt x="522" y="2581"/>
                    </a:lnTo>
                    <a:lnTo>
                      <a:pt x="522" y="2581"/>
                    </a:lnTo>
                    <a:lnTo>
                      <a:pt x="511" y="2502"/>
                    </a:lnTo>
                    <a:lnTo>
                      <a:pt x="502" y="2428"/>
                    </a:lnTo>
                    <a:lnTo>
                      <a:pt x="498" y="2359"/>
                    </a:lnTo>
                    <a:lnTo>
                      <a:pt x="496" y="2295"/>
                    </a:lnTo>
                    <a:lnTo>
                      <a:pt x="496" y="2236"/>
                    </a:lnTo>
                    <a:lnTo>
                      <a:pt x="498" y="2181"/>
                    </a:lnTo>
                    <a:lnTo>
                      <a:pt x="502" y="2133"/>
                    </a:lnTo>
                    <a:lnTo>
                      <a:pt x="507" y="2088"/>
                    </a:lnTo>
                    <a:lnTo>
                      <a:pt x="513" y="2049"/>
                    </a:lnTo>
                    <a:lnTo>
                      <a:pt x="518" y="2015"/>
                    </a:lnTo>
                    <a:lnTo>
                      <a:pt x="532" y="1963"/>
                    </a:lnTo>
                    <a:lnTo>
                      <a:pt x="541" y="1931"/>
                    </a:lnTo>
                    <a:lnTo>
                      <a:pt x="546" y="1920"/>
                    </a:lnTo>
                    <a:lnTo>
                      <a:pt x="546" y="1920"/>
                    </a:lnTo>
                    <a:lnTo>
                      <a:pt x="558" y="1959"/>
                    </a:lnTo>
                    <a:lnTo>
                      <a:pt x="567" y="2004"/>
                    </a:lnTo>
                    <a:lnTo>
                      <a:pt x="574" y="2053"/>
                    </a:lnTo>
                    <a:lnTo>
                      <a:pt x="578" y="2103"/>
                    </a:lnTo>
                    <a:lnTo>
                      <a:pt x="582" y="2157"/>
                    </a:lnTo>
                    <a:lnTo>
                      <a:pt x="584" y="2213"/>
                    </a:lnTo>
                    <a:lnTo>
                      <a:pt x="584" y="2267"/>
                    </a:lnTo>
                    <a:lnTo>
                      <a:pt x="582" y="2321"/>
                    </a:lnTo>
                    <a:lnTo>
                      <a:pt x="578" y="2422"/>
                    </a:lnTo>
                    <a:lnTo>
                      <a:pt x="573" y="2504"/>
                    </a:lnTo>
                    <a:lnTo>
                      <a:pt x="565" y="2581"/>
                    </a:lnTo>
                    <a:lnTo>
                      <a:pt x="565" y="2581"/>
                    </a:lnTo>
                    <a:close/>
                    <a:moveTo>
                      <a:pt x="726" y="1295"/>
                    </a:moveTo>
                    <a:lnTo>
                      <a:pt x="726" y="1295"/>
                    </a:lnTo>
                    <a:lnTo>
                      <a:pt x="748" y="1299"/>
                    </a:lnTo>
                    <a:lnTo>
                      <a:pt x="774" y="1304"/>
                    </a:lnTo>
                    <a:lnTo>
                      <a:pt x="804" y="1316"/>
                    </a:lnTo>
                    <a:lnTo>
                      <a:pt x="819" y="1323"/>
                    </a:lnTo>
                    <a:lnTo>
                      <a:pt x="834" y="1332"/>
                    </a:lnTo>
                    <a:lnTo>
                      <a:pt x="847" y="1342"/>
                    </a:lnTo>
                    <a:lnTo>
                      <a:pt x="862" y="1355"/>
                    </a:lnTo>
                    <a:lnTo>
                      <a:pt x="873" y="1370"/>
                    </a:lnTo>
                    <a:lnTo>
                      <a:pt x="882" y="1385"/>
                    </a:lnTo>
                    <a:lnTo>
                      <a:pt x="890" y="1403"/>
                    </a:lnTo>
                    <a:lnTo>
                      <a:pt x="895" y="1424"/>
                    </a:lnTo>
                    <a:lnTo>
                      <a:pt x="895" y="1424"/>
                    </a:lnTo>
                    <a:lnTo>
                      <a:pt x="897" y="1444"/>
                    </a:lnTo>
                    <a:lnTo>
                      <a:pt x="895" y="1463"/>
                    </a:lnTo>
                    <a:lnTo>
                      <a:pt x="892" y="1480"/>
                    </a:lnTo>
                    <a:lnTo>
                      <a:pt x="884" y="1497"/>
                    </a:lnTo>
                    <a:lnTo>
                      <a:pt x="875" y="1510"/>
                    </a:lnTo>
                    <a:lnTo>
                      <a:pt x="864" y="1521"/>
                    </a:lnTo>
                    <a:lnTo>
                      <a:pt x="852" y="1532"/>
                    </a:lnTo>
                    <a:lnTo>
                      <a:pt x="839" y="1541"/>
                    </a:lnTo>
                    <a:lnTo>
                      <a:pt x="815" y="1556"/>
                    </a:lnTo>
                    <a:lnTo>
                      <a:pt x="791" y="1566"/>
                    </a:lnTo>
                    <a:lnTo>
                      <a:pt x="769" y="1571"/>
                    </a:lnTo>
                    <a:lnTo>
                      <a:pt x="726" y="129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57" name="Freeform 280"/>
              <p:cNvSpPr>
                <a:spLocks noEditPoints="1"/>
              </p:cNvSpPr>
              <p:nvPr/>
            </p:nvSpPr>
            <p:spPr bwMode="auto">
              <a:xfrm>
                <a:off x="701675" y="5408613"/>
                <a:ext cx="939800" cy="2265363"/>
              </a:xfrm>
              <a:custGeom>
                <a:avLst/>
                <a:gdLst>
                  <a:gd name="T0" fmla="*/ 194 w 1185"/>
                  <a:gd name="T1" fmla="*/ 1162 h 2853"/>
                  <a:gd name="T2" fmla="*/ 34 w 1185"/>
                  <a:gd name="T3" fmla="*/ 1476 h 2853"/>
                  <a:gd name="T4" fmla="*/ 153 w 1185"/>
                  <a:gd name="T5" fmla="*/ 1756 h 2853"/>
                  <a:gd name="T6" fmla="*/ 286 w 1185"/>
                  <a:gd name="T7" fmla="*/ 2484 h 2853"/>
                  <a:gd name="T8" fmla="*/ 105 w 1185"/>
                  <a:gd name="T9" fmla="*/ 2560 h 2853"/>
                  <a:gd name="T10" fmla="*/ 58 w 1185"/>
                  <a:gd name="T11" fmla="*/ 2758 h 2853"/>
                  <a:gd name="T12" fmla="*/ 157 w 1185"/>
                  <a:gd name="T13" fmla="*/ 2847 h 2853"/>
                  <a:gd name="T14" fmla="*/ 504 w 1185"/>
                  <a:gd name="T15" fmla="*/ 2836 h 2853"/>
                  <a:gd name="T16" fmla="*/ 599 w 1185"/>
                  <a:gd name="T17" fmla="*/ 2715 h 2853"/>
                  <a:gd name="T18" fmla="*/ 704 w 1185"/>
                  <a:gd name="T19" fmla="*/ 2823 h 2853"/>
                  <a:gd name="T20" fmla="*/ 1064 w 1185"/>
                  <a:gd name="T21" fmla="*/ 2827 h 2853"/>
                  <a:gd name="T22" fmla="*/ 1140 w 1185"/>
                  <a:gd name="T23" fmla="*/ 2663 h 2853"/>
                  <a:gd name="T24" fmla="*/ 1021 w 1185"/>
                  <a:gd name="T25" fmla="*/ 2504 h 2853"/>
                  <a:gd name="T26" fmla="*/ 898 w 1185"/>
                  <a:gd name="T27" fmla="*/ 1858 h 2853"/>
                  <a:gd name="T28" fmla="*/ 1142 w 1185"/>
                  <a:gd name="T29" fmla="*/ 1649 h 2853"/>
                  <a:gd name="T30" fmla="*/ 1181 w 1185"/>
                  <a:gd name="T31" fmla="*/ 1431 h 2853"/>
                  <a:gd name="T32" fmla="*/ 1015 w 1185"/>
                  <a:gd name="T33" fmla="*/ 1149 h 2853"/>
                  <a:gd name="T34" fmla="*/ 885 w 1185"/>
                  <a:gd name="T35" fmla="*/ 1000 h 2853"/>
                  <a:gd name="T36" fmla="*/ 1127 w 1185"/>
                  <a:gd name="T37" fmla="*/ 686 h 2853"/>
                  <a:gd name="T38" fmla="*/ 1094 w 1185"/>
                  <a:gd name="T39" fmla="*/ 384 h 2853"/>
                  <a:gd name="T40" fmla="*/ 939 w 1185"/>
                  <a:gd name="T41" fmla="*/ 147 h 2853"/>
                  <a:gd name="T42" fmla="*/ 662 w 1185"/>
                  <a:gd name="T43" fmla="*/ 7 h 2853"/>
                  <a:gd name="T44" fmla="*/ 381 w 1185"/>
                  <a:gd name="T45" fmla="*/ 37 h 2853"/>
                  <a:gd name="T46" fmla="*/ 134 w 1185"/>
                  <a:gd name="T47" fmla="*/ 216 h 2853"/>
                  <a:gd name="T48" fmla="*/ 8 w 1185"/>
                  <a:gd name="T49" fmla="*/ 498 h 2853"/>
                  <a:gd name="T50" fmla="*/ 78 w 1185"/>
                  <a:gd name="T51" fmla="*/ 845 h 2853"/>
                  <a:gd name="T52" fmla="*/ 670 w 1185"/>
                  <a:gd name="T53" fmla="*/ 1108 h 2853"/>
                  <a:gd name="T54" fmla="*/ 864 w 1185"/>
                  <a:gd name="T55" fmla="*/ 1159 h 2853"/>
                  <a:gd name="T56" fmla="*/ 1080 w 1185"/>
                  <a:gd name="T57" fmla="*/ 1368 h 2853"/>
                  <a:gd name="T58" fmla="*/ 1064 w 1185"/>
                  <a:gd name="T59" fmla="*/ 1634 h 2853"/>
                  <a:gd name="T60" fmla="*/ 823 w 1185"/>
                  <a:gd name="T61" fmla="*/ 1793 h 2853"/>
                  <a:gd name="T62" fmla="*/ 793 w 1185"/>
                  <a:gd name="T63" fmla="*/ 1901 h 2853"/>
                  <a:gd name="T64" fmla="*/ 845 w 1185"/>
                  <a:gd name="T65" fmla="*/ 2551 h 2853"/>
                  <a:gd name="T66" fmla="*/ 1049 w 1185"/>
                  <a:gd name="T67" fmla="*/ 2638 h 2853"/>
                  <a:gd name="T68" fmla="*/ 1038 w 1185"/>
                  <a:gd name="T69" fmla="*/ 2750 h 2853"/>
                  <a:gd name="T70" fmla="*/ 705 w 1185"/>
                  <a:gd name="T71" fmla="*/ 2739 h 2853"/>
                  <a:gd name="T72" fmla="*/ 674 w 1185"/>
                  <a:gd name="T73" fmla="*/ 2560 h 2853"/>
                  <a:gd name="T74" fmla="*/ 664 w 1185"/>
                  <a:gd name="T75" fmla="*/ 1978 h 2853"/>
                  <a:gd name="T76" fmla="*/ 577 w 1185"/>
                  <a:gd name="T77" fmla="*/ 1905 h 2853"/>
                  <a:gd name="T78" fmla="*/ 508 w 1185"/>
                  <a:gd name="T79" fmla="*/ 2122 h 2853"/>
                  <a:gd name="T80" fmla="*/ 509 w 1185"/>
                  <a:gd name="T81" fmla="*/ 2737 h 2853"/>
                  <a:gd name="T82" fmla="*/ 248 w 1185"/>
                  <a:gd name="T83" fmla="*/ 2773 h 2853"/>
                  <a:gd name="T84" fmla="*/ 140 w 1185"/>
                  <a:gd name="T85" fmla="*/ 2672 h 2853"/>
                  <a:gd name="T86" fmla="*/ 274 w 1185"/>
                  <a:gd name="T87" fmla="*/ 2566 h 2853"/>
                  <a:gd name="T88" fmla="*/ 364 w 1185"/>
                  <a:gd name="T89" fmla="*/ 2530 h 2853"/>
                  <a:gd name="T90" fmla="*/ 347 w 1185"/>
                  <a:gd name="T91" fmla="*/ 1784 h 2853"/>
                  <a:gd name="T92" fmla="*/ 157 w 1185"/>
                  <a:gd name="T93" fmla="*/ 1633 h 2853"/>
                  <a:gd name="T94" fmla="*/ 123 w 1185"/>
                  <a:gd name="T95" fmla="*/ 1403 h 2853"/>
                  <a:gd name="T96" fmla="*/ 366 w 1185"/>
                  <a:gd name="T97" fmla="*/ 1147 h 2853"/>
                  <a:gd name="T98" fmla="*/ 508 w 1185"/>
                  <a:gd name="T99" fmla="*/ 1090 h 2853"/>
                  <a:gd name="T100" fmla="*/ 403 w 1185"/>
                  <a:gd name="T101" fmla="*/ 959 h 2853"/>
                  <a:gd name="T102" fmla="*/ 129 w 1185"/>
                  <a:gd name="T103" fmla="*/ 774 h 2853"/>
                  <a:gd name="T104" fmla="*/ 101 w 1185"/>
                  <a:gd name="T105" fmla="*/ 448 h 2853"/>
                  <a:gd name="T106" fmla="*/ 330 w 1185"/>
                  <a:gd name="T107" fmla="*/ 147 h 2853"/>
                  <a:gd name="T108" fmla="*/ 577 w 1185"/>
                  <a:gd name="T109" fmla="*/ 80 h 2853"/>
                  <a:gd name="T110" fmla="*/ 834 w 1185"/>
                  <a:gd name="T111" fmla="*/ 164 h 2853"/>
                  <a:gd name="T112" fmla="*/ 1045 w 1185"/>
                  <a:gd name="T113" fmla="*/ 509 h 2853"/>
                  <a:gd name="T114" fmla="*/ 1011 w 1185"/>
                  <a:gd name="T115" fmla="*/ 783 h 2853"/>
                  <a:gd name="T116" fmla="*/ 748 w 1185"/>
                  <a:gd name="T117" fmla="*/ 961 h 2853"/>
                  <a:gd name="T118" fmla="*/ 670 w 1185"/>
                  <a:gd name="T119" fmla="*/ 1108 h 2853"/>
                  <a:gd name="T120" fmla="*/ 579 w 1185"/>
                  <a:gd name="T121" fmla="*/ 2498 h 2853"/>
                  <a:gd name="T122" fmla="*/ 603 w 1185"/>
                  <a:gd name="T123" fmla="*/ 2183 h 2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85" h="2853">
                    <a:moveTo>
                      <a:pt x="384" y="1037"/>
                    </a:moveTo>
                    <a:lnTo>
                      <a:pt x="384" y="1037"/>
                    </a:lnTo>
                    <a:lnTo>
                      <a:pt x="422" y="1045"/>
                    </a:lnTo>
                    <a:lnTo>
                      <a:pt x="422" y="1045"/>
                    </a:lnTo>
                    <a:lnTo>
                      <a:pt x="390" y="1052"/>
                    </a:lnTo>
                    <a:lnTo>
                      <a:pt x="356" y="1063"/>
                    </a:lnTo>
                    <a:lnTo>
                      <a:pt x="323" y="1078"/>
                    </a:lnTo>
                    <a:lnTo>
                      <a:pt x="289" y="1095"/>
                    </a:lnTo>
                    <a:lnTo>
                      <a:pt x="258" y="1116"/>
                    </a:lnTo>
                    <a:lnTo>
                      <a:pt x="224" y="1138"/>
                    </a:lnTo>
                    <a:lnTo>
                      <a:pt x="194" y="1162"/>
                    </a:lnTo>
                    <a:lnTo>
                      <a:pt x="164" y="1190"/>
                    </a:lnTo>
                    <a:lnTo>
                      <a:pt x="136" y="1220"/>
                    </a:lnTo>
                    <a:lnTo>
                      <a:pt x="112" y="1252"/>
                    </a:lnTo>
                    <a:lnTo>
                      <a:pt x="90" y="1285"/>
                    </a:lnTo>
                    <a:lnTo>
                      <a:pt x="71" y="1321"/>
                    </a:lnTo>
                    <a:lnTo>
                      <a:pt x="54" y="1358"/>
                    </a:lnTo>
                    <a:lnTo>
                      <a:pt x="43" y="1396"/>
                    </a:lnTo>
                    <a:lnTo>
                      <a:pt x="39" y="1416"/>
                    </a:lnTo>
                    <a:lnTo>
                      <a:pt x="36" y="1437"/>
                    </a:lnTo>
                    <a:lnTo>
                      <a:pt x="34" y="1455"/>
                    </a:lnTo>
                    <a:lnTo>
                      <a:pt x="34" y="1476"/>
                    </a:lnTo>
                    <a:lnTo>
                      <a:pt x="34" y="1476"/>
                    </a:lnTo>
                    <a:lnTo>
                      <a:pt x="36" y="1509"/>
                    </a:lnTo>
                    <a:lnTo>
                      <a:pt x="39" y="1543"/>
                    </a:lnTo>
                    <a:lnTo>
                      <a:pt x="45" y="1575"/>
                    </a:lnTo>
                    <a:lnTo>
                      <a:pt x="54" y="1605"/>
                    </a:lnTo>
                    <a:lnTo>
                      <a:pt x="67" y="1633"/>
                    </a:lnTo>
                    <a:lnTo>
                      <a:pt x="80" y="1661"/>
                    </a:lnTo>
                    <a:lnTo>
                      <a:pt x="95" y="1687"/>
                    </a:lnTo>
                    <a:lnTo>
                      <a:pt x="114" y="1711"/>
                    </a:lnTo>
                    <a:lnTo>
                      <a:pt x="133" y="1733"/>
                    </a:lnTo>
                    <a:lnTo>
                      <a:pt x="153" y="1756"/>
                    </a:lnTo>
                    <a:lnTo>
                      <a:pt x="174" y="1774"/>
                    </a:lnTo>
                    <a:lnTo>
                      <a:pt x="196" y="1793"/>
                    </a:lnTo>
                    <a:lnTo>
                      <a:pt x="220" y="1810"/>
                    </a:lnTo>
                    <a:lnTo>
                      <a:pt x="245" y="1825"/>
                    </a:lnTo>
                    <a:lnTo>
                      <a:pt x="269" y="1838"/>
                    </a:lnTo>
                    <a:lnTo>
                      <a:pt x="293" y="1849"/>
                    </a:lnTo>
                    <a:lnTo>
                      <a:pt x="293" y="1849"/>
                    </a:lnTo>
                    <a:lnTo>
                      <a:pt x="289" y="2024"/>
                    </a:lnTo>
                    <a:lnTo>
                      <a:pt x="287" y="2207"/>
                    </a:lnTo>
                    <a:lnTo>
                      <a:pt x="286" y="2484"/>
                    </a:lnTo>
                    <a:lnTo>
                      <a:pt x="286" y="2484"/>
                    </a:lnTo>
                    <a:lnTo>
                      <a:pt x="263" y="2485"/>
                    </a:lnTo>
                    <a:lnTo>
                      <a:pt x="243" y="2489"/>
                    </a:lnTo>
                    <a:lnTo>
                      <a:pt x="222" y="2495"/>
                    </a:lnTo>
                    <a:lnTo>
                      <a:pt x="203" y="2502"/>
                    </a:lnTo>
                    <a:lnTo>
                      <a:pt x="172" y="2515"/>
                    </a:lnTo>
                    <a:lnTo>
                      <a:pt x="157" y="2523"/>
                    </a:lnTo>
                    <a:lnTo>
                      <a:pt x="157" y="2523"/>
                    </a:lnTo>
                    <a:lnTo>
                      <a:pt x="144" y="2530"/>
                    </a:lnTo>
                    <a:lnTo>
                      <a:pt x="129" y="2540"/>
                    </a:lnTo>
                    <a:lnTo>
                      <a:pt x="116" y="2549"/>
                    </a:lnTo>
                    <a:lnTo>
                      <a:pt x="105" y="2560"/>
                    </a:lnTo>
                    <a:lnTo>
                      <a:pt x="93" y="2571"/>
                    </a:lnTo>
                    <a:lnTo>
                      <a:pt x="82" y="2584"/>
                    </a:lnTo>
                    <a:lnTo>
                      <a:pt x="73" y="2597"/>
                    </a:lnTo>
                    <a:lnTo>
                      <a:pt x="67" y="2612"/>
                    </a:lnTo>
                    <a:lnTo>
                      <a:pt x="67" y="2612"/>
                    </a:lnTo>
                    <a:lnTo>
                      <a:pt x="58" y="2637"/>
                    </a:lnTo>
                    <a:lnTo>
                      <a:pt x="52" y="2666"/>
                    </a:lnTo>
                    <a:lnTo>
                      <a:pt x="50" y="2696"/>
                    </a:lnTo>
                    <a:lnTo>
                      <a:pt x="52" y="2728"/>
                    </a:lnTo>
                    <a:lnTo>
                      <a:pt x="54" y="2743"/>
                    </a:lnTo>
                    <a:lnTo>
                      <a:pt x="58" y="2758"/>
                    </a:lnTo>
                    <a:lnTo>
                      <a:pt x="62" y="2773"/>
                    </a:lnTo>
                    <a:lnTo>
                      <a:pt x="67" y="2786"/>
                    </a:lnTo>
                    <a:lnTo>
                      <a:pt x="75" y="2799"/>
                    </a:lnTo>
                    <a:lnTo>
                      <a:pt x="82" y="2810"/>
                    </a:lnTo>
                    <a:lnTo>
                      <a:pt x="92" y="2819"/>
                    </a:lnTo>
                    <a:lnTo>
                      <a:pt x="103" y="2827"/>
                    </a:lnTo>
                    <a:lnTo>
                      <a:pt x="103" y="2827"/>
                    </a:lnTo>
                    <a:lnTo>
                      <a:pt x="116" y="2834"/>
                    </a:lnTo>
                    <a:lnTo>
                      <a:pt x="129" y="2840"/>
                    </a:lnTo>
                    <a:lnTo>
                      <a:pt x="142" y="2844"/>
                    </a:lnTo>
                    <a:lnTo>
                      <a:pt x="157" y="2847"/>
                    </a:lnTo>
                    <a:lnTo>
                      <a:pt x="189" y="2851"/>
                    </a:lnTo>
                    <a:lnTo>
                      <a:pt x="220" y="2853"/>
                    </a:lnTo>
                    <a:lnTo>
                      <a:pt x="254" y="2853"/>
                    </a:lnTo>
                    <a:lnTo>
                      <a:pt x="286" y="2851"/>
                    </a:lnTo>
                    <a:lnTo>
                      <a:pt x="343" y="2849"/>
                    </a:lnTo>
                    <a:lnTo>
                      <a:pt x="343" y="2849"/>
                    </a:lnTo>
                    <a:lnTo>
                      <a:pt x="381" y="2849"/>
                    </a:lnTo>
                    <a:lnTo>
                      <a:pt x="431" y="2847"/>
                    </a:lnTo>
                    <a:lnTo>
                      <a:pt x="455" y="2844"/>
                    </a:lnTo>
                    <a:lnTo>
                      <a:pt x="482" y="2840"/>
                    </a:lnTo>
                    <a:lnTo>
                      <a:pt x="504" y="2836"/>
                    </a:lnTo>
                    <a:lnTo>
                      <a:pt x="524" y="2831"/>
                    </a:lnTo>
                    <a:lnTo>
                      <a:pt x="524" y="2831"/>
                    </a:lnTo>
                    <a:lnTo>
                      <a:pt x="541" y="2823"/>
                    </a:lnTo>
                    <a:lnTo>
                      <a:pt x="554" y="2814"/>
                    </a:lnTo>
                    <a:lnTo>
                      <a:pt x="567" y="2801"/>
                    </a:lnTo>
                    <a:lnTo>
                      <a:pt x="577" y="2788"/>
                    </a:lnTo>
                    <a:lnTo>
                      <a:pt x="584" y="2771"/>
                    </a:lnTo>
                    <a:lnTo>
                      <a:pt x="592" y="2754"/>
                    </a:lnTo>
                    <a:lnTo>
                      <a:pt x="595" y="2735"/>
                    </a:lnTo>
                    <a:lnTo>
                      <a:pt x="599" y="2715"/>
                    </a:lnTo>
                    <a:lnTo>
                      <a:pt x="599" y="2715"/>
                    </a:lnTo>
                    <a:lnTo>
                      <a:pt x="608" y="2743"/>
                    </a:lnTo>
                    <a:lnTo>
                      <a:pt x="616" y="2756"/>
                    </a:lnTo>
                    <a:lnTo>
                      <a:pt x="623" y="2767"/>
                    </a:lnTo>
                    <a:lnTo>
                      <a:pt x="623" y="2767"/>
                    </a:lnTo>
                    <a:lnTo>
                      <a:pt x="633" y="2778"/>
                    </a:lnTo>
                    <a:lnTo>
                      <a:pt x="642" y="2790"/>
                    </a:lnTo>
                    <a:lnTo>
                      <a:pt x="653" y="2799"/>
                    </a:lnTo>
                    <a:lnTo>
                      <a:pt x="664" y="2806"/>
                    </a:lnTo>
                    <a:lnTo>
                      <a:pt x="676" y="2814"/>
                    </a:lnTo>
                    <a:lnTo>
                      <a:pt x="689" y="2819"/>
                    </a:lnTo>
                    <a:lnTo>
                      <a:pt x="704" y="2823"/>
                    </a:lnTo>
                    <a:lnTo>
                      <a:pt x="717" y="2827"/>
                    </a:lnTo>
                    <a:lnTo>
                      <a:pt x="717" y="2827"/>
                    </a:lnTo>
                    <a:lnTo>
                      <a:pt x="761" y="2833"/>
                    </a:lnTo>
                    <a:lnTo>
                      <a:pt x="810" y="2836"/>
                    </a:lnTo>
                    <a:lnTo>
                      <a:pt x="860" y="2840"/>
                    </a:lnTo>
                    <a:lnTo>
                      <a:pt x="911" y="2840"/>
                    </a:lnTo>
                    <a:lnTo>
                      <a:pt x="911" y="2840"/>
                    </a:lnTo>
                    <a:lnTo>
                      <a:pt x="963" y="2840"/>
                    </a:lnTo>
                    <a:lnTo>
                      <a:pt x="1015" y="2834"/>
                    </a:lnTo>
                    <a:lnTo>
                      <a:pt x="1041" y="2831"/>
                    </a:lnTo>
                    <a:lnTo>
                      <a:pt x="1064" y="2827"/>
                    </a:lnTo>
                    <a:lnTo>
                      <a:pt x="1082" y="2819"/>
                    </a:lnTo>
                    <a:lnTo>
                      <a:pt x="1099" y="2812"/>
                    </a:lnTo>
                    <a:lnTo>
                      <a:pt x="1099" y="2812"/>
                    </a:lnTo>
                    <a:lnTo>
                      <a:pt x="1107" y="2806"/>
                    </a:lnTo>
                    <a:lnTo>
                      <a:pt x="1112" y="2801"/>
                    </a:lnTo>
                    <a:lnTo>
                      <a:pt x="1123" y="2784"/>
                    </a:lnTo>
                    <a:lnTo>
                      <a:pt x="1133" y="2763"/>
                    </a:lnTo>
                    <a:lnTo>
                      <a:pt x="1138" y="2741"/>
                    </a:lnTo>
                    <a:lnTo>
                      <a:pt x="1142" y="2717"/>
                    </a:lnTo>
                    <a:lnTo>
                      <a:pt x="1142" y="2689"/>
                    </a:lnTo>
                    <a:lnTo>
                      <a:pt x="1140" y="2663"/>
                    </a:lnTo>
                    <a:lnTo>
                      <a:pt x="1135" y="2637"/>
                    </a:lnTo>
                    <a:lnTo>
                      <a:pt x="1135" y="2637"/>
                    </a:lnTo>
                    <a:lnTo>
                      <a:pt x="1125" y="2612"/>
                    </a:lnTo>
                    <a:lnTo>
                      <a:pt x="1112" y="2588"/>
                    </a:lnTo>
                    <a:lnTo>
                      <a:pt x="1105" y="2575"/>
                    </a:lnTo>
                    <a:lnTo>
                      <a:pt x="1095" y="2562"/>
                    </a:lnTo>
                    <a:lnTo>
                      <a:pt x="1084" y="2551"/>
                    </a:lnTo>
                    <a:lnTo>
                      <a:pt x="1071" y="2538"/>
                    </a:lnTo>
                    <a:lnTo>
                      <a:pt x="1056" y="2526"/>
                    </a:lnTo>
                    <a:lnTo>
                      <a:pt x="1039" y="2515"/>
                    </a:lnTo>
                    <a:lnTo>
                      <a:pt x="1021" y="2504"/>
                    </a:lnTo>
                    <a:lnTo>
                      <a:pt x="1000" y="2495"/>
                    </a:lnTo>
                    <a:lnTo>
                      <a:pt x="976" y="2487"/>
                    </a:lnTo>
                    <a:lnTo>
                      <a:pt x="952" y="2482"/>
                    </a:lnTo>
                    <a:lnTo>
                      <a:pt x="924" y="2476"/>
                    </a:lnTo>
                    <a:lnTo>
                      <a:pt x="892" y="2472"/>
                    </a:lnTo>
                    <a:lnTo>
                      <a:pt x="892" y="2472"/>
                    </a:lnTo>
                    <a:lnTo>
                      <a:pt x="873" y="1898"/>
                    </a:lnTo>
                    <a:lnTo>
                      <a:pt x="873" y="1898"/>
                    </a:lnTo>
                    <a:lnTo>
                      <a:pt x="871" y="1866"/>
                    </a:lnTo>
                    <a:lnTo>
                      <a:pt x="871" y="1866"/>
                    </a:lnTo>
                    <a:lnTo>
                      <a:pt x="898" y="1858"/>
                    </a:lnTo>
                    <a:lnTo>
                      <a:pt x="924" y="1849"/>
                    </a:lnTo>
                    <a:lnTo>
                      <a:pt x="946" y="1838"/>
                    </a:lnTo>
                    <a:lnTo>
                      <a:pt x="967" y="1825"/>
                    </a:lnTo>
                    <a:lnTo>
                      <a:pt x="989" y="1812"/>
                    </a:lnTo>
                    <a:lnTo>
                      <a:pt x="1010" y="1795"/>
                    </a:lnTo>
                    <a:lnTo>
                      <a:pt x="1051" y="1761"/>
                    </a:lnTo>
                    <a:lnTo>
                      <a:pt x="1051" y="1761"/>
                    </a:lnTo>
                    <a:lnTo>
                      <a:pt x="1082" y="1731"/>
                    </a:lnTo>
                    <a:lnTo>
                      <a:pt x="1108" y="1700"/>
                    </a:lnTo>
                    <a:lnTo>
                      <a:pt x="1133" y="1666"/>
                    </a:lnTo>
                    <a:lnTo>
                      <a:pt x="1142" y="1649"/>
                    </a:lnTo>
                    <a:lnTo>
                      <a:pt x="1151" y="1633"/>
                    </a:lnTo>
                    <a:lnTo>
                      <a:pt x="1159" y="1614"/>
                    </a:lnTo>
                    <a:lnTo>
                      <a:pt x="1166" y="1595"/>
                    </a:lnTo>
                    <a:lnTo>
                      <a:pt x="1172" y="1577"/>
                    </a:lnTo>
                    <a:lnTo>
                      <a:pt x="1176" y="1556"/>
                    </a:lnTo>
                    <a:lnTo>
                      <a:pt x="1179" y="1537"/>
                    </a:lnTo>
                    <a:lnTo>
                      <a:pt x="1183" y="1517"/>
                    </a:lnTo>
                    <a:lnTo>
                      <a:pt x="1185" y="1476"/>
                    </a:lnTo>
                    <a:lnTo>
                      <a:pt x="1185" y="1476"/>
                    </a:lnTo>
                    <a:lnTo>
                      <a:pt x="1183" y="1453"/>
                    </a:lnTo>
                    <a:lnTo>
                      <a:pt x="1181" y="1431"/>
                    </a:lnTo>
                    <a:lnTo>
                      <a:pt x="1177" y="1411"/>
                    </a:lnTo>
                    <a:lnTo>
                      <a:pt x="1174" y="1388"/>
                    </a:lnTo>
                    <a:lnTo>
                      <a:pt x="1168" y="1368"/>
                    </a:lnTo>
                    <a:lnTo>
                      <a:pt x="1161" y="1347"/>
                    </a:lnTo>
                    <a:lnTo>
                      <a:pt x="1153" y="1328"/>
                    </a:lnTo>
                    <a:lnTo>
                      <a:pt x="1146" y="1310"/>
                    </a:lnTo>
                    <a:lnTo>
                      <a:pt x="1125" y="1272"/>
                    </a:lnTo>
                    <a:lnTo>
                      <a:pt x="1101" y="1237"/>
                    </a:lnTo>
                    <a:lnTo>
                      <a:pt x="1075" y="1205"/>
                    </a:lnTo>
                    <a:lnTo>
                      <a:pt x="1045" y="1175"/>
                    </a:lnTo>
                    <a:lnTo>
                      <a:pt x="1015" y="1149"/>
                    </a:lnTo>
                    <a:lnTo>
                      <a:pt x="982" y="1125"/>
                    </a:lnTo>
                    <a:lnTo>
                      <a:pt x="946" y="1103"/>
                    </a:lnTo>
                    <a:lnTo>
                      <a:pt x="911" y="1084"/>
                    </a:lnTo>
                    <a:lnTo>
                      <a:pt x="873" y="1069"/>
                    </a:lnTo>
                    <a:lnTo>
                      <a:pt x="838" y="1056"/>
                    </a:lnTo>
                    <a:lnTo>
                      <a:pt x="801" y="1047"/>
                    </a:lnTo>
                    <a:lnTo>
                      <a:pt x="763" y="1041"/>
                    </a:lnTo>
                    <a:lnTo>
                      <a:pt x="763" y="1041"/>
                    </a:lnTo>
                    <a:lnTo>
                      <a:pt x="806" y="1030"/>
                    </a:lnTo>
                    <a:lnTo>
                      <a:pt x="847" y="1017"/>
                    </a:lnTo>
                    <a:lnTo>
                      <a:pt x="885" y="1000"/>
                    </a:lnTo>
                    <a:lnTo>
                      <a:pt x="922" y="983"/>
                    </a:lnTo>
                    <a:lnTo>
                      <a:pt x="954" y="963"/>
                    </a:lnTo>
                    <a:lnTo>
                      <a:pt x="985" y="940"/>
                    </a:lnTo>
                    <a:lnTo>
                      <a:pt x="1011" y="916"/>
                    </a:lnTo>
                    <a:lnTo>
                      <a:pt x="1038" y="888"/>
                    </a:lnTo>
                    <a:lnTo>
                      <a:pt x="1060" y="860"/>
                    </a:lnTo>
                    <a:lnTo>
                      <a:pt x="1079" y="830"/>
                    </a:lnTo>
                    <a:lnTo>
                      <a:pt x="1095" y="797"/>
                    </a:lnTo>
                    <a:lnTo>
                      <a:pt x="1108" y="761"/>
                    </a:lnTo>
                    <a:lnTo>
                      <a:pt x="1120" y="726"/>
                    </a:lnTo>
                    <a:lnTo>
                      <a:pt x="1127" y="686"/>
                    </a:lnTo>
                    <a:lnTo>
                      <a:pt x="1131" y="645"/>
                    </a:lnTo>
                    <a:lnTo>
                      <a:pt x="1133" y="604"/>
                    </a:lnTo>
                    <a:lnTo>
                      <a:pt x="1133" y="604"/>
                    </a:lnTo>
                    <a:lnTo>
                      <a:pt x="1133" y="576"/>
                    </a:lnTo>
                    <a:lnTo>
                      <a:pt x="1131" y="548"/>
                    </a:lnTo>
                    <a:lnTo>
                      <a:pt x="1127" y="520"/>
                    </a:lnTo>
                    <a:lnTo>
                      <a:pt x="1123" y="492"/>
                    </a:lnTo>
                    <a:lnTo>
                      <a:pt x="1118" y="464"/>
                    </a:lnTo>
                    <a:lnTo>
                      <a:pt x="1110" y="436"/>
                    </a:lnTo>
                    <a:lnTo>
                      <a:pt x="1103" y="410"/>
                    </a:lnTo>
                    <a:lnTo>
                      <a:pt x="1094" y="384"/>
                    </a:lnTo>
                    <a:lnTo>
                      <a:pt x="1082" y="358"/>
                    </a:lnTo>
                    <a:lnTo>
                      <a:pt x="1071" y="332"/>
                    </a:lnTo>
                    <a:lnTo>
                      <a:pt x="1058" y="306"/>
                    </a:lnTo>
                    <a:lnTo>
                      <a:pt x="1045" y="281"/>
                    </a:lnTo>
                    <a:lnTo>
                      <a:pt x="1030" y="257"/>
                    </a:lnTo>
                    <a:lnTo>
                      <a:pt x="1015" y="235"/>
                    </a:lnTo>
                    <a:lnTo>
                      <a:pt x="998" y="212"/>
                    </a:lnTo>
                    <a:lnTo>
                      <a:pt x="980" y="190"/>
                    </a:lnTo>
                    <a:lnTo>
                      <a:pt x="980" y="190"/>
                    </a:lnTo>
                    <a:lnTo>
                      <a:pt x="959" y="168"/>
                    </a:lnTo>
                    <a:lnTo>
                      <a:pt x="939" y="147"/>
                    </a:lnTo>
                    <a:lnTo>
                      <a:pt x="916" y="127"/>
                    </a:lnTo>
                    <a:lnTo>
                      <a:pt x="894" y="110"/>
                    </a:lnTo>
                    <a:lnTo>
                      <a:pt x="871" y="91"/>
                    </a:lnTo>
                    <a:lnTo>
                      <a:pt x="847" y="76"/>
                    </a:lnTo>
                    <a:lnTo>
                      <a:pt x="823" y="61"/>
                    </a:lnTo>
                    <a:lnTo>
                      <a:pt x="797" y="50"/>
                    </a:lnTo>
                    <a:lnTo>
                      <a:pt x="771" y="37"/>
                    </a:lnTo>
                    <a:lnTo>
                      <a:pt x="745" y="28"/>
                    </a:lnTo>
                    <a:lnTo>
                      <a:pt x="718" y="20"/>
                    </a:lnTo>
                    <a:lnTo>
                      <a:pt x="690" y="13"/>
                    </a:lnTo>
                    <a:lnTo>
                      <a:pt x="662" y="7"/>
                    </a:lnTo>
                    <a:lnTo>
                      <a:pt x="635" y="3"/>
                    </a:lnTo>
                    <a:lnTo>
                      <a:pt x="605" y="2"/>
                    </a:lnTo>
                    <a:lnTo>
                      <a:pt x="577" y="0"/>
                    </a:lnTo>
                    <a:lnTo>
                      <a:pt x="577" y="0"/>
                    </a:lnTo>
                    <a:lnTo>
                      <a:pt x="547" y="2"/>
                    </a:lnTo>
                    <a:lnTo>
                      <a:pt x="519" y="3"/>
                    </a:lnTo>
                    <a:lnTo>
                      <a:pt x="491" y="7"/>
                    </a:lnTo>
                    <a:lnTo>
                      <a:pt x="463" y="13"/>
                    </a:lnTo>
                    <a:lnTo>
                      <a:pt x="435" y="18"/>
                    </a:lnTo>
                    <a:lnTo>
                      <a:pt x="407" y="28"/>
                    </a:lnTo>
                    <a:lnTo>
                      <a:pt x="381" y="37"/>
                    </a:lnTo>
                    <a:lnTo>
                      <a:pt x="355" y="46"/>
                    </a:lnTo>
                    <a:lnTo>
                      <a:pt x="330" y="59"/>
                    </a:lnTo>
                    <a:lnTo>
                      <a:pt x="304" y="72"/>
                    </a:lnTo>
                    <a:lnTo>
                      <a:pt x="280" y="86"/>
                    </a:lnTo>
                    <a:lnTo>
                      <a:pt x="258" y="102"/>
                    </a:lnTo>
                    <a:lnTo>
                      <a:pt x="235" y="117"/>
                    </a:lnTo>
                    <a:lnTo>
                      <a:pt x="213" y="136"/>
                    </a:lnTo>
                    <a:lnTo>
                      <a:pt x="192" y="155"/>
                    </a:lnTo>
                    <a:lnTo>
                      <a:pt x="172" y="173"/>
                    </a:lnTo>
                    <a:lnTo>
                      <a:pt x="153" y="194"/>
                    </a:lnTo>
                    <a:lnTo>
                      <a:pt x="134" y="216"/>
                    </a:lnTo>
                    <a:lnTo>
                      <a:pt x="118" y="237"/>
                    </a:lnTo>
                    <a:lnTo>
                      <a:pt x="101" y="261"/>
                    </a:lnTo>
                    <a:lnTo>
                      <a:pt x="86" y="285"/>
                    </a:lnTo>
                    <a:lnTo>
                      <a:pt x="71" y="309"/>
                    </a:lnTo>
                    <a:lnTo>
                      <a:pt x="58" y="334"/>
                    </a:lnTo>
                    <a:lnTo>
                      <a:pt x="47" y="360"/>
                    </a:lnTo>
                    <a:lnTo>
                      <a:pt x="36" y="386"/>
                    </a:lnTo>
                    <a:lnTo>
                      <a:pt x="28" y="414"/>
                    </a:lnTo>
                    <a:lnTo>
                      <a:pt x="19" y="440"/>
                    </a:lnTo>
                    <a:lnTo>
                      <a:pt x="13" y="468"/>
                    </a:lnTo>
                    <a:lnTo>
                      <a:pt x="8" y="498"/>
                    </a:lnTo>
                    <a:lnTo>
                      <a:pt x="4" y="526"/>
                    </a:lnTo>
                    <a:lnTo>
                      <a:pt x="2" y="556"/>
                    </a:lnTo>
                    <a:lnTo>
                      <a:pt x="0" y="586"/>
                    </a:lnTo>
                    <a:lnTo>
                      <a:pt x="0" y="586"/>
                    </a:lnTo>
                    <a:lnTo>
                      <a:pt x="2" y="627"/>
                    </a:lnTo>
                    <a:lnTo>
                      <a:pt x="8" y="668"/>
                    </a:lnTo>
                    <a:lnTo>
                      <a:pt x="15" y="705"/>
                    </a:lnTo>
                    <a:lnTo>
                      <a:pt x="26" y="742"/>
                    </a:lnTo>
                    <a:lnTo>
                      <a:pt x="41" y="778"/>
                    </a:lnTo>
                    <a:lnTo>
                      <a:pt x="60" y="811"/>
                    </a:lnTo>
                    <a:lnTo>
                      <a:pt x="78" y="845"/>
                    </a:lnTo>
                    <a:lnTo>
                      <a:pt x="103" y="875"/>
                    </a:lnTo>
                    <a:lnTo>
                      <a:pt x="129" y="903"/>
                    </a:lnTo>
                    <a:lnTo>
                      <a:pt x="157" y="929"/>
                    </a:lnTo>
                    <a:lnTo>
                      <a:pt x="189" y="953"/>
                    </a:lnTo>
                    <a:lnTo>
                      <a:pt x="224" y="974"/>
                    </a:lnTo>
                    <a:lnTo>
                      <a:pt x="259" y="994"/>
                    </a:lnTo>
                    <a:lnTo>
                      <a:pt x="299" y="1011"/>
                    </a:lnTo>
                    <a:lnTo>
                      <a:pt x="340" y="1026"/>
                    </a:lnTo>
                    <a:lnTo>
                      <a:pt x="384" y="1037"/>
                    </a:lnTo>
                    <a:lnTo>
                      <a:pt x="384" y="1037"/>
                    </a:lnTo>
                    <a:close/>
                    <a:moveTo>
                      <a:pt x="670" y="1108"/>
                    </a:moveTo>
                    <a:lnTo>
                      <a:pt x="670" y="1108"/>
                    </a:lnTo>
                    <a:lnTo>
                      <a:pt x="672" y="1112"/>
                    </a:lnTo>
                    <a:lnTo>
                      <a:pt x="677" y="1114"/>
                    </a:lnTo>
                    <a:lnTo>
                      <a:pt x="689" y="1116"/>
                    </a:lnTo>
                    <a:lnTo>
                      <a:pt x="715" y="1118"/>
                    </a:lnTo>
                    <a:lnTo>
                      <a:pt x="715" y="1118"/>
                    </a:lnTo>
                    <a:lnTo>
                      <a:pt x="746" y="1119"/>
                    </a:lnTo>
                    <a:lnTo>
                      <a:pt x="776" y="1123"/>
                    </a:lnTo>
                    <a:lnTo>
                      <a:pt x="804" y="1132"/>
                    </a:lnTo>
                    <a:lnTo>
                      <a:pt x="834" y="1144"/>
                    </a:lnTo>
                    <a:lnTo>
                      <a:pt x="864" y="1159"/>
                    </a:lnTo>
                    <a:lnTo>
                      <a:pt x="894" y="1175"/>
                    </a:lnTo>
                    <a:lnTo>
                      <a:pt x="924" y="1196"/>
                    </a:lnTo>
                    <a:lnTo>
                      <a:pt x="954" y="1218"/>
                    </a:lnTo>
                    <a:lnTo>
                      <a:pt x="954" y="1218"/>
                    </a:lnTo>
                    <a:lnTo>
                      <a:pt x="976" y="1235"/>
                    </a:lnTo>
                    <a:lnTo>
                      <a:pt x="1002" y="1257"/>
                    </a:lnTo>
                    <a:lnTo>
                      <a:pt x="1026" y="1284"/>
                    </a:lnTo>
                    <a:lnTo>
                      <a:pt x="1051" y="1313"/>
                    </a:lnTo>
                    <a:lnTo>
                      <a:pt x="1062" y="1330"/>
                    </a:lnTo>
                    <a:lnTo>
                      <a:pt x="1071" y="1349"/>
                    </a:lnTo>
                    <a:lnTo>
                      <a:pt x="1080" y="1368"/>
                    </a:lnTo>
                    <a:lnTo>
                      <a:pt x="1088" y="1388"/>
                    </a:lnTo>
                    <a:lnTo>
                      <a:pt x="1095" y="1409"/>
                    </a:lnTo>
                    <a:lnTo>
                      <a:pt x="1101" y="1431"/>
                    </a:lnTo>
                    <a:lnTo>
                      <a:pt x="1103" y="1453"/>
                    </a:lnTo>
                    <a:lnTo>
                      <a:pt x="1105" y="1476"/>
                    </a:lnTo>
                    <a:lnTo>
                      <a:pt x="1105" y="1476"/>
                    </a:lnTo>
                    <a:lnTo>
                      <a:pt x="1103" y="1513"/>
                    </a:lnTo>
                    <a:lnTo>
                      <a:pt x="1097" y="1547"/>
                    </a:lnTo>
                    <a:lnTo>
                      <a:pt x="1090" y="1578"/>
                    </a:lnTo>
                    <a:lnTo>
                      <a:pt x="1079" y="1606"/>
                    </a:lnTo>
                    <a:lnTo>
                      <a:pt x="1064" y="1634"/>
                    </a:lnTo>
                    <a:lnTo>
                      <a:pt x="1049" y="1659"/>
                    </a:lnTo>
                    <a:lnTo>
                      <a:pt x="1030" y="1681"/>
                    </a:lnTo>
                    <a:lnTo>
                      <a:pt x="1010" y="1702"/>
                    </a:lnTo>
                    <a:lnTo>
                      <a:pt x="989" y="1720"/>
                    </a:lnTo>
                    <a:lnTo>
                      <a:pt x="967" y="1737"/>
                    </a:lnTo>
                    <a:lnTo>
                      <a:pt x="942" y="1752"/>
                    </a:lnTo>
                    <a:lnTo>
                      <a:pt x="918" y="1765"/>
                    </a:lnTo>
                    <a:lnTo>
                      <a:pt x="894" y="1774"/>
                    </a:lnTo>
                    <a:lnTo>
                      <a:pt x="871" y="1784"/>
                    </a:lnTo>
                    <a:lnTo>
                      <a:pt x="847" y="1789"/>
                    </a:lnTo>
                    <a:lnTo>
                      <a:pt x="823" y="1793"/>
                    </a:lnTo>
                    <a:lnTo>
                      <a:pt x="823" y="1793"/>
                    </a:lnTo>
                    <a:lnTo>
                      <a:pt x="816" y="1795"/>
                    </a:lnTo>
                    <a:lnTo>
                      <a:pt x="810" y="1799"/>
                    </a:lnTo>
                    <a:lnTo>
                      <a:pt x="804" y="1802"/>
                    </a:lnTo>
                    <a:lnTo>
                      <a:pt x="799" y="1808"/>
                    </a:lnTo>
                    <a:lnTo>
                      <a:pt x="795" y="1814"/>
                    </a:lnTo>
                    <a:lnTo>
                      <a:pt x="791" y="1821"/>
                    </a:lnTo>
                    <a:lnTo>
                      <a:pt x="789" y="1829"/>
                    </a:lnTo>
                    <a:lnTo>
                      <a:pt x="789" y="1836"/>
                    </a:lnTo>
                    <a:lnTo>
                      <a:pt x="789" y="1836"/>
                    </a:lnTo>
                    <a:lnTo>
                      <a:pt x="793" y="1901"/>
                    </a:lnTo>
                    <a:lnTo>
                      <a:pt x="793" y="1901"/>
                    </a:lnTo>
                    <a:lnTo>
                      <a:pt x="806" y="2271"/>
                    </a:lnTo>
                    <a:lnTo>
                      <a:pt x="814" y="2512"/>
                    </a:lnTo>
                    <a:lnTo>
                      <a:pt x="814" y="2512"/>
                    </a:lnTo>
                    <a:lnTo>
                      <a:pt x="816" y="2521"/>
                    </a:lnTo>
                    <a:lnTo>
                      <a:pt x="817" y="2528"/>
                    </a:lnTo>
                    <a:lnTo>
                      <a:pt x="821" y="2534"/>
                    </a:lnTo>
                    <a:lnTo>
                      <a:pt x="827" y="2540"/>
                    </a:lnTo>
                    <a:lnTo>
                      <a:pt x="832" y="2545"/>
                    </a:lnTo>
                    <a:lnTo>
                      <a:pt x="838" y="2549"/>
                    </a:lnTo>
                    <a:lnTo>
                      <a:pt x="845" y="2551"/>
                    </a:lnTo>
                    <a:lnTo>
                      <a:pt x="855" y="2551"/>
                    </a:lnTo>
                    <a:lnTo>
                      <a:pt x="855" y="2551"/>
                    </a:lnTo>
                    <a:lnTo>
                      <a:pt x="890" y="2553"/>
                    </a:lnTo>
                    <a:lnTo>
                      <a:pt x="924" y="2556"/>
                    </a:lnTo>
                    <a:lnTo>
                      <a:pt x="954" y="2564"/>
                    </a:lnTo>
                    <a:lnTo>
                      <a:pt x="980" y="2573"/>
                    </a:lnTo>
                    <a:lnTo>
                      <a:pt x="1002" y="2586"/>
                    </a:lnTo>
                    <a:lnTo>
                      <a:pt x="1021" y="2601"/>
                    </a:lnTo>
                    <a:lnTo>
                      <a:pt x="1038" y="2618"/>
                    </a:lnTo>
                    <a:lnTo>
                      <a:pt x="1043" y="2629"/>
                    </a:lnTo>
                    <a:lnTo>
                      <a:pt x="1049" y="2638"/>
                    </a:lnTo>
                    <a:lnTo>
                      <a:pt x="1049" y="2638"/>
                    </a:lnTo>
                    <a:lnTo>
                      <a:pt x="1056" y="2657"/>
                    </a:lnTo>
                    <a:lnTo>
                      <a:pt x="1060" y="2674"/>
                    </a:lnTo>
                    <a:lnTo>
                      <a:pt x="1062" y="2691"/>
                    </a:lnTo>
                    <a:lnTo>
                      <a:pt x="1064" y="2706"/>
                    </a:lnTo>
                    <a:lnTo>
                      <a:pt x="1062" y="2719"/>
                    </a:lnTo>
                    <a:lnTo>
                      <a:pt x="1060" y="2732"/>
                    </a:lnTo>
                    <a:lnTo>
                      <a:pt x="1056" y="2739"/>
                    </a:lnTo>
                    <a:lnTo>
                      <a:pt x="1054" y="2747"/>
                    </a:lnTo>
                    <a:lnTo>
                      <a:pt x="1054" y="2747"/>
                    </a:lnTo>
                    <a:lnTo>
                      <a:pt x="1038" y="2750"/>
                    </a:lnTo>
                    <a:lnTo>
                      <a:pt x="1008" y="2756"/>
                    </a:lnTo>
                    <a:lnTo>
                      <a:pt x="965" y="2760"/>
                    </a:lnTo>
                    <a:lnTo>
                      <a:pt x="911" y="2762"/>
                    </a:lnTo>
                    <a:lnTo>
                      <a:pt x="911" y="2762"/>
                    </a:lnTo>
                    <a:lnTo>
                      <a:pt x="864" y="2760"/>
                    </a:lnTo>
                    <a:lnTo>
                      <a:pt x="817" y="2758"/>
                    </a:lnTo>
                    <a:lnTo>
                      <a:pt x="771" y="2752"/>
                    </a:lnTo>
                    <a:lnTo>
                      <a:pt x="730" y="2747"/>
                    </a:lnTo>
                    <a:lnTo>
                      <a:pt x="730" y="2747"/>
                    </a:lnTo>
                    <a:lnTo>
                      <a:pt x="717" y="2745"/>
                    </a:lnTo>
                    <a:lnTo>
                      <a:pt x="705" y="2739"/>
                    </a:lnTo>
                    <a:lnTo>
                      <a:pt x="696" y="2732"/>
                    </a:lnTo>
                    <a:lnTo>
                      <a:pt x="689" y="2722"/>
                    </a:lnTo>
                    <a:lnTo>
                      <a:pt x="689" y="2722"/>
                    </a:lnTo>
                    <a:lnTo>
                      <a:pt x="683" y="2707"/>
                    </a:lnTo>
                    <a:lnTo>
                      <a:pt x="679" y="2689"/>
                    </a:lnTo>
                    <a:lnTo>
                      <a:pt x="674" y="2644"/>
                    </a:lnTo>
                    <a:lnTo>
                      <a:pt x="672" y="2599"/>
                    </a:lnTo>
                    <a:lnTo>
                      <a:pt x="672" y="2581"/>
                    </a:lnTo>
                    <a:lnTo>
                      <a:pt x="674" y="2568"/>
                    </a:lnTo>
                    <a:lnTo>
                      <a:pt x="674" y="2568"/>
                    </a:lnTo>
                    <a:lnTo>
                      <a:pt x="674" y="2560"/>
                    </a:lnTo>
                    <a:lnTo>
                      <a:pt x="674" y="2560"/>
                    </a:lnTo>
                    <a:lnTo>
                      <a:pt x="676" y="2459"/>
                    </a:lnTo>
                    <a:lnTo>
                      <a:pt x="677" y="2357"/>
                    </a:lnTo>
                    <a:lnTo>
                      <a:pt x="677" y="2357"/>
                    </a:lnTo>
                    <a:lnTo>
                      <a:pt x="681" y="2260"/>
                    </a:lnTo>
                    <a:lnTo>
                      <a:pt x="683" y="2172"/>
                    </a:lnTo>
                    <a:lnTo>
                      <a:pt x="681" y="2095"/>
                    </a:lnTo>
                    <a:lnTo>
                      <a:pt x="679" y="2062"/>
                    </a:lnTo>
                    <a:lnTo>
                      <a:pt x="676" y="2030"/>
                    </a:lnTo>
                    <a:lnTo>
                      <a:pt x="670" y="2002"/>
                    </a:lnTo>
                    <a:lnTo>
                      <a:pt x="664" y="1978"/>
                    </a:lnTo>
                    <a:lnTo>
                      <a:pt x="657" y="1955"/>
                    </a:lnTo>
                    <a:lnTo>
                      <a:pt x="648" y="1939"/>
                    </a:lnTo>
                    <a:lnTo>
                      <a:pt x="636" y="1924"/>
                    </a:lnTo>
                    <a:lnTo>
                      <a:pt x="623" y="1913"/>
                    </a:lnTo>
                    <a:lnTo>
                      <a:pt x="616" y="1909"/>
                    </a:lnTo>
                    <a:lnTo>
                      <a:pt x="607" y="1907"/>
                    </a:lnTo>
                    <a:lnTo>
                      <a:pt x="590" y="1903"/>
                    </a:lnTo>
                    <a:lnTo>
                      <a:pt x="590" y="1903"/>
                    </a:lnTo>
                    <a:lnTo>
                      <a:pt x="584" y="1903"/>
                    </a:lnTo>
                    <a:lnTo>
                      <a:pt x="584" y="1903"/>
                    </a:lnTo>
                    <a:lnTo>
                      <a:pt x="577" y="1905"/>
                    </a:lnTo>
                    <a:lnTo>
                      <a:pt x="567" y="1909"/>
                    </a:lnTo>
                    <a:lnTo>
                      <a:pt x="558" y="1914"/>
                    </a:lnTo>
                    <a:lnTo>
                      <a:pt x="547" y="1926"/>
                    </a:lnTo>
                    <a:lnTo>
                      <a:pt x="547" y="1926"/>
                    </a:lnTo>
                    <a:lnTo>
                      <a:pt x="541" y="1933"/>
                    </a:lnTo>
                    <a:lnTo>
                      <a:pt x="537" y="1944"/>
                    </a:lnTo>
                    <a:lnTo>
                      <a:pt x="528" y="1968"/>
                    </a:lnTo>
                    <a:lnTo>
                      <a:pt x="523" y="2000"/>
                    </a:lnTo>
                    <a:lnTo>
                      <a:pt x="515" y="2036"/>
                    </a:lnTo>
                    <a:lnTo>
                      <a:pt x="511" y="2077"/>
                    </a:lnTo>
                    <a:lnTo>
                      <a:pt x="508" y="2122"/>
                    </a:lnTo>
                    <a:lnTo>
                      <a:pt x="502" y="2217"/>
                    </a:lnTo>
                    <a:lnTo>
                      <a:pt x="500" y="2317"/>
                    </a:lnTo>
                    <a:lnTo>
                      <a:pt x="500" y="2413"/>
                    </a:lnTo>
                    <a:lnTo>
                      <a:pt x="504" y="2497"/>
                    </a:lnTo>
                    <a:lnTo>
                      <a:pt x="508" y="2560"/>
                    </a:lnTo>
                    <a:lnTo>
                      <a:pt x="508" y="2560"/>
                    </a:lnTo>
                    <a:lnTo>
                      <a:pt x="513" y="2640"/>
                    </a:lnTo>
                    <a:lnTo>
                      <a:pt x="515" y="2672"/>
                    </a:lnTo>
                    <a:lnTo>
                      <a:pt x="515" y="2700"/>
                    </a:lnTo>
                    <a:lnTo>
                      <a:pt x="513" y="2721"/>
                    </a:lnTo>
                    <a:lnTo>
                      <a:pt x="509" y="2737"/>
                    </a:lnTo>
                    <a:lnTo>
                      <a:pt x="504" y="2750"/>
                    </a:lnTo>
                    <a:lnTo>
                      <a:pt x="500" y="2754"/>
                    </a:lnTo>
                    <a:lnTo>
                      <a:pt x="496" y="2756"/>
                    </a:lnTo>
                    <a:lnTo>
                      <a:pt x="496" y="2756"/>
                    </a:lnTo>
                    <a:lnTo>
                      <a:pt x="472" y="2762"/>
                    </a:lnTo>
                    <a:lnTo>
                      <a:pt x="437" y="2765"/>
                    </a:lnTo>
                    <a:lnTo>
                      <a:pt x="394" y="2769"/>
                    </a:lnTo>
                    <a:lnTo>
                      <a:pt x="343" y="2769"/>
                    </a:lnTo>
                    <a:lnTo>
                      <a:pt x="343" y="2769"/>
                    </a:lnTo>
                    <a:lnTo>
                      <a:pt x="297" y="2771"/>
                    </a:lnTo>
                    <a:lnTo>
                      <a:pt x="248" y="2773"/>
                    </a:lnTo>
                    <a:lnTo>
                      <a:pt x="224" y="2773"/>
                    </a:lnTo>
                    <a:lnTo>
                      <a:pt x="200" y="2771"/>
                    </a:lnTo>
                    <a:lnTo>
                      <a:pt x="175" y="2769"/>
                    </a:lnTo>
                    <a:lnTo>
                      <a:pt x="153" y="2763"/>
                    </a:lnTo>
                    <a:lnTo>
                      <a:pt x="153" y="2763"/>
                    </a:lnTo>
                    <a:lnTo>
                      <a:pt x="146" y="2752"/>
                    </a:lnTo>
                    <a:lnTo>
                      <a:pt x="140" y="2739"/>
                    </a:lnTo>
                    <a:lnTo>
                      <a:pt x="138" y="2724"/>
                    </a:lnTo>
                    <a:lnTo>
                      <a:pt x="136" y="2707"/>
                    </a:lnTo>
                    <a:lnTo>
                      <a:pt x="138" y="2691"/>
                    </a:lnTo>
                    <a:lnTo>
                      <a:pt x="140" y="2672"/>
                    </a:lnTo>
                    <a:lnTo>
                      <a:pt x="146" y="2653"/>
                    </a:lnTo>
                    <a:lnTo>
                      <a:pt x="151" y="2635"/>
                    </a:lnTo>
                    <a:lnTo>
                      <a:pt x="151" y="2635"/>
                    </a:lnTo>
                    <a:lnTo>
                      <a:pt x="155" y="2627"/>
                    </a:lnTo>
                    <a:lnTo>
                      <a:pt x="161" y="2618"/>
                    </a:lnTo>
                    <a:lnTo>
                      <a:pt x="168" y="2610"/>
                    </a:lnTo>
                    <a:lnTo>
                      <a:pt x="177" y="2605"/>
                    </a:lnTo>
                    <a:lnTo>
                      <a:pt x="198" y="2592"/>
                    </a:lnTo>
                    <a:lnTo>
                      <a:pt x="222" y="2581"/>
                    </a:lnTo>
                    <a:lnTo>
                      <a:pt x="248" y="2573"/>
                    </a:lnTo>
                    <a:lnTo>
                      <a:pt x="274" y="2566"/>
                    </a:lnTo>
                    <a:lnTo>
                      <a:pt x="301" y="2562"/>
                    </a:lnTo>
                    <a:lnTo>
                      <a:pt x="325" y="2562"/>
                    </a:lnTo>
                    <a:lnTo>
                      <a:pt x="325" y="2562"/>
                    </a:lnTo>
                    <a:lnTo>
                      <a:pt x="332" y="2560"/>
                    </a:lnTo>
                    <a:lnTo>
                      <a:pt x="340" y="2558"/>
                    </a:lnTo>
                    <a:lnTo>
                      <a:pt x="347" y="2554"/>
                    </a:lnTo>
                    <a:lnTo>
                      <a:pt x="353" y="2551"/>
                    </a:lnTo>
                    <a:lnTo>
                      <a:pt x="353" y="2551"/>
                    </a:lnTo>
                    <a:lnTo>
                      <a:pt x="358" y="2543"/>
                    </a:lnTo>
                    <a:lnTo>
                      <a:pt x="362" y="2538"/>
                    </a:lnTo>
                    <a:lnTo>
                      <a:pt x="364" y="2530"/>
                    </a:lnTo>
                    <a:lnTo>
                      <a:pt x="364" y="2523"/>
                    </a:lnTo>
                    <a:lnTo>
                      <a:pt x="364" y="2523"/>
                    </a:lnTo>
                    <a:lnTo>
                      <a:pt x="366" y="2273"/>
                    </a:lnTo>
                    <a:lnTo>
                      <a:pt x="370" y="2047"/>
                    </a:lnTo>
                    <a:lnTo>
                      <a:pt x="373" y="1827"/>
                    </a:lnTo>
                    <a:lnTo>
                      <a:pt x="373" y="1821"/>
                    </a:lnTo>
                    <a:lnTo>
                      <a:pt x="373" y="1821"/>
                    </a:lnTo>
                    <a:lnTo>
                      <a:pt x="371" y="1810"/>
                    </a:lnTo>
                    <a:lnTo>
                      <a:pt x="366" y="1799"/>
                    </a:lnTo>
                    <a:lnTo>
                      <a:pt x="358" y="1789"/>
                    </a:lnTo>
                    <a:lnTo>
                      <a:pt x="347" y="1784"/>
                    </a:lnTo>
                    <a:lnTo>
                      <a:pt x="347" y="1784"/>
                    </a:lnTo>
                    <a:lnTo>
                      <a:pt x="325" y="1776"/>
                    </a:lnTo>
                    <a:lnTo>
                      <a:pt x="304" y="1765"/>
                    </a:lnTo>
                    <a:lnTo>
                      <a:pt x="284" y="1754"/>
                    </a:lnTo>
                    <a:lnTo>
                      <a:pt x="263" y="1741"/>
                    </a:lnTo>
                    <a:lnTo>
                      <a:pt x="243" y="1728"/>
                    </a:lnTo>
                    <a:lnTo>
                      <a:pt x="224" y="1711"/>
                    </a:lnTo>
                    <a:lnTo>
                      <a:pt x="205" y="1694"/>
                    </a:lnTo>
                    <a:lnTo>
                      <a:pt x="189" y="1675"/>
                    </a:lnTo>
                    <a:lnTo>
                      <a:pt x="172" y="1655"/>
                    </a:lnTo>
                    <a:lnTo>
                      <a:pt x="157" y="1633"/>
                    </a:lnTo>
                    <a:lnTo>
                      <a:pt x="144" y="1610"/>
                    </a:lnTo>
                    <a:lnTo>
                      <a:pt x="134" y="1586"/>
                    </a:lnTo>
                    <a:lnTo>
                      <a:pt x="125" y="1560"/>
                    </a:lnTo>
                    <a:lnTo>
                      <a:pt x="118" y="1534"/>
                    </a:lnTo>
                    <a:lnTo>
                      <a:pt x="114" y="1506"/>
                    </a:lnTo>
                    <a:lnTo>
                      <a:pt x="114" y="1476"/>
                    </a:lnTo>
                    <a:lnTo>
                      <a:pt x="114" y="1476"/>
                    </a:lnTo>
                    <a:lnTo>
                      <a:pt x="114" y="1457"/>
                    </a:lnTo>
                    <a:lnTo>
                      <a:pt x="116" y="1438"/>
                    </a:lnTo>
                    <a:lnTo>
                      <a:pt x="120" y="1422"/>
                    </a:lnTo>
                    <a:lnTo>
                      <a:pt x="123" y="1403"/>
                    </a:lnTo>
                    <a:lnTo>
                      <a:pt x="129" y="1386"/>
                    </a:lnTo>
                    <a:lnTo>
                      <a:pt x="136" y="1368"/>
                    </a:lnTo>
                    <a:lnTo>
                      <a:pt x="153" y="1336"/>
                    </a:lnTo>
                    <a:lnTo>
                      <a:pt x="172" y="1304"/>
                    </a:lnTo>
                    <a:lnTo>
                      <a:pt x="194" y="1274"/>
                    </a:lnTo>
                    <a:lnTo>
                      <a:pt x="220" y="1248"/>
                    </a:lnTo>
                    <a:lnTo>
                      <a:pt x="248" y="1222"/>
                    </a:lnTo>
                    <a:lnTo>
                      <a:pt x="276" y="1200"/>
                    </a:lnTo>
                    <a:lnTo>
                      <a:pt x="306" y="1179"/>
                    </a:lnTo>
                    <a:lnTo>
                      <a:pt x="336" y="1162"/>
                    </a:lnTo>
                    <a:lnTo>
                      <a:pt x="366" y="1147"/>
                    </a:lnTo>
                    <a:lnTo>
                      <a:pt x="394" y="1136"/>
                    </a:lnTo>
                    <a:lnTo>
                      <a:pt x="422" y="1127"/>
                    </a:lnTo>
                    <a:lnTo>
                      <a:pt x="448" y="1123"/>
                    </a:lnTo>
                    <a:lnTo>
                      <a:pt x="472" y="1121"/>
                    </a:lnTo>
                    <a:lnTo>
                      <a:pt x="472" y="1121"/>
                    </a:lnTo>
                    <a:lnTo>
                      <a:pt x="487" y="1121"/>
                    </a:lnTo>
                    <a:lnTo>
                      <a:pt x="493" y="1121"/>
                    </a:lnTo>
                    <a:lnTo>
                      <a:pt x="495" y="1119"/>
                    </a:lnTo>
                    <a:lnTo>
                      <a:pt x="496" y="1118"/>
                    </a:lnTo>
                    <a:lnTo>
                      <a:pt x="496" y="1118"/>
                    </a:lnTo>
                    <a:lnTo>
                      <a:pt x="508" y="1090"/>
                    </a:lnTo>
                    <a:lnTo>
                      <a:pt x="513" y="1062"/>
                    </a:lnTo>
                    <a:lnTo>
                      <a:pt x="517" y="1039"/>
                    </a:lnTo>
                    <a:lnTo>
                      <a:pt x="517" y="1019"/>
                    </a:lnTo>
                    <a:lnTo>
                      <a:pt x="515" y="1002"/>
                    </a:lnTo>
                    <a:lnTo>
                      <a:pt x="511" y="989"/>
                    </a:lnTo>
                    <a:lnTo>
                      <a:pt x="509" y="978"/>
                    </a:lnTo>
                    <a:lnTo>
                      <a:pt x="506" y="978"/>
                    </a:lnTo>
                    <a:lnTo>
                      <a:pt x="506" y="978"/>
                    </a:lnTo>
                    <a:lnTo>
                      <a:pt x="476" y="976"/>
                    </a:lnTo>
                    <a:lnTo>
                      <a:pt x="452" y="972"/>
                    </a:lnTo>
                    <a:lnTo>
                      <a:pt x="403" y="959"/>
                    </a:lnTo>
                    <a:lnTo>
                      <a:pt x="403" y="959"/>
                    </a:lnTo>
                    <a:lnTo>
                      <a:pt x="366" y="950"/>
                    </a:lnTo>
                    <a:lnTo>
                      <a:pt x="330" y="936"/>
                    </a:lnTo>
                    <a:lnTo>
                      <a:pt x="297" y="923"/>
                    </a:lnTo>
                    <a:lnTo>
                      <a:pt x="267" y="907"/>
                    </a:lnTo>
                    <a:lnTo>
                      <a:pt x="237" y="890"/>
                    </a:lnTo>
                    <a:lnTo>
                      <a:pt x="211" y="869"/>
                    </a:lnTo>
                    <a:lnTo>
                      <a:pt x="187" y="849"/>
                    </a:lnTo>
                    <a:lnTo>
                      <a:pt x="164" y="825"/>
                    </a:lnTo>
                    <a:lnTo>
                      <a:pt x="146" y="800"/>
                    </a:lnTo>
                    <a:lnTo>
                      <a:pt x="129" y="774"/>
                    </a:lnTo>
                    <a:lnTo>
                      <a:pt x="114" y="746"/>
                    </a:lnTo>
                    <a:lnTo>
                      <a:pt x="103" y="716"/>
                    </a:lnTo>
                    <a:lnTo>
                      <a:pt x="93" y="686"/>
                    </a:lnTo>
                    <a:lnTo>
                      <a:pt x="86" y="653"/>
                    </a:lnTo>
                    <a:lnTo>
                      <a:pt x="82" y="619"/>
                    </a:lnTo>
                    <a:lnTo>
                      <a:pt x="80" y="586"/>
                    </a:lnTo>
                    <a:lnTo>
                      <a:pt x="80" y="586"/>
                    </a:lnTo>
                    <a:lnTo>
                      <a:pt x="80" y="561"/>
                    </a:lnTo>
                    <a:lnTo>
                      <a:pt x="82" y="539"/>
                    </a:lnTo>
                    <a:lnTo>
                      <a:pt x="90" y="492"/>
                    </a:lnTo>
                    <a:lnTo>
                      <a:pt x="101" y="448"/>
                    </a:lnTo>
                    <a:lnTo>
                      <a:pt x="116" y="403"/>
                    </a:lnTo>
                    <a:lnTo>
                      <a:pt x="136" y="360"/>
                    </a:lnTo>
                    <a:lnTo>
                      <a:pt x="159" y="319"/>
                    </a:lnTo>
                    <a:lnTo>
                      <a:pt x="187" y="278"/>
                    </a:lnTo>
                    <a:lnTo>
                      <a:pt x="217" y="240"/>
                    </a:lnTo>
                    <a:lnTo>
                      <a:pt x="233" y="224"/>
                    </a:lnTo>
                    <a:lnTo>
                      <a:pt x="252" y="207"/>
                    </a:lnTo>
                    <a:lnTo>
                      <a:pt x="271" y="190"/>
                    </a:lnTo>
                    <a:lnTo>
                      <a:pt x="289" y="175"/>
                    </a:lnTo>
                    <a:lnTo>
                      <a:pt x="310" y="162"/>
                    </a:lnTo>
                    <a:lnTo>
                      <a:pt x="330" y="147"/>
                    </a:lnTo>
                    <a:lnTo>
                      <a:pt x="351" y="136"/>
                    </a:lnTo>
                    <a:lnTo>
                      <a:pt x="373" y="125"/>
                    </a:lnTo>
                    <a:lnTo>
                      <a:pt x="398" y="115"/>
                    </a:lnTo>
                    <a:lnTo>
                      <a:pt x="420" y="106"/>
                    </a:lnTo>
                    <a:lnTo>
                      <a:pt x="444" y="99"/>
                    </a:lnTo>
                    <a:lnTo>
                      <a:pt x="470" y="91"/>
                    </a:lnTo>
                    <a:lnTo>
                      <a:pt x="496" y="87"/>
                    </a:lnTo>
                    <a:lnTo>
                      <a:pt x="523" y="84"/>
                    </a:lnTo>
                    <a:lnTo>
                      <a:pt x="549" y="80"/>
                    </a:lnTo>
                    <a:lnTo>
                      <a:pt x="577" y="80"/>
                    </a:lnTo>
                    <a:lnTo>
                      <a:pt x="577" y="80"/>
                    </a:lnTo>
                    <a:lnTo>
                      <a:pt x="603" y="80"/>
                    </a:lnTo>
                    <a:lnTo>
                      <a:pt x="629" y="84"/>
                    </a:lnTo>
                    <a:lnTo>
                      <a:pt x="655" y="87"/>
                    </a:lnTo>
                    <a:lnTo>
                      <a:pt x="679" y="91"/>
                    </a:lnTo>
                    <a:lnTo>
                      <a:pt x="704" y="99"/>
                    </a:lnTo>
                    <a:lnTo>
                      <a:pt x="726" y="106"/>
                    </a:lnTo>
                    <a:lnTo>
                      <a:pt x="750" y="115"/>
                    </a:lnTo>
                    <a:lnTo>
                      <a:pt x="771" y="127"/>
                    </a:lnTo>
                    <a:lnTo>
                      <a:pt x="793" y="138"/>
                    </a:lnTo>
                    <a:lnTo>
                      <a:pt x="814" y="151"/>
                    </a:lnTo>
                    <a:lnTo>
                      <a:pt x="834" y="164"/>
                    </a:lnTo>
                    <a:lnTo>
                      <a:pt x="853" y="179"/>
                    </a:lnTo>
                    <a:lnTo>
                      <a:pt x="871" y="194"/>
                    </a:lnTo>
                    <a:lnTo>
                      <a:pt x="888" y="211"/>
                    </a:lnTo>
                    <a:lnTo>
                      <a:pt x="905" y="229"/>
                    </a:lnTo>
                    <a:lnTo>
                      <a:pt x="922" y="246"/>
                    </a:lnTo>
                    <a:lnTo>
                      <a:pt x="952" y="285"/>
                    </a:lnTo>
                    <a:lnTo>
                      <a:pt x="978" y="326"/>
                    </a:lnTo>
                    <a:lnTo>
                      <a:pt x="1000" y="369"/>
                    </a:lnTo>
                    <a:lnTo>
                      <a:pt x="1019" y="416"/>
                    </a:lnTo>
                    <a:lnTo>
                      <a:pt x="1034" y="461"/>
                    </a:lnTo>
                    <a:lnTo>
                      <a:pt x="1045" y="509"/>
                    </a:lnTo>
                    <a:lnTo>
                      <a:pt x="1051" y="556"/>
                    </a:lnTo>
                    <a:lnTo>
                      <a:pt x="1054" y="604"/>
                    </a:lnTo>
                    <a:lnTo>
                      <a:pt x="1054" y="604"/>
                    </a:lnTo>
                    <a:lnTo>
                      <a:pt x="1052" y="630"/>
                    </a:lnTo>
                    <a:lnTo>
                      <a:pt x="1051" y="657"/>
                    </a:lnTo>
                    <a:lnTo>
                      <a:pt x="1047" y="681"/>
                    </a:lnTo>
                    <a:lnTo>
                      <a:pt x="1043" y="703"/>
                    </a:lnTo>
                    <a:lnTo>
                      <a:pt x="1038" y="726"/>
                    </a:lnTo>
                    <a:lnTo>
                      <a:pt x="1030" y="746"/>
                    </a:lnTo>
                    <a:lnTo>
                      <a:pt x="1021" y="765"/>
                    </a:lnTo>
                    <a:lnTo>
                      <a:pt x="1011" y="783"/>
                    </a:lnTo>
                    <a:lnTo>
                      <a:pt x="1002" y="800"/>
                    </a:lnTo>
                    <a:lnTo>
                      <a:pt x="991" y="817"/>
                    </a:lnTo>
                    <a:lnTo>
                      <a:pt x="980" y="832"/>
                    </a:lnTo>
                    <a:lnTo>
                      <a:pt x="967" y="847"/>
                    </a:lnTo>
                    <a:lnTo>
                      <a:pt x="941" y="873"/>
                    </a:lnTo>
                    <a:lnTo>
                      <a:pt x="911" y="895"/>
                    </a:lnTo>
                    <a:lnTo>
                      <a:pt x="879" y="914"/>
                    </a:lnTo>
                    <a:lnTo>
                      <a:pt x="847" y="929"/>
                    </a:lnTo>
                    <a:lnTo>
                      <a:pt x="814" y="942"/>
                    </a:lnTo>
                    <a:lnTo>
                      <a:pt x="782" y="953"/>
                    </a:lnTo>
                    <a:lnTo>
                      <a:pt x="748" y="961"/>
                    </a:lnTo>
                    <a:lnTo>
                      <a:pt x="717" y="968"/>
                    </a:lnTo>
                    <a:lnTo>
                      <a:pt x="685" y="972"/>
                    </a:lnTo>
                    <a:lnTo>
                      <a:pt x="657" y="976"/>
                    </a:lnTo>
                    <a:lnTo>
                      <a:pt x="657" y="976"/>
                    </a:lnTo>
                    <a:lnTo>
                      <a:pt x="655" y="989"/>
                    </a:lnTo>
                    <a:lnTo>
                      <a:pt x="653" y="1024"/>
                    </a:lnTo>
                    <a:lnTo>
                      <a:pt x="653" y="1045"/>
                    </a:lnTo>
                    <a:lnTo>
                      <a:pt x="655" y="1067"/>
                    </a:lnTo>
                    <a:lnTo>
                      <a:pt x="661" y="1088"/>
                    </a:lnTo>
                    <a:lnTo>
                      <a:pt x="670" y="1108"/>
                    </a:lnTo>
                    <a:lnTo>
                      <a:pt x="670" y="1108"/>
                    </a:lnTo>
                    <a:close/>
                    <a:moveTo>
                      <a:pt x="599" y="2353"/>
                    </a:moveTo>
                    <a:lnTo>
                      <a:pt x="599" y="2353"/>
                    </a:lnTo>
                    <a:lnTo>
                      <a:pt x="595" y="2456"/>
                    </a:lnTo>
                    <a:lnTo>
                      <a:pt x="593" y="2556"/>
                    </a:lnTo>
                    <a:lnTo>
                      <a:pt x="593" y="2556"/>
                    </a:lnTo>
                    <a:lnTo>
                      <a:pt x="592" y="2573"/>
                    </a:lnTo>
                    <a:lnTo>
                      <a:pt x="592" y="2573"/>
                    </a:lnTo>
                    <a:lnTo>
                      <a:pt x="586" y="2545"/>
                    </a:lnTo>
                    <a:lnTo>
                      <a:pt x="586" y="2545"/>
                    </a:lnTo>
                    <a:lnTo>
                      <a:pt x="582" y="2523"/>
                    </a:lnTo>
                    <a:lnTo>
                      <a:pt x="579" y="2498"/>
                    </a:lnTo>
                    <a:lnTo>
                      <a:pt x="575" y="2439"/>
                    </a:lnTo>
                    <a:lnTo>
                      <a:pt x="575" y="2370"/>
                    </a:lnTo>
                    <a:lnTo>
                      <a:pt x="575" y="2297"/>
                    </a:lnTo>
                    <a:lnTo>
                      <a:pt x="579" y="2222"/>
                    </a:lnTo>
                    <a:lnTo>
                      <a:pt x="582" y="2151"/>
                    </a:lnTo>
                    <a:lnTo>
                      <a:pt x="588" y="2086"/>
                    </a:lnTo>
                    <a:lnTo>
                      <a:pt x="595" y="2032"/>
                    </a:lnTo>
                    <a:lnTo>
                      <a:pt x="595" y="2032"/>
                    </a:lnTo>
                    <a:lnTo>
                      <a:pt x="599" y="2064"/>
                    </a:lnTo>
                    <a:lnTo>
                      <a:pt x="601" y="2101"/>
                    </a:lnTo>
                    <a:lnTo>
                      <a:pt x="603" y="2183"/>
                    </a:lnTo>
                    <a:lnTo>
                      <a:pt x="601" y="2271"/>
                    </a:lnTo>
                    <a:lnTo>
                      <a:pt x="599" y="2353"/>
                    </a:lnTo>
                    <a:lnTo>
                      <a:pt x="599" y="23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58" name="Freeform 281"/>
              <p:cNvSpPr>
                <a:spLocks noEditPoints="1"/>
              </p:cNvSpPr>
              <p:nvPr/>
            </p:nvSpPr>
            <p:spPr bwMode="auto">
              <a:xfrm>
                <a:off x="1276350" y="6423025"/>
                <a:ext cx="211138" cy="295275"/>
              </a:xfrm>
              <a:custGeom>
                <a:avLst/>
                <a:gdLst>
                  <a:gd name="T0" fmla="*/ 6 w 265"/>
                  <a:gd name="T1" fmla="*/ 67 h 371"/>
                  <a:gd name="T2" fmla="*/ 6 w 265"/>
                  <a:gd name="T3" fmla="*/ 71 h 371"/>
                  <a:gd name="T4" fmla="*/ 28 w 265"/>
                  <a:gd name="T5" fmla="*/ 194 h 371"/>
                  <a:gd name="T6" fmla="*/ 49 w 265"/>
                  <a:gd name="T7" fmla="*/ 336 h 371"/>
                  <a:gd name="T8" fmla="*/ 52 w 265"/>
                  <a:gd name="T9" fmla="*/ 345 h 371"/>
                  <a:gd name="T10" fmla="*/ 62 w 265"/>
                  <a:gd name="T11" fmla="*/ 358 h 371"/>
                  <a:gd name="T12" fmla="*/ 67 w 265"/>
                  <a:gd name="T13" fmla="*/ 364 h 371"/>
                  <a:gd name="T14" fmla="*/ 90 w 265"/>
                  <a:gd name="T15" fmla="*/ 371 h 371"/>
                  <a:gd name="T16" fmla="*/ 101 w 265"/>
                  <a:gd name="T17" fmla="*/ 370 h 371"/>
                  <a:gd name="T18" fmla="*/ 125 w 265"/>
                  <a:gd name="T19" fmla="*/ 360 h 371"/>
                  <a:gd name="T20" fmla="*/ 168 w 265"/>
                  <a:gd name="T21" fmla="*/ 342 h 371"/>
                  <a:gd name="T22" fmla="*/ 200 w 265"/>
                  <a:gd name="T23" fmla="*/ 321 h 371"/>
                  <a:gd name="T24" fmla="*/ 226 w 265"/>
                  <a:gd name="T25" fmla="*/ 300 h 371"/>
                  <a:gd name="T26" fmla="*/ 243 w 265"/>
                  <a:gd name="T27" fmla="*/ 278 h 371"/>
                  <a:gd name="T28" fmla="*/ 256 w 265"/>
                  <a:gd name="T29" fmla="*/ 258 h 371"/>
                  <a:gd name="T30" fmla="*/ 265 w 265"/>
                  <a:gd name="T31" fmla="*/ 228 h 371"/>
                  <a:gd name="T32" fmla="*/ 265 w 265"/>
                  <a:gd name="T33" fmla="*/ 209 h 371"/>
                  <a:gd name="T34" fmla="*/ 261 w 265"/>
                  <a:gd name="T35" fmla="*/ 170 h 371"/>
                  <a:gd name="T36" fmla="*/ 250 w 265"/>
                  <a:gd name="T37" fmla="*/ 136 h 371"/>
                  <a:gd name="T38" fmla="*/ 231 w 265"/>
                  <a:gd name="T39" fmla="*/ 105 h 371"/>
                  <a:gd name="T40" fmla="*/ 207 w 265"/>
                  <a:gd name="T41" fmla="*/ 77 h 371"/>
                  <a:gd name="T42" fmla="*/ 177 w 265"/>
                  <a:gd name="T43" fmla="*/ 52 h 371"/>
                  <a:gd name="T44" fmla="*/ 140 w 265"/>
                  <a:gd name="T45" fmla="*/ 32 h 371"/>
                  <a:gd name="T46" fmla="*/ 97 w 265"/>
                  <a:gd name="T47" fmla="*/ 15 h 371"/>
                  <a:gd name="T48" fmla="*/ 49 w 265"/>
                  <a:gd name="T49" fmla="*/ 2 h 371"/>
                  <a:gd name="T50" fmla="*/ 39 w 265"/>
                  <a:gd name="T51" fmla="*/ 0 h 371"/>
                  <a:gd name="T52" fmla="*/ 21 w 265"/>
                  <a:gd name="T53" fmla="*/ 6 h 371"/>
                  <a:gd name="T54" fmla="*/ 13 w 265"/>
                  <a:gd name="T55" fmla="*/ 11 h 371"/>
                  <a:gd name="T56" fmla="*/ 2 w 265"/>
                  <a:gd name="T57" fmla="*/ 28 h 371"/>
                  <a:gd name="T58" fmla="*/ 2 w 265"/>
                  <a:gd name="T59" fmla="*/ 47 h 371"/>
                  <a:gd name="T60" fmla="*/ 6 w 265"/>
                  <a:gd name="T61" fmla="*/ 67 h 371"/>
                  <a:gd name="T62" fmla="*/ 121 w 265"/>
                  <a:gd name="T63" fmla="*/ 274 h 371"/>
                  <a:gd name="T64" fmla="*/ 108 w 265"/>
                  <a:gd name="T65" fmla="*/ 183 h 371"/>
                  <a:gd name="T66" fmla="*/ 92 w 265"/>
                  <a:gd name="T67" fmla="*/ 97 h 371"/>
                  <a:gd name="T68" fmla="*/ 133 w 265"/>
                  <a:gd name="T69" fmla="*/ 118 h 371"/>
                  <a:gd name="T70" fmla="*/ 161 w 265"/>
                  <a:gd name="T71" fmla="*/ 144 h 371"/>
                  <a:gd name="T72" fmla="*/ 179 w 265"/>
                  <a:gd name="T73" fmla="*/ 174 h 371"/>
                  <a:gd name="T74" fmla="*/ 185 w 265"/>
                  <a:gd name="T75" fmla="*/ 209 h 371"/>
                  <a:gd name="T76" fmla="*/ 185 w 265"/>
                  <a:gd name="T77" fmla="*/ 220 h 371"/>
                  <a:gd name="T78" fmla="*/ 174 w 265"/>
                  <a:gd name="T79" fmla="*/ 239 h 371"/>
                  <a:gd name="T80" fmla="*/ 157 w 265"/>
                  <a:gd name="T81" fmla="*/ 256 h 371"/>
                  <a:gd name="T82" fmla="*/ 121 w 265"/>
                  <a:gd name="T83" fmla="*/ 274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65" h="371">
                    <a:moveTo>
                      <a:pt x="6" y="67"/>
                    </a:moveTo>
                    <a:lnTo>
                      <a:pt x="6" y="67"/>
                    </a:lnTo>
                    <a:lnTo>
                      <a:pt x="6" y="71"/>
                    </a:lnTo>
                    <a:lnTo>
                      <a:pt x="6" y="71"/>
                    </a:lnTo>
                    <a:lnTo>
                      <a:pt x="17" y="129"/>
                    </a:lnTo>
                    <a:lnTo>
                      <a:pt x="28" y="194"/>
                    </a:lnTo>
                    <a:lnTo>
                      <a:pt x="39" y="263"/>
                    </a:lnTo>
                    <a:lnTo>
                      <a:pt x="49" y="336"/>
                    </a:lnTo>
                    <a:lnTo>
                      <a:pt x="49" y="336"/>
                    </a:lnTo>
                    <a:lnTo>
                      <a:pt x="52" y="345"/>
                    </a:lnTo>
                    <a:lnTo>
                      <a:pt x="56" y="353"/>
                    </a:lnTo>
                    <a:lnTo>
                      <a:pt x="62" y="358"/>
                    </a:lnTo>
                    <a:lnTo>
                      <a:pt x="67" y="364"/>
                    </a:lnTo>
                    <a:lnTo>
                      <a:pt x="67" y="364"/>
                    </a:lnTo>
                    <a:lnTo>
                      <a:pt x="78" y="370"/>
                    </a:lnTo>
                    <a:lnTo>
                      <a:pt x="90" y="371"/>
                    </a:lnTo>
                    <a:lnTo>
                      <a:pt x="90" y="371"/>
                    </a:lnTo>
                    <a:lnTo>
                      <a:pt x="101" y="370"/>
                    </a:lnTo>
                    <a:lnTo>
                      <a:pt x="101" y="370"/>
                    </a:lnTo>
                    <a:lnTo>
                      <a:pt x="125" y="360"/>
                    </a:lnTo>
                    <a:lnTo>
                      <a:pt x="147" y="351"/>
                    </a:lnTo>
                    <a:lnTo>
                      <a:pt x="168" y="342"/>
                    </a:lnTo>
                    <a:lnTo>
                      <a:pt x="185" y="332"/>
                    </a:lnTo>
                    <a:lnTo>
                      <a:pt x="200" y="321"/>
                    </a:lnTo>
                    <a:lnTo>
                      <a:pt x="215" y="312"/>
                    </a:lnTo>
                    <a:lnTo>
                      <a:pt x="226" y="300"/>
                    </a:lnTo>
                    <a:lnTo>
                      <a:pt x="235" y="289"/>
                    </a:lnTo>
                    <a:lnTo>
                      <a:pt x="243" y="278"/>
                    </a:lnTo>
                    <a:lnTo>
                      <a:pt x="250" y="269"/>
                    </a:lnTo>
                    <a:lnTo>
                      <a:pt x="256" y="258"/>
                    </a:lnTo>
                    <a:lnTo>
                      <a:pt x="259" y="246"/>
                    </a:lnTo>
                    <a:lnTo>
                      <a:pt x="265" y="228"/>
                    </a:lnTo>
                    <a:lnTo>
                      <a:pt x="265" y="209"/>
                    </a:lnTo>
                    <a:lnTo>
                      <a:pt x="265" y="209"/>
                    </a:lnTo>
                    <a:lnTo>
                      <a:pt x="263" y="188"/>
                    </a:lnTo>
                    <a:lnTo>
                      <a:pt x="261" y="170"/>
                    </a:lnTo>
                    <a:lnTo>
                      <a:pt x="256" y="153"/>
                    </a:lnTo>
                    <a:lnTo>
                      <a:pt x="250" y="136"/>
                    </a:lnTo>
                    <a:lnTo>
                      <a:pt x="243" y="119"/>
                    </a:lnTo>
                    <a:lnTo>
                      <a:pt x="231" y="105"/>
                    </a:lnTo>
                    <a:lnTo>
                      <a:pt x="220" y="90"/>
                    </a:lnTo>
                    <a:lnTo>
                      <a:pt x="207" y="77"/>
                    </a:lnTo>
                    <a:lnTo>
                      <a:pt x="194" y="63"/>
                    </a:lnTo>
                    <a:lnTo>
                      <a:pt x="177" y="52"/>
                    </a:lnTo>
                    <a:lnTo>
                      <a:pt x="159" y="41"/>
                    </a:lnTo>
                    <a:lnTo>
                      <a:pt x="140" y="32"/>
                    </a:lnTo>
                    <a:lnTo>
                      <a:pt x="119" y="22"/>
                    </a:lnTo>
                    <a:lnTo>
                      <a:pt x="97" y="15"/>
                    </a:lnTo>
                    <a:lnTo>
                      <a:pt x="75" y="7"/>
                    </a:lnTo>
                    <a:lnTo>
                      <a:pt x="49" y="2"/>
                    </a:lnTo>
                    <a:lnTo>
                      <a:pt x="49" y="2"/>
                    </a:lnTo>
                    <a:lnTo>
                      <a:pt x="39" y="0"/>
                    </a:lnTo>
                    <a:lnTo>
                      <a:pt x="30" y="2"/>
                    </a:lnTo>
                    <a:lnTo>
                      <a:pt x="21" y="6"/>
                    </a:lnTo>
                    <a:lnTo>
                      <a:pt x="13" y="11"/>
                    </a:lnTo>
                    <a:lnTo>
                      <a:pt x="13" y="11"/>
                    </a:lnTo>
                    <a:lnTo>
                      <a:pt x="6" y="19"/>
                    </a:lnTo>
                    <a:lnTo>
                      <a:pt x="2" y="28"/>
                    </a:lnTo>
                    <a:lnTo>
                      <a:pt x="0" y="37"/>
                    </a:lnTo>
                    <a:lnTo>
                      <a:pt x="2" y="47"/>
                    </a:lnTo>
                    <a:lnTo>
                      <a:pt x="2" y="47"/>
                    </a:lnTo>
                    <a:lnTo>
                      <a:pt x="6" y="67"/>
                    </a:lnTo>
                    <a:lnTo>
                      <a:pt x="6" y="67"/>
                    </a:lnTo>
                    <a:close/>
                    <a:moveTo>
                      <a:pt x="121" y="274"/>
                    </a:moveTo>
                    <a:lnTo>
                      <a:pt x="121" y="274"/>
                    </a:lnTo>
                    <a:lnTo>
                      <a:pt x="108" y="183"/>
                    </a:lnTo>
                    <a:lnTo>
                      <a:pt x="92" y="97"/>
                    </a:lnTo>
                    <a:lnTo>
                      <a:pt x="92" y="97"/>
                    </a:lnTo>
                    <a:lnTo>
                      <a:pt x="114" y="106"/>
                    </a:lnTo>
                    <a:lnTo>
                      <a:pt x="133" y="118"/>
                    </a:lnTo>
                    <a:lnTo>
                      <a:pt x="147" y="131"/>
                    </a:lnTo>
                    <a:lnTo>
                      <a:pt x="161" y="144"/>
                    </a:lnTo>
                    <a:lnTo>
                      <a:pt x="172" y="159"/>
                    </a:lnTo>
                    <a:lnTo>
                      <a:pt x="179" y="174"/>
                    </a:lnTo>
                    <a:lnTo>
                      <a:pt x="183" y="190"/>
                    </a:lnTo>
                    <a:lnTo>
                      <a:pt x="185" y="209"/>
                    </a:lnTo>
                    <a:lnTo>
                      <a:pt x="185" y="209"/>
                    </a:lnTo>
                    <a:lnTo>
                      <a:pt x="185" y="220"/>
                    </a:lnTo>
                    <a:lnTo>
                      <a:pt x="181" y="230"/>
                    </a:lnTo>
                    <a:lnTo>
                      <a:pt x="174" y="239"/>
                    </a:lnTo>
                    <a:lnTo>
                      <a:pt x="166" y="246"/>
                    </a:lnTo>
                    <a:lnTo>
                      <a:pt x="157" y="256"/>
                    </a:lnTo>
                    <a:lnTo>
                      <a:pt x="146" y="263"/>
                    </a:lnTo>
                    <a:lnTo>
                      <a:pt x="121" y="274"/>
                    </a:lnTo>
                    <a:lnTo>
                      <a:pt x="121" y="2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59" name="Freeform 282"/>
              <p:cNvSpPr>
                <a:spLocks noEditPoints="1"/>
              </p:cNvSpPr>
              <p:nvPr/>
            </p:nvSpPr>
            <p:spPr bwMode="auto">
              <a:xfrm>
                <a:off x="884238" y="6434138"/>
                <a:ext cx="160338" cy="269875"/>
              </a:xfrm>
              <a:custGeom>
                <a:avLst/>
                <a:gdLst>
                  <a:gd name="T0" fmla="*/ 147 w 201"/>
                  <a:gd name="T1" fmla="*/ 4 h 340"/>
                  <a:gd name="T2" fmla="*/ 84 w 201"/>
                  <a:gd name="T3" fmla="*/ 35 h 340"/>
                  <a:gd name="T4" fmla="*/ 59 w 201"/>
                  <a:gd name="T5" fmla="*/ 56 h 340"/>
                  <a:gd name="T6" fmla="*/ 39 w 201"/>
                  <a:gd name="T7" fmla="*/ 78 h 340"/>
                  <a:gd name="T8" fmla="*/ 22 w 201"/>
                  <a:gd name="T9" fmla="*/ 104 h 340"/>
                  <a:gd name="T10" fmla="*/ 11 w 201"/>
                  <a:gd name="T11" fmla="*/ 131 h 340"/>
                  <a:gd name="T12" fmla="*/ 1 w 201"/>
                  <a:gd name="T13" fmla="*/ 160 h 340"/>
                  <a:gd name="T14" fmla="*/ 0 w 201"/>
                  <a:gd name="T15" fmla="*/ 192 h 340"/>
                  <a:gd name="T16" fmla="*/ 0 w 201"/>
                  <a:gd name="T17" fmla="*/ 209 h 340"/>
                  <a:gd name="T18" fmla="*/ 7 w 201"/>
                  <a:gd name="T19" fmla="*/ 243 h 340"/>
                  <a:gd name="T20" fmla="*/ 29 w 201"/>
                  <a:gd name="T21" fmla="*/ 280 h 340"/>
                  <a:gd name="T22" fmla="*/ 71 w 201"/>
                  <a:gd name="T23" fmla="*/ 317 h 340"/>
                  <a:gd name="T24" fmla="*/ 98 w 201"/>
                  <a:gd name="T25" fmla="*/ 334 h 340"/>
                  <a:gd name="T26" fmla="*/ 117 w 201"/>
                  <a:gd name="T27" fmla="*/ 340 h 340"/>
                  <a:gd name="T28" fmla="*/ 126 w 201"/>
                  <a:gd name="T29" fmla="*/ 338 h 340"/>
                  <a:gd name="T30" fmla="*/ 136 w 201"/>
                  <a:gd name="T31" fmla="*/ 334 h 340"/>
                  <a:gd name="T32" fmla="*/ 151 w 201"/>
                  <a:gd name="T33" fmla="*/ 321 h 340"/>
                  <a:gd name="T34" fmla="*/ 156 w 201"/>
                  <a:gd name="T35" fmla="*/ 304 h 340"/>
                  <a:gd name="T36" fmla="*/ 166 w 201"/>
                  <a:gd name="T37" fmla="*/ 233 h 340"/>
                  <a:gd name="T38" fmla="*/ 186 w 201"/>
                  <a:gd name="T39" fmla="*/ 106 h 340"/>
                  <a:gd name="T40" fmla="*/ 199 w 201"/>
                  <a:gd name="T41" fmla="*/ 50 h 340"/>
                  <a:gd name="T42" fmla="*/ 199 w 201"/>
                  <a:gd name="T43" fmla="*/ 28 h 340"/>
                  <a:gd name="T44" fmla="*/ 188 w 201"/>
                  <a:gd name="T45" fmla="*/ 11 h 340"/>
                  <a:gd name="T46" fmla="*/ 179 w 201"/>
                  <a:gd name="T47" fmla="*/ 4 h 340"/>
                  <a:gd name="T48" fmla="*/ 158 w 201"/>
                  <a:gd name="T49" fmla="*/ 0 h 340"/>
                  <a:gd name="T50" fmla="*/ 147 w 201"/>
                  <a:gd name="T51" fmla="*/ 4 h 340"/>
                  <a:gd name="T52" fmla="*/ 87 w 201"/>
                  <a:gd name="T53" fmla="*/ 222 h 340"/>
                  <a:gd name="T54" fmla="*/ 78 w 201"/>
                  <a:gd name="T55" fmla="*/ 196 h 340"/>
                  <a:gd name="T56" fmla="*/ 80 w 201"/>
                  <a:gd name="T57" fmla="*/ 177 h 340"/>
                  <a:gd name="T58" fmla="*/ 91 w 201"/>
                  <a:gd name="T59" fmla="*/ 144 h 340"/>
                  <a:gd name="T60" fmla="*/ 102 w 201"/>
                  <a:gd name="T61" fmla="*/ 129 h 340"/>
                  <a:gd name="T62" fmla="*/ 87 w 201"/>
                  <a:gd name="T63" fmla="*/ 222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01" h="340">
                    <a:moveTo>
                      <a:pt x="147" y="4"/>
                    </a:moveTo>
                    <a:lnTo>
                      <a:pt x="147" y="4"/>
                    </a:lnTo>
                    <a:lnTo>
                      <a:pt x="113" y="19"/>
                    </a:lnTo>
                    <a:lnTo>
                      <a:pt x="84" y="35"/>
                    </a:lnTo>
                    <a:lnTo>
                      <a:pt x="71" y="47"/>
                    </a:lnTo>
                    <a:lnTo>
                      <a:pt x="59" y="56"/>
                    </a:lnTo>
                    <a:lnTo>
                      <a:pt x="48" y="67"/>
                    </a:lnTo>
                    <a:lnTo>
                      <a:pt x="39" y="78"/>
                    </a:lnTo>
                    <a:lnTo>
                      <a:pt x="29" y="91"/>
                    </a:lnTo>
                    <a:lnTo>
                      <a:pt x="22" y="104"/>
                    </a:lnTo>
                    <a:lnTo>
                      <a:pt x="15" y="118"/>
                    </a:lnTo>
                    <a:lnTo>
                      <a:pt x="11" y="131"/>
                    </a:lnTo>
                    <a:lnTo>
                      <a:pt x="5" y="145"/>
                    </a:lnTo>
                    <a:lnTo>
                      <a:pt x="1" y="160"/>
                    </a:lnTo>
                    <a:lnTo>
                      <a:pt x="0" y="177"/>
                    </a:lnTo>
                    <a:lnTo>
                      <a:pt x="0" y="192"/>
                    </a:lnTo>
                    <a:lnTo>
                      <a:pt x="0" y="192"/>
                    </a:lnTo>
                    <a:lnTo>
                      <a:pt x="0" y="209"/>
                    </a:lnTo>
                    <a:lnTo>
                      <a:pt x="1" y="226"/>
                    </a:lnTo>
                    <a:lnTo>
                      <a:pt x="7" y="243"/>
                    </a:lnTo>
                    <a:lnTo>
                      <a:pt x="16" y="261"/>
                    </a:lnTo>
                    <a:lnTo>
                      <a:pt x="29" y="280"/>
                    </a:lnTo>
                    <a:lnTo>
                      <a:pt x="48" y="299"/>
                    </a:lnTo>
                    <a:lnTo>
                      <a:pt x="71" y="317"/>
                    </a:lnTo>
                    <a:lnTo>
                      <a:pt x="98" y="334"/>
                    </a:lnTo>
                    <a:lnTo>
                      <a:pt x="98" y="334"/>
                    </a:lnTo>
                    <a:lnTo>
                      <a:pt x="108" y="338"/>
                    </a:lnTo>
                    <a:lnTo>
                      <a:pt x="117" y="340"/>
                    </a:lnTo>
                    <a:lnTo>
                      <a:pt x="117" y="340"/>
                    </a:lnTo>
                    <a:lnTo>
                      <a:pt x="126" y="338"/>
                    </a:lnTo>
                    <a:lnTo>
                      <a:pt x="136" y="334"/>
                    </a:lnTo>
                    <a:lnTo>
                      <a:pt x="136" y="334"/>
                    </a:lnTo>
                    <a:lnTo>
                      <a:pt x="145" y="328"/>
                    </a:lnTo>
                    <a:lnTo>
                      <a:pt x="151" y="321"/>
                    </a:lnTo>
                    <a:lnTo>
                      <a:pt x="154" y="313"/>
                    </a:lnTo>
                    <a:lnTo>
                      <a:pt x="156" y="304"/>
                    </a:lnTo>
                    <a:lnTo>
                      <a:pt x="156" y="304"/>
                    </a:lnTo>
                    <a:lnTo>
                      <a:pt x="166" y="233"/>
                    </a:lnTo>
                    <a:lnTo>
                      <a:pt x="175" y="168"/>
                    </a:lnTo>
                    <a:lnTo>
                      <a:pt x="186" y="106"/>
                    </a:lnTo>
                    <a:lnTo>
                      <a:pt x="199" y="50"/>
                    </a:lnTo>
                    <a:lnTo>
                      <a:pt x="199" y="50"/>
                    </a:lnTo>
                    <a:lnTo>
                      <a:pt x="201" y="39"/>
                    </a:lnTo>
                    <a:lnTo>
                      <a:pt x="199" y="28"/>
                    </a:lnTo>
                    <a:lnTo>
                      <a:pt x="196" y="19"/>
                    </a:lnTo>
                    <a:lnTo>
                      <a:pt x="188" y="11"/>
                    </a:lnTo>
                    <a:lnTo>
                      <a:pt x="188" y="11"/>
                    </a:lnTo>
                    <a:lnTo>
                      <a:pt x="179" y="4"/>
                    </a:lnTo>
                    <a:lnTo>
                      <a:pt x="168" y="2"/>
                    </a:lnTo>
                    <a:lnTo>
                      <a:pt x="158" y="0"/>
                    </a:lnTo>
                    <a:lnTo>
                      <a:pt x="147" y="4"/>
                    </a:lnTo>
                    <a:lnTo>
                      <a:pt x="147" y="4"/>
                    </a:lnTo>
                    <a:close/>
                    <a:moveTo>
                      <a:pt x="87" y="222"/>
                    </a:moveTo>
                    <a:lnTo>
                      <a:pt x="87" y="222"/>
                    </a:lnTo>
                    <a:lnTo>
                      <a:pt x="80" y="209"/>
                    </a:lnTo>
                    <a:lnTo>
                      <a:pt x="78" y="196"/>
                    </a:lnTo>
                    <a:lnTo>
                      <a:pt x="78" y="196"/>
                    </a:lnTo>
                    <a:lnTo>
                      <a:pt x="80" y="177"/>
                    </a:lnTo>
                    <a:lnTo>
                      <a:pt x="85" y="159"/>
                    </a:lnTo>
                    <a:lnTo>
                      <a:pt x="91" y="144"/>
                    </a:lnTo>
                    <a:lnTo>
                      <a:pt x="102" y="129"/>
                    </a:lnTo>
                    <a:lnTo>
                      <a:pt x="102" y="129"/>
                    </a:lnTo>
                    <a:lnTo>
                      <a:pt x="93" y="175"/>
                    </a:lnTo>
                    <a:lnTo>
                      <a:pt x="87" y="222"/>
                    </a:lnTo>
                    <a:lnTo>
                      <a:pt x="87" y="2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60" name="Freeform 283"/>
              <p:cNvSpPr>
                <a:spLocks/>
              </p:cNvSpPr>
              <p:nvPr/>
            </p:nvSpPr>
            <p:spPr bwMode="auto">
              <a:xfrm>
                <a:off x="862013" y="5865813"/>
                <a:ext cx="95250" cy="152400"/>
              </a:xfrm>
              <a:custGeom>
                <a:avLst/>
                <a:gdLst>
                  <a:gd name="T0" fmla="*/ 52 w 119"/>
                  <a:gd name="T1" fmla="*/ 193 h 193"/>
                  <a:gd name="T2" fmla="*/ 52 w 119"/>
                  <a:gd name="T3" fmla="*/ 193 h 193"/>
                  <a:gd name="T4" fmla="*/ 65 w 119"/>
                  <a:gd name="T5" fmla="*/ 193 h 193"/>
                  <a:gd name="T6" fmla="*/ 76 w 119"/>
                  <a:gd name="T7" fmla="*/ 189 h 193"/>
                  <a:gd name="T8" fmla="*/ 85 w 119"/>
                  <a:gd name="T9" fmla="*/ 185 h 193"/>
                  <a:gd name="T10" fmla="*/ 95 w 119"/>
                  <a:gd name="T11" fmla="*/ 178 h 193"/>
                  <a:gd name="T12" fmla="*/ 102 w 119"/>
                  <a:gd name="T13" fmla="*/ 170 h 193"/>
                  <a:gd name="T14" fmla="*/ 108 w 119"/>
                  <a:gd name="T15" fmla="*/ 161 h 193"/>
                  <a:gd name="T16" fmla="*/ 112 w 119"/>
                  <a:gd name="T17" fmla="*/ 150 h 193"/>
                  <a:gd name="T18" fmla="*/ 115 w 119"/>
                  <a:gd name="T19" fmla="*/ 137 h 193"/>
                  <a:gd name="T20" fmla="*/ 119 w 119"/>
                  <a:gd name="T21" fmla="*/ 64 h 193"/>
                  <a:gd name="T22" fmla="*/ 119 w 119"/>
                  <a:gd name="T23" fmla="*/ 64 h 193"/>
                  <a:gd name="T24" fmla="*/ 119 w 119"/>
                  <a:gd name="T25" fmla="*/ 53 h 193"/>
                  <a:gd name="T26" fmla="*/ 117 w 119"/>
                  <a:gd name="T27" fmla="*/ 40 h 193"/>
                  <a:gd name="T28" fmla="*/ 113 w 119"/>
                  <a:gd name="T29" fmla="*/ 30 h 193"/>
                  <a:gd name="T30" fmla="*/ 106 w 119"/>
                  <a:gd name="T31" fmla="*/ 21 h 193"/>
                  <a:gd name="T32" fmla="*/ 99 w 119"/>
                  <a:gd name="T33" fmla="*/ 13 h 193"/>
                  <a:gd name="T34" fmla="*/ 89 w 119"/>
                  <a:gd name="T35" fmla="*/ 6 h 193"/>
                  <a:gd name="T36" fmla="*/ 78 w 119"/>
                  <a:gd name="T37" fmla="*/ 2 h 193"/>
                  <a:gd name="T38" fmla="*/ 67 w 119"/>
                  <a:gd name="T39" fmla="*/ 0 h 193"/>
                  <a:gd name="T40" fmla="*/ 67 w 119"/>
                  <a:gd name="T41" fmla="*/ 0 h 193"/>
                  <a:gd name="T42" fmla="*/ 56 w 119"/>
                  <a:gd name="T43" fmla="*/ 0 h 193"/>
                  <a:gd name="T44" fmla="*/ 44 w 119"/>
                  <a:gd name="T45" fmla="*/ 2 h 193"/>
                  <a:gd name="T46" fmla="*/ 33 w 119"/>
                  <a:gd name="T47" fmla="*/ 8 h 193"/>
                  <a:gd name="T48" fmla="*/ 24 w 119"/>
                  <a:gd name="T49" fmla="*/ 13 h 193"/>
                  <a:gd name="T50" fmla="*/ 16 w 119"/>
                  <a:gd name="T51" fmla="*/ 23 h 193"/>
                  <a:gd name="T52" fmla="*/ 11 w 119"/>
                  <a:gd name="T53" fmla="*/ 32 h 193"/>
                  <a:gd name="T54" fmla="*/ 7 w 119"/>
                  <a:gd name="T55" fmla="*/ 43 h 193"/>
                  <a:gd name="T56" fmla="*/ 5 w 119"/>
                  <a:gd name="T57" fmla="*/ 54 h 193"/>
                  <a:gd name="T58" fmla="*/ 0 w 119"/>
                  <a:gd name="T59" fmla="*/ 129 h 193"/>
                  <a:gd name="T60" fmla="*/ 0 w 119"/>
                  <a:gd name="T61" fmla="*/ 129 h 193"/>
                  <a:gd name="T62" fmla="*/ 0 w 119"/>
                  <a:gd name="T63" fmla="*/ 140 h 193"/>
                  <a:gd name="T64" fmla="*/ 1 w 119"/>
                  <a:gd name="T65" fmla="*/ 151 h 193"/>
                  <a:gd name="T66" fmla="*/ 7 w 119"/>
                  <a:gd name="T67" fmla="*/ 163 h 193"/>
                  <a:gd name="T68" fmla="*/ 13 w 119"/>
                  <a:gd name="T69" fmla="*/ 172 h 193"/>
                  <a:gd name="T70" fmla="*/ 20 w 119"/>
                  <a:gd name="T71" fmla="*/ 179 h 193"/>
                  <a:gd name="T72" fmla="*/ 29 w 119"/>
                  <a:gd name="T73" fmla="*/ 187 h 193"/>
                  <a:gd name="T74" fmla="*/ 41 w 119"/>
                  <a:gd name="T75" fmla="*/ 191 h 193"/>
                  <a:gd name="T76" fmla="*/ 52 w 119"/>
                  <a:gd name="T77" fmla="*/ 193 h 193"/>
                  <a:gd name="T78" fmla="*/ 52 w 119"/>
                  <a:gd name="T79" fmla="*/ 193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9" h="193">
                    <a:moveTo>
                      <a:pt x="52" y="193"/>
                    </a:moveTo>
                    <a:lnTo>
                      <a:pt x="52" y="193"/>
                    </a:lnTo>
                    <a:lnTo>
                      <a:pt x="65" y="193"/>
                    </a:lnTo>
                    <a:lnTo>
                      <a:pt x="76" y="189"/>
                    </a:lnTo>
                    <a:lnTo>
                      <a:pt x="85" y="185"/>
                    </a:lnTo>
                    <a:lnTo>
                      <a:pt x="95" y="178"/>
                    </a:lnTo>
                    <a:lnTo>
                      <a:pt x="102" y="170"/>
                    </a:lnTo>
                    <a:lnTo>
                      <a:pt x="108" y="161"/>
                    </a:lnTo>
                    <a:lnTo>
                      <a:pt x="112" y="150"/>
                    </a:lnTo>
                    <a:lnTo>
                      <a:pt x="115" y="137"/>
                    </a:lnTo>
                    <a:lnTo>
                      <a:pt x="119" y="64"/>
                    </a:lnTo>
                    <a:lnTo>
                      <a:pt x="119" y="64"/>
                    </a:lnTo>
                    <a:lnTo>
                      <a:pt x="119" y="53"/>
                    </a:lnTo>
                    <a:lnTo>
                      <a:pt x="117" y="40"/>
                    </a:lnTo>
                    <a:lnTo>
                      <a:pt x="113" y="30"/>
                    </a:lnTo>
                    <a:lnTo>
                      <a:pt x="106" y="21"/>
                    </a:lnTo>
                    <a:lnTo>
                      <a:pt x="99" y="13"/>
                    </a:lnTo>
                    <a:lnTo>
                      <a:pt x="89" y="6"/>
                    </a:lnTo>
                    <a:lnTo>
                      <a:pt x="78" y="2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56" y="0"/>
                    </a:lnTo>
                    <a:lnTo>
                      <a:pt x="44" y="2"/>
                    </a:lnTo>
                    <a:lnTo>
                      <a:pt x="33" y="8"/>
                    </a:lnTo>
                    <a:lnTo>
                      <a:pt x="24" y="13"/>
                    </a:lnTo>
                    <a:lnTo>
                      <a:pt x="16" y="23"/>
                    </a:lnTo>
                    <a:lnTo>
                      <a:pt x="11" y="32"/>
                    </a:lnTo>
                    <a:lnTo>
                      <a:pt x="7" y="43"/>
                    </a:lnTo>
                    <a:lnTo>
                      <a:pt x="5" y="54"/>
                    </a:lnTo>
                    <a:lnTo>
                      <a:pt x="0" y="129"/>
                    </a:lnTo>
                    <a:lnTo>
                      <a:pt x="0" y="129"/>
                    </a:lnTo>
                    <a:lnTo>
                      <a:pt x="0" y="140"/>
                    </a:lnTo>
                    <a:lnTo>
                      <a:pt x="1" y="151"/>
                    </a:lnTo>
                    <a:lnTo>
                      <a:pt x="7" y="163"/>
                    </a:lnTo>
                    <a:lnTo>
                      <a:pt x="13" y="172"/>
                    </a:lnTo>
                    <a:lnTo>
                      <a:pt x="20" y="179"/>
                    </a:lnTo>
                    <a:lnTo>
                      <a:pt x="29" y="187"/>
                    </a:lnTo>
                    <a:lnTo>
                      <a:pt x="41" y="191"/>
                    </a:lnTo>
                    <a:lnTo>
                      <a:pt x="52" y="193"/>
                    </a:lnTo>
                    <a:lnTo>
                      <a:pt x="52" y="19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61" name="Freeform 284"/>
              <p:cNvSpPr>
                <a:spLocks/>
              </p:cNvSpPr>
              <p:nvPr/>
            </p:nvSpPr>
            <p:spPr bwMode="auto">
              <a:xfrm>
                <a:off x="1277938" y="5865813"/>
                <a:ext cx="96838" cy="152400"/>
              </a:xfrm>
              <a:custGeom>
                <a:avLst/>
                <a:gdLst>
                  <a:gd name="T0" fmla="*/ 67 w 121"/>
                  <a:gd name="T1" fmla="*/ 193 h 193"/>
                  <a:gd name="T2" fmla="*/ 67 w 121"/>
                  <a:gd name="T3" fmla="*/ 193 h 193"/>
                  <a:gd name="T4" fmla="*/ 80 w 121"/>
                  <a:gd name="T5" fmla="*/ 191 h 193"/>
                  <a:gd name="T6" fmla="*/ 90 w 121"/>
                  <a:gd name="T7" fmla="*/ 187 h 193"/>
                  <a:gd name="T8" fmla="*/ 99 w 121"/>
                  <a:gd name="T9" fmla="*/ 179 h 193"/>
                  <a:gd name="T10" fmla="*/ 108 w 121"/>
                  <a:gd name="T11" fmla="*/ 172 h 193"/>
                  <a:gd name="T12" fmla="*/ 114 w 121"/>
                  <a:gd name="T13" fmla="*/ 163 h 193"/>
                  <a:gd name="T14" fmla="*/ 117 w 121"/>
                  <a:gd name="T15" fmla="*/ 151 h 193"/>
                  <a:gd name="T16" fmla="*/ 121 w 121"/>
                  <a:gd name="T17" fmla="*/ 140 h 193"/>
                  <a:gd name="T18" fmla="*/ 121 w 121"/>
                  <a:gd name="T19" fmla="*/ 129 h 193"/>
                  <a:gd name="T20" fmla="*/ 116 w 121"/>
                  <a:gd name="T21" fmla="*/ 54 h 193"/>
                  <a:gd name="T22" fmla="*/ 116 w 121"/>
                  <a:gd name="T23" fmla="*/ 54 h 193"/>
                  <a:gd name="T24" fmla="*/ 114 w 121"/>
                  <a:gd name="T25" fmla="*/ 43 h 193"/>
                  <a:gd name="T26" fmla="*/ 108 w 121"/>
                  <a:gd name="T27" fmla="*/ 32 h 193"/>
                  <a:gd name="T28" fmla="*/ 103 w 121"/>
                  <a:gd name="T29" fmla="*/ 23 h 193"/>
                  <a:gd name="T30" fmla="*/ 95 w 121"/>
                  <a:gd name="T31" fmla="*/ 13 h 193"/>
                  <a:gd name="T32" fmla="*/ 86 w 121"/>
                  <a:gd name="T33" fmla="*/ 8 h 193"/>
                  <a:gd name="T34" fmla="*/ 76 w 121"/>
                  <a:gd name="T35" fmla="*/ 2 h 193"/>
                  <a:gd name="T36" fmla="*/ 65 w 121"/>
                  <a:gd name="T37" fmla="*/ 0 h 193"/>
                  <a:gd name="T38" fmla="*/ 52 w 121"/>
                  <a:gd name="T39" fmla="*/ 0 h 193"/>
                  <a:gd name="T40" fmla="*/ 52 w 121"/>
                  <a:gd name="T41" fmla="*/ 0 h 193"/>
                  <a:gd name="T42" fmla="*/ 41 w 121"/>
                  <a:gd name="T43" fmla="*/ 2 h 193"/>
                  <a:gd name="T44" fmla="*/ 30 w 121"/>
                  <a:gd name="T45" fmla="*/ 6 h 193"/>
                  <a:gd name="T46" fmla="*/ 20 w 121"/>
                  <a:gd name="T47" fmla="*/ 13 h 193"/>
                  <a:gd name="T48" fmla="*/ 13 w 121"/>
                  <a:gd name="T49" fmla="*/ 21 h 193"/>
                  <a:gd name="T50" fmla="*/ 7 w 121"/>
                  <a:gd name="T51" fmla="*/ 30 h 193"/>
                  <a:gd name="T52" fmla="*/ 4 w 121"/>
                  <a:gd name="T53" fmla="*/ 40 h 193"/>
                  <a:gd name="T54" fmla="*/ 0 w 121"/>
                  <a:gd name="T55" fmla="*/ 53 h 193"/>
                  <a:gd name="T56" fmla="*/ 0 w 121"/>
                  <a:gd name="T57" fmla="*/ 64 h 193"/>
                  <a:gd name="T58" fmla="*/ 6 w 121"/>
                  <a:gd name="T59" fmla="*/ 137 h 193"/>
                  <a:gd name="T60" fmla="*/ 6 w 121"/>
                  <a:gd name="T61" fmla="*/ 137 h 193"/>
                  <a:gd name="T62" fmla="*/ 7 w 121"/>
                  <a:gd name="T63" fmla="*/ 150 h 193"/>
                  <a:gd name="T64" fmla="*/ 11 w 121"/>
                  <a:gd name="T65" fmla="*/ 161 h 193"/>
                  <a:gd name="T66" fmla="*/ 17 w 121"/>
                  <a:gd name="T67" fmla="*/ 170 h 193"/>
                  <a:gd name="T68" fmla="*/ 26 w 121"/>
                  <a:gd name="T69" fmla="*/ 178 h 193"/>
                  <a:gd name="T70" fmla="*/ 34 w 121"/>
                  <a:gd name="T71" fmla="*/ 185 h 193"/>
                  <a:gd name="T72" fmla="*/ 45 w 121"/>
                  <a:gd name="T73" fmla="*/ 189 h 193"/>
                  <a:gd name="T74" fmla="*/ 56 w 121"/>
                  <a:gd name="T75" fmla="*/ 193 h 193"/>
                  <a:gd name="T76" fmla="*/ 67 w 121"/>
                  <a:gd name="T77" fmla="*/ 193 h 193"/>
                  <a:gd name="T78" fmla="*/ 67 w 121"/>
                  <a:gd name="T79" fmla="*/ 193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21" h="193">
                    <a:moveTo>
                      <a:pt x="67" y="193"/>
                    </a:moveTo>
                    <a:lnTo>
                      <a:pt x="67" y="193"/>
                    </a:lnTo>
                    <a:lnTo>
                      <a:pt x="80" y="191"/>
                    </a:lnTo>
                    <a:lnTo>
                      <a:pt x="90" y="187"/>
                    </a:lnTo>
                    <a:lnTo>
                      <a:pt x="99" y="179"/>
                    </a:lnTo>
                    <a:lnTo>
                      <a:pt x="108" y="172"/>
                    </a:lnTo>
                    <a:lnTo>
                      <a:pt x="114" y="163"/>
                    </a:lnTo>
                    <a:lnTo>
                      <a:pt x="117" y="151"/>
                    </a:lnTo>
                    <a:lnTo>
                      <a:pt x="121" y="140"/>
                    </a:lnTo>
                    <a:lnTo>
                      <a:pt x="121" y="129"/>
                    </a:lnTo>
                    <a:lnTo>
                      <a:pt x="116" y="54"/>
                    </a:lnTo>
                    <a:lnTo>
                      <a:pt x="116" y="54"/>
                    </a:lnTo>
                    <a:lnTo>
                      <a:pt x="114" y="43"/>
                    </a:lnTo>
                    <a:lnTo>
                      <a:pt x="108" y="32"/>
                    </a:lnTo>
                    <a:lnTo>
                      <a:pt x="103" y="23"/>
                    </a:lnTo>
                    <a:lnTo>
                      <a:pt x="95" y="13"/>
                    </a:lnTo>
                    <a:lnTo>
                      <a:pt x="86" y="8"/>
                    </a:lnTo>
                    <a:lnTo>
                      <a:pt x="76" y="2"/>
                    </a:lnTo>
                    <a:lnTo>
                      <a:pt x="65" y="0"/>
                    </a:lnTo>
                    <a:lnTo>
                      <a:pt x="52" y="0"/>
                    </a:lnTo>
                    <a:lnTo>
                      <a:pt x="52" y="0"/>
                    </a:lnTo>
                    <a:lnTo>
                      <a:pt x="41" y="2"/>
                    </a:lnTo>
                    <a:lnTo>
                      <a:pt x="30" y="6"/>
                    </a:lnTo>
                    <a:lnTo>
                      <a:pt x="20" y="13"/>
                    </a:lnTo>
                    <a:lnTo>
                      <a:pt x="13" y="21"/>
                    </a:lnTo>
                    <a:lnTo>
                      <a:pt x="7" y="30"/>
                    </a:lnTo>
                    <a:lnTo>
                      <a:pt x="4" y="40"/>
                    </a:lnTo>
                    <a:lnTo>
                      <a:pt x="0" y="53"/>
                    </a:lnTo>
                    <a:lnTo>
                      <a:pt x="0" y="64"/>
                    </a:lnTo>
                    <a:lnTo>
                      <a:pt x="6" y="137"/>
                    </a:lnTo>
                    <a:lnTo>
                      <a:pt x="6" y="137"/>
                    </a:lnTo>
                    <a:lnTo>
                      <a:pt x="7" y="150"/>
                    </a:lnTo>
                    <a:lnTo>
                      <a:pt x="11" y="161"/>
                    </a:lnTo>
                    <a:lnTo>
                      <a:pt x="17" y="170"/>
                    </a:lnTo>
                    <a:lnTo>
                      <a:pt x="26" y="178"/>
                    </a:lnTo>
                    <a:lnTo>
                      <a:pt x="34" y="185"/>
                    </a:lnTo>
                    <a:lnTo>
                      <a:pt x="45" y="189"/>
                    </a:lnTo>
                    <a:lnTo>
                      <a:pt x="56" y="193"/>
                    </a:lnTo>
                    <a:lnTo>
                      <a:pt x="67" y="193"/>
                    </a:lnTo>
                    <a:lnTo>
                      <a:pt x="67" y="19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</p:grpSp>
        <p:grpSp>
          <p:nvGrpSpPr>
            <p:cNvPr id="4" name="그룹 34"/>
            <p:cNvGrpSpPr/>
            <p:nvPr/>
          </p:nvGrpSpPr>
          <p:grpSpPr>
            <a:xfrm>
              <a:off x="9765163" y="1426969"/>
              <a:ext cx="855320" cy="553748"/>
              <a:chOff x="14482836" y="4593351"/>
              <a:chExt cx="1044575" cy="676276"/>
            </a:xfrm>
          </p:grpSpPr>
          <p:sp>
            <p:nvSpPr>
              <p:cNvPr id="50" name="Freeform 34"/>
              <p:cNvSpPr>
                <a:spLocks/>
              </p:cNvSpPr>
              <p:nvPr/>
            </p:nvSpPr>
            <p:spPr bwMode="auto">
              <a:xfrm>
                <a:off x="14682861" y="4917201"/>
                <a:ext cx="642938" cy="328613"/>
              </a:xfrm>
              <a:custGeom>
                <a:avLst/>
                <a:gdLst>
                  <a:gd name="T0" fmla="*/ 405 w 810"/>
                  <a:gd name="T1" fmla="*/ 180 h 412"/>
                  <a:gd name="T2" fmla="*/ 0 w 810"/>
                  <a:gd name="T3" fmla="*/ 0 h 412"/>
                  <a:gd name="T4" fmla="*/ 0 w 810"/>
                  <a:gd name="T5" fmla="*/ 272 h 412"/>
                  <a:gd name="T6" fmla="*/ 0 w 810"/>
                  <a:gd name="T7" fmla="*/ 272 h 412"/>
                  <a:gd name="T8" fmla="*/ 7 w 810"/>
                  <a:gd name="T9" fmla="*/ 278 h 412"/>
                  <a:gd name="T10" fmla="*/ 29 w 810"/>
                  <a:gd name="T11" fmla="*/ 294 h 412"/>
                  <a:gd name="T12" fmla="*/ 45 w 810"/>
                  <a:gd name="T13" fmla="*/ 304 h 412"/>
                  <a:gd name="T14" fmla="*/ 65 w 810"/>
                  <a:gd name="T15" fmla="*/ 316 h 412"/>
                  <a:gd name="T16" fmla="*/ 87 w 810"/>
                  <a:gd name="T17" fmla="*/ 329 h 412"/>
                  <a:gd name="T18" fmla="*/ 112 w 810"/>
                  <a:gd name="T19" fmla="*/ 343 h 412"/>
                  <a:gd name="T20" fmla="*/ 140 w 810"/>
                  <a:gd name="T21" fmla="*/ 355 h 412"/>
                  <a:gd name="T22" fmla="*/ 171 w 810"/>
                  <a:gd name="T23" fmla="*/ 368 h 412"/>
                  <a:gd name="T24" fmla="*/ 204 w 810"/>
                  <a:gd name="T25" fmla="*/ 380 h 412"/>
                  <a:gd name="T26" fmla="*/ 239 w 810"/>
                  <a:gd name="T27" fmla="*/ 390 h 412"/>
                  <a:gd name="T28" fmla="*/ 278 w 810"/>
                  <a:gd name="T29" fmla="*/ 399 h 412"/>
                  <a:gd name="T30" fmla="*/ 318 w 810"/>
                  <a:gd name="T31" fmla="*/ 406 h 412"/>
                  <a:gd name="T32" fmla="*/ 339 w 810"/>
                  <a:gd name="T33" fmla="*/ 409 h 412"/>
                  <a:gd name="T34" fmla="*/ 361 w 810"/>
                  <a:gd name="T35" fmla="*/ 410 h 412"/>
                  <a:gd name="T36" fmla="*/ 383 w 810"/>
                  <a:gd name="T37" fmla="*/ 411 h 412"/>
                  <a:gd name="T38" fmla="*/ 405 w 810"/>
                  <a:gd name="T39" fmla="*/ 412 h 412"/>
                  <a:gd name="T40" fmla="*/ 405 w 810"/>
                  <a:gd name="T41" fmla="*/ 412 h 412"/>
                  <a:gd name="T42" fmla="*/ 427 w 810"/>
                  <a:gd name="T43" fmla="*/ 411 h 412"/>
                  <a:gd name="T44" fmla="*/ 449 w 810"/>
                  <a:gd name="T45" fmla="*/ 410 h 412"/>
                  <a:gd name="T46" fmla="*/ 471 w 810"/>
                  <a:gd name="T47" fmla="*/ 409 h 412"/>
                  <a:gd name="T48" fmla="*/ 492 w 810"/>
                  <a:gd name="T49" fmla="*/ 406 h 412"/>
                  <a:gd name="T50" fmla="*/ 531 w 810"/>
                  <a:gd name="T51" fmla="*/ 399 h 412"/>
                  <a:gd name="T52" fmla="*/ 570 w 810"/>
                  <a:gd name="T53" fmla="*/ 390 h 412"/>
                  <a:gd name="T54" fmla="*/ 605 w 810"/>
                  <a:gd name="T55" fmla="*/ 380 h 412"/>
                  <a:gd name="T56" fmla="*/ 639 w 810"/>
                  <a:gd name="T57" fmla="*/ 368 h 412"/>
                  <a:gd name="T58" fmla="*/ 670 w 810"/>
                  <a:gd name="T59" fmla="*/ 355 h 412"/>
                  <a:gd name="T60" fmla="*/ 698 w 810"/>
                  <a:gd name="T61" fmla="*/ 343 h 412"/>
                  <a:gd name="T62" fmla="*/ 724 w 810"/>
                  <a:gd name="T63" fmla="*/ 329 h 412"/>
                  <a:gd name="T64" fmla="*/ 746 w 810"/>
                  <a:gd name="T65" fmla="*/ 316 h 412"/>
                  <a:gd name="T66" fmla="*/ 765 w 810"/>
                  <a:gd name="T67" fmla="*/ 304 h 412"/>
                  <a:gd name="T68" fmla="*/ 782 w 810"/>
                  <a:gd name="T69" fmla="*/ 294 h 412"/>
                  <a:gd name="T70" fmla="*/ 804 w 810"/>
                  <a:gd name="T71" fmla="*/ 278 h 412"/>
                  <a:gd name="T72" fmla="*/ 810 w 810"/>
                  <a:gd name="T73" fmla="*/ 272 h 412"/>
                  <a:gd name="T74" fmla="*/ 810 w 810"/>
                  <a:gd name="T75" fmla="*/ 0 h 412"/>
                  <a:gd name="T76" fmla="*/ 405 w 810"/>
                  <a:gd name="T77" fmla="*/ 180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10" h="412">
                    <a:moveTo>
                      <a:pt x="405" y="180"/>
                    </a:moveTo>
                    <a:lnTo>
                      <a:pt x="0" y="0"/>
                    </a:lnTo>
                    <a:lnTo>
                      <a:pt x="0" y="272"/>
                    </a:lnTo>
                    <a:lnTo>
                      <a:pt x="0" y="272"/>
                    </a:lnTo>
                    <a:lnTo>
                      <a:pt x="7" y="278"/>
                    </a:lnTo>
                    <a:lnTo>
                      <a:pt x="29" y="294"/>
                    </a:lnTo>
                    <a:lnTo>
                      <a:pt x="45" y="304"/>
                    </a:lnTo>
                    <a:lnTo>
                      <a:pt x="65" y="316"/>
                    </a:lnTo>
                    <a:lnTo>
                      <a:pt x="87" y="329"/>
                    </a:lnTo>
                    <a:lnTo>
                      <a:pt x="112" y="343"/>
                    </a:lnTo>
                    <a:lnTo>
                      <a:pt x="140" y="355"/>
                    </a:lnTo>
                    <a:lnTo>
                      <a:pt x="171" y="368"/>
                    </a:lnTo>
                    <a:lnTo>
                      <a:pt x="204" y="380"/>
                    </a:lnTo>
                    <a:lnTo>
                      <a:pt x="239" y="390"/>
                    </a:lnTo>
                    <a:lnTo>
                      <a:pt x="278" y="399"/>
                    </a:lnTo>
                    <a:lnTo>
                      <a:pt x="318" y="406"/>
                    </a:lnTo>
                    <a:lnTo>
                      <a:pt x="339" y="409"/>
                    </a:lnTo>
                    <a:lnTo>
                      <a:pt x="361" y="410"/>
                    </a:lnTo>
                    <a:lnTo>
                      <a:pt x="383" y="411"/>
                    </a:lnTo>
                    <a:lnTo>
                      <a:pt x="405" y="412"/>
                    </a:lnTo>
                    <a:lnTo>
                      <a:pt x="405" y="412"/>
                    </a:lnTo>
                    <a:lnTo>
                      <a:pt x="427" y="411"/>
                    </a:lnTo>
                    <a:lnTo>
                      <a:pt x="449" y="410"/>
                    </a:lnTo>
                    <a:lnTo>
                      <a:pt x="471" y="409"/>
                    </a:lnTo>
                    <a:lnTo>
                      <a:pt x="492" y="406"/>
                    </a:lnTo>
                    <a:lnTo>
                      <a:pt x="531" y="399"/>
                    </a:lnTo>
                    <a:lnTo>
                      <a:pt x="570" y="390"/>
                    </a:lnTo>
                    <a:lnTo>
                      <a:pt x="605" y="380"/>
                    </a:lnTo>
                    <a:lnTo>
                      <a:pt x="639" y="368"/>
                    </a:lnTo>
                    <a:lnTo>
                      <a:pt x="670" y="355"/>
                    </a:lnTo>
                    <a:lnTo>
                      <a:pt x="698" y="343"/>
                    </a:lnTo>
                    <a:lnTo>
                      <a:pt x="724" y="329"/>
                    </a:lnTo>
                    <a:lnTo>
                      <a:pt x="746" y="316"/>
                    </a:lnTo>
                    <a:lnTo>
                      <a:pt x="765" y="304"/>
                    </a:lnTo>
                    <a:lnTo>
                      <a:pt x="782" y="294"/>
                    </a:lnTo>
                    <a:lnTo>
                      <a:pt x="804" y="278"/>
                    </a:lnTo>
                    <a:lnTo>
                      <a:pt x="810" y="272"/>
                    </a:lnTo>
                    <a:lnTo>
                      <a:pt x="810" y="0"/>
                    </a:lnTo>
                    <a:lnTo>
                      <a:pt x="405" y="180"/>
                    </a:lnTo>
                    <a:close/>
                  </a:path>
                </a:pathLst>
              </a:custGeom>
              <a:solidFill>
                <a:srgbClr val="06A1C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51" name="Freeform 35"/>
              <p:cNvSpPr>
                <a:spLocks noEditPoints="1"/>
              </p:cNvSpPr>
              <p:nvPr/>
            </p:nvSpPr>
            <p:spPr bwMode="auto">
              <a:xfrm>
                <a:off x="14657461" y="4893389"/>
                <a:ext cx="693738" cy="376238"/>
              </a:xfrm>
              <a:custGeom>
                <a:avLst/>
                <a:gdLst>
                  <a:gd name="T0" fmla="*/ 438 w 875"/>
                  <a:gd name="T1" fmla="*/ 475 h 475"/>
                  <a:gd name="T2" fmla="*/ 392 w 875"/>
                  <a:gd name="T3" fmla="*/ 473 h 475"/>
                  <a:gd name="T4" fmla="*/ 348 w 875"/>
                  <a:gd name="T5" fmla="*/ 470 h 475"/>
                  <a:gd name="T6" fmla="*/ 267 w 875"/>
                  <a:gd name="T7" fmla="*/ 453 h 475"/>
                  <a:gd name="T8" fmla="*/ 195 w 875"/>
                  <a:gd name="T9" fmla="*/ 430 h 475"/>
                  <a:gd name="T10" fmla="*/ 133 w 875"/>
                  <a:gd name="T11" fmla="*/ 403 h 475"/>
                  <a:gd name="T12" fmla="*/ 84 w 875"/>
                  <a:gd name="T13" fmla="*/ 377 h 475"/>
                  <a:gd name="T14" fmla="*/ 47 w 875"/>
                  <a:gd name="T15" fmla="*/ 354 h 475"/>
                  <a:gd name="T16" fmla="*/ 12 w 875"/>
                  <a:gd name="T17" fmla="*/ 328 h 475"/>
                  <a:gd name="T18" fmla="*/ 7 w 875"/>
                  <a:gd name="T19" fmla="*/ 324 h 475"/>
                  <a:gd name="T20" fmla="*/ 1 w 875"/>
                  <a:gd name="T21" fmla="*/ 311 h 475"/>
                  <a:gd name="T22" fmla="*/ 0 w 875"/>
                  <a:gd name="T23" fmla="*/ 32 h 475"/>
                  <a:gd name="T24" fmla="*/ 1 w 875"/>
                  <a:gd name="T25" fmla="*/ 23 h 475"/>
                  <a:gd name="T26" fmla="*/ 9 w 875"/>
                  <a:gd name="T27" fmla="*/ 10 h 475"/>
                  <a:gd name="T28" fmla="*/ 15 w 875"/>
                  <a:gd name="T29" fmla="*/ 5 h 475"/>
                  <a:gd name="T30" fmla="*/ 29 w 875"/>
                  <a:gd name="T31" fmla="*/ 0 h 475"/>
                  <a:gd name="T32" fmla="*/ 45 w 875"/>
                  <a:gd name="T33" fmla="*/ 3 h 475"/>
                  <a:gd name="T34" fmla="*/ 831 w 875"/>
                  <a:gd name="T35" fmla="*/ 3 h 475"/>
                  <a:gd name="T36" fmla="*/ 839 w 875"/>
                  <a:gd name="T37" fmla="*/ 0 h 475"/>
                  <a:gd name="T38" fmla="*/ 854 w 875"/>
                  <a:gd name="T39" fmla="*/ 1 h 475"/>
                  <a:gd name="T40" fmla="*/ 861 w 875"/>
                  <a:gd name="T41" fmla="*/ 5 h 475"/>
                  <a:gd name="T42" fmla="*/ 871 w 875"/>
                  <a:gd name="T43" fmla="*/ 16 h 475"/>
                  <a:gd name="T44" fmla="*/ 875 w 875"/>
                  <a:gd name="T45" fmla="*/ 32 h 475"/>
                  <a:gd name="T46" fmla="*/ 875 w 875"/>
                  <a:gd name="T47" fmla="*/ 304 h 475"/>
                  <a:gd name="T48" fmla="*/ 872 w 875"/>
                  <a:gd name="T49" fmla="*/ 318 h 475"/>
                  <a:gd name="T50" fmla="*/ 864 w 875"/>
                  <a:gd name="T51" fmla="*/ 328 h 475"/>
                  <a:gd name="T52" fmla="*/ 854 w 875"/>
                  <a:gd name="T53" fmla="*/ 336 h 475"/>
                  <a:gd name="T54" fmla="*/ 812 w 875"/>
                  <a:gd name="T55" fmla="*/ 365 h 475"/>
                  <a:gd name="T56" fmla="*/ 768 w 875"/>
                  <a:gd name="T57" fmla="*/ 391 h 475"/>
                  <a:gd name="T58" fmla="*/ 713 w 875"/>
                  <a:gd name="T59" fmla="*/ 417 h 475"/>
                  <a:gd name="T60" fmla="*/ 645 w 875"/>
                  <a:gd name="T61" fmla="*/ 442 h 475"/>
                  <a:gd name="T62" fmla="*/ 569 w 875"/>
                  <a:gd name="T63" fmla="*/ 463 h 475"/>
                  <a:gd name="T64" fmla="*/ 506 w 875"/>
                  <a:gd name="T65" fmla="*/ 472 h 475"/>
                  <a:gd name="T66" fmla="*/ 461 w 875"/>
                  <a:gd name="T67" fmla="*/ 474 h 475"/>
                  <a:gd name="T68" fmla="*/ 438 w 875"/>
                  <a:gd name="T69" fmla="*/ 475 h 475"/>
                  <a:gd name="T70" fmla="*/ 64 w 875"/>
                  <a:gd name="T71" fmla="*/ 289 h 475"/>
                  <a:gd name="T72" fmla="*/ 111 w 875"/>
                  <a:gd name="T73" fmla="*/ 320 h 475"/>
                  <a:gd name="T74" fmla="*/ 148 w 875"/>
                  <a:gd name="T75" fmla="*/ 341 h 475"/>
                  <a:gd name="T76" fmla="*/ 194 w 875"/>
                  <a:gd name="T77" fmla="*/ 362 h 475"/>
                  <a:gd name="T78" fmla="*/ 246 w 875"/>
                  <a:gd name="T79" fmla="*/ 381 h 475"/>
                  <a:gd name="T80" fmla="*/ 304 w 875"/>
                  <a:gd name="T81" fmla="*/ 398 h 475"/>
                  <a:gd name="T82" fmla="*/ 369 w 875"/>
                  <a:gd name="T83" fmla="*/ 408 h 475"/>
                  <a:gd name="T84" fmla="*/ 438 w 875"/>
                  <a:gd name="T85" fmla="*/ 413 h 475"/>
                  <a:gd name="T86" fmla="*/ 473 w 875"/>
                  <a:gd name="T87" fmla="*/ 412 h 475"/>
                  <a:gd name="T88" fmla="*/ 540 w 875"/>
                  <a:gd name="T89" fmla="*/ 403 h 475"/>
                  <a:gd name="T90" fmla="*/ 603 w 875"/>
                  <a:gd name="T91" fmla="*/ 390 h 475"/>
                  <a:gd name="T92" fmla="*/ 657 w 875"/>
                  <a:gd name="T93" fmla="*/ 371 h 475"/>
                  <a:gd name="T94" fmla="*/ 706 w 875"/>
                  <a:gd name="T95" fmla="*/ 351 h 475"/>
                  <a:gd name="T96" fmla="*/ 746 w 875"/>
                  <a:gd name="T97" fmla="*/ 330 h 475"/>
                  <a:gd name="T98" fmla="*/ 793 w 875"/>
                  <a:gd name="T99" fmla="*/ 303 h 475"/>
                  <a:gd name="T100" fmla="*/ 812 w 875"/>
                  <a:gd name="T101" fmla="*/ 79 h 475"/>
                  <a:gd name="T102" fmla="*/ 451 w 875"/>
                  <a:gd name="T103" fmla="*/ 240 h 475"/>
                  <a:gd name="T104" fmla="*/ 438 w 875"/>
                  <a:gd name="T105" fmla="*/ 244 h 475"/>
                  <a:gd name="T106" fmla="*/ 425 w 875"/>
                  <a:gd name="T107" fmla="*/ 240 h 475"/>
                  <a:gd name="T108" fmla="*/ 64 w 875"/>
                  <a:gd name="T109" fmla="*/ 289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875" h="475">
                    <a:moveTo>
                      <a:pt x="438" y="475"/>
                    </a:moveTo>
                    <a:lnTo>
                      <a:pt x="438" y="475"/>
                    </a:lnTo>
                    <a:lnTo>
                      <a:pt x="415" y="474"/>
                    </a:lnTo>
                    <a:lnTo>
                      <a:pt x="392" y="473"/>
                    </a:lnTo>
                    <a:lnTo>
                      <a:pt x="370" y="472"/>
                    </a:lnTo>
                    <a:lnTo>
                      <a:pt x="348" y="470"/>
                    </a:lnTo>
                    <a:lnTo>
                      <a:pt x="306" y="463"/>
                    </a:lnTo>
                    <a:lnTo>
                      <a:pt x="267" y="453"/>
                    </a:lnTo>
                    <a:lnTo>
                      <a:pt x="230" y="442"/>
                    </a:lnTo>
                    <a:lnTo>
                      <a:pt x="195" y="430"/>
                    </a:lnTo>
                    <a:lnTo>
                      <a:pt x="164" y="417"/>
                    </a:lnTo>
                    <a:lnTo>
                      <a:pt x="133" y="403"/>
                    </a:lnTo>
                    <a:lnTo>
                      <a:pt x="108" y="391"/>
                    </a:lnTo>
                    <a:lnTo>
                      <a:pt x="84" y="377"/>
                    </a:lnTo>
                    <a:lnTo>
                      <a:pt x="64" y="365"/>
                    </a:lnTo>
                    <a:lnTo>
                      <a:pt x="47" y="354"/>
                    </a:lnTo>
                    <a:lnTo>
                      <a:pt x="22" y="336"/>
                    </a:lnTo>
                    <a:lnTo>
                      <a:pt x="12" y="328"/>
                    </a:lnTo>
                    <a:lnTo>
                      <a:pt x="12" y="328"/>
                    </a:lnTo>
                    <a:lnTo>
                      <a:pt x="7" y="324"/>
                    </a:lnTo>
                    <a:lnTo>
                      <a:pt x="4" y="318"/>
                    </a:lnTo>
                    <a:lnTo>
                      <a:pt x="1" y="311"/>
                    </a:lnTo>
                    <a:lnTo>
                      <a:pt x="0" y="304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1" y="23"/>
                    </a:lnTo>
                    <a:lnTo>
                      <a:pt x="5" y="16"/>
                    </a:lnTo>
                    <a:lnTo>
                      <a:pt x="9" y="10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22" y="1"/>
                    </a:lnTo>
                    <a:lnTo>
                      <a:pt x="29" y="0"/>
                    </a:lnTo>
                    <a:lnTo>
                      <a:pt x="37" y="0"/>
                    </a:lnTo>
                    <a:lnTo>
                      <a:pt x="45" y="3"/>
                    </a:lnTo>
                    <a:lnTo>
                      <a:pt x="438" y="178"/>
                    </a:lnTo>
                    <a:lnTo>
                      <a:pt x="831" y="3"/>
                    </a:lnTo>
                    <a:lnTo>
                      <a:pt x="831" y="3"/>
                    </a:lnTo>
                    <a:lnTo>
                      <a:pt x="839" y="0"/>
                    </a:lnTo>
                    <a:lnTo>
                      <a:pt x="846" y="0"/>
                    </a:lnTo>
                    <a:lnTo>
                      <a:pt x="854" y="1"/>
                    </a:lnTo>
                    <a:lnTo>
                      <a:pt x="861" y="5"/>
                    </a:lnTo>
                    <a:lnTo>
                      <a:pt x="861" y="5"/>
                    </a:lnTo>
                    <a:lnTo>
                      <a:pt x="867" y="10"/>
                    </a:lnTo>
                    <a:lnTo>
                      <a:pt x="871" y="16"/>
                    </a:lnTo>
                    <a:lnTo>
                      <a:pt x="874" y="23"/>
                    </a:lnTo>
                    <a:lnTo>
                      <a:pt x="875" y="32"/>
                    </a:lnTo>
                    <a:lnTo>
                      <a:pt x="875" y="304"/>
                    </a:lnTo>
                    <a:lnTo>
                      <a:pt x="875" y="304"/>
                    </a:lnTo>
                    <a:lnTo>
                      <a:pt x="875" y="311"/>
                    </a:lnTo>
                    <a:lnTo>
                      <a:pt x="872" y="318"/>
                    </a:lnTo>
                    <a:lnTo>
                      <a:pt x="869" y="324"/>
                    </a:lnTo>
                    <a:lnTo>
                      <a:pt x="864" y="328"/>
                    </a:lnTo>
                    <a:lnTo>
                      <a:pt x="864" y="328"/>
                    </a:lnTo>
                    <a:lnTo>
                      <a:pt x="854" y="336"/>
                    </a:lnTo>
                    <a:lnTo>
                      <a:pt x="830" y="354"/>
                    </a:lnTo>
                    <a:lnTo>
                      <a:pt x="812" y="365"/>
                    </a:lnTo>
                    <a:lnTo>
                      <a:pt x="791" y="377"/>
                    </a:lnTo>
                    <a:lnTo>
                      <a:pt x="768" y="391"/>
                    </a:lnTo>
                    <a:lnTo>
                      <a:pt x="742" y="403"/>
                    </a:lnTo>
                    <a:lnTo>
                      <a:pt x="713" y="417"/>
                    </a:lnTo>
                    <a:lnTo>
                      <a:pt x="680" y="430"/>
                    </a:lnTo>
                    <a:lnTo>
                      <a:pt x="645" y="442"/>
                    </a:lnTo>
                    <a:lnTo>
                      <a:pt x="608" y="453"/>
                    </a:lnTo>
                    <a:lnTo>
                      <a:pt x="569" y="463"/>
                    </a:lnTo>
                    <a:lnTo>
                      <a:pt x="527" y="470"/>
                    </a:lnTo>
                    <a:lnTo>
                      <a:pt x="506" y="472"/>
                    </a:lnTo>
                    <a:lnTo>
                      <a:pt x="483" y="473"/>
                    </a:lnTo>
                    <a:lnTo>
                      <a:pt x="461" y="474"/>
                    </a:lnTo>
                    <a:lnTo>
                      <a:pt x="438" y="475"/>
                    </a:lnTo>
                    <a:lnTo>
                      <a:pt x="438" y="475"/>
                    </a:lnTo>
                    <a:close/>
                    <a:moveTo>
                      <a:pt x="64" y="289"/>
                    </a:moveTo>
                    <a:lnTo>
                      <a:pt x="64" y="289"/>
                    </a:lnTo>
                    <a:lnTo>
                      <a:pt x="84" y="303"/>
                    </a:lnTo>
                    <a:lnTo>
                      <a:pt x="111" y="320"/>
                    </a:lnTo>
                    <a:lnTo>
                      <a:pt x="129" y="330"/>
                    </a:lnTo>
                    <a:lnTo>
                      <a:pt x="148" y="341"/>
                    </a:lnTo>
                    <a:lnTo>
                      <a:pt x="171" y="351"/>
                    </a:lnTo>
                    <a:lnTo>
                      <a:pt x="194" y="362"/>
                    </a:lnTo>
                    <a:lnTo>
                      <a:pt x="219" y="371"/>
                    </a:lnTo>
                    <a:lnTo>
                      <a:pt x="246" y="381"/>
                    </a:lnTo>
                    <a:lnTo>
                      <a:pt x="274" y="390"/>
                    </a:lnTo>
                    <a:lnTo>
                      <a:pt x="304" y="398"/>
                    </a:lnTo>
                    <a:lnTo>
                      <a:pt x="336" y="403"/>
                    </a:lnTo>
                    <a:lnTo>
                      <a:pt x="369" y="408"/>
                    </a:lnTo>
                    <a:lnTo>
                      <a:pt x="402" y="412"/>
                    </a:lnTo>
                    <a:lnTo>
                      <a:pt x="438" y="413"/>
                    </a:lnTo>
                    <a:lnTo>
                      <a:pt x="438" y="413"/>
                    </a:lnTo>
                    <a:lnTo>
                      <a:pt x="473" y="412"/>
                    </a:lnTo>
                    <a:lnTo>
                      <a:pt x="508" y="408"/>
                    </a:lnTo>
                    <a:lnTo>
                      <a:pt x="540" y="403"/>
                    </a:lnTo>
                    <a:lnTo>
                      <a:pt x="572" y="398"/>
                    </a:lnTo>
                    <a:lnTo>
                      <a:pt x="603" y="390"/>
                    </a:lnTo>
                    <a:lnTo>
                      <a:pt x="630" y="381"/>
                    </a:lnTo>
                    <a:lnTo>
                      <a:pt x="657" y="371"/>
                    </a:lnTo>
                    <a:lnTo>
                      <a:pt x="682" y="362"/>
                    </a:lnTo>
                    <a:lnTo>
                      <a:pt x="706" y="351"/>
                    </a:lnTo>
                    <a:lnTo>
                      <a:pt x="728" y="341"/>
                    </a:lnTo>
                    <a:lnTo>
                      <a:pt x="746" y="330"/>
                    </a:lnTo>
                    <a:lnTo>
                      <a:pt x="764" y="320"/>
                    </a:lnTo>
                    <a:lnTo>
                      <a:pt x="793" y="303"/>
                    </a:lnTo>
                    <a:lnTo>
                      <a:pt x="812" y="289"/>
                    </a:lnTo>
                    <a:lnTo>
                      <a:pt x="812" y="79"/>
                    </a:lnTo>
                    <a:lnTo>
                      <a:pt x="451" y="240"/>
                    </a:lnTo>
                    <a:lnTo>
                      <a:pt x="451" y="240"/>
                    </a:lnTo>
                    <a:lnTo>
                      <a:pt x="444" y="242"/>
                    </a:lnTo>
                    <a:lnTo>
                      <a:pt x="438" y="244"/>
                    </a:lnTo>
                    <a:lnTo>
                      <a:pt x="431" y="242"/>
                    </a:lnTo>
                    <a:lnTo>
                      <a:pt x="425" y="240"/>
                    </a:lnTo>
                    <a:lnTo>
                      <a:pt x="64" y="79"/>
                    </a:lnTo>
                    <a:lnTo>
                      <a:pt x="64" y="28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52" name="Freeform 36"/>
              <p:cNvSpPr>
                <a:spLocks/>
              </p:cNvSpPr>
              <p:nvPr/>
            </p:nvSpPr>
            <p:spPr bwMode="auto">
              <a:xfrm>
                <a:off x="14506649" y="4617164"/>
                <a:ext cx="995363" cy="444500"/>
              </a:xfrm>
              <a:custGeom>
                <a:avLst/>
                <a:gdLst>
                  <a:gd name="T0" fmla="*/ 627 w 1254"/>
                  <a:gd name="T1" fmla="*/ 558 h 558"/>
                  <a:gd name="T2" fmla="*/ 0 w 1254"/>
                  <a:gd name="T3" fmla="*/ 279 h 558"/>
                  <a:gd name="T4" fmla="*/ 627 w 1254"/>
                  <a:gd name="T5" fmla="*/ 0 h 558"/>
                  <a:gd name="T6" fmla="*/ 1254 w 1254"/>
                  <a:gd name="T7" fmla="*/ 279 h 558"/>
                  <a:gd name="T8" fmla="*/ 627 w 1254"/>
                  <a:gd name="T9" fmla="*/ 558 h 5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4" h="558">
                    <a:moveTo>
                      <a:pt x="627" y="558"/>
                    </a:moveTo>
                    <a:lnTo>
                      <a:pt x="0" y="279"/>
                    </a:lnTo>
                    <a:lnTo>
                      <a:pt x="627" y="0"/>
                    </a:lnTo>
                    <a:lnTo>
                      <a:pt x="1254" y="279"/>
                    </a:lnTo>
                    <a:lnTo>
                      <a:pt x="627" y="558"/>
                    </a:lnTo>
                    <a:close/>
                  </a:path>
                </a:pathLst>
              </a:custGeom>
              <a:solidFill>
                <a:srgbClr val="06A1C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53" name="Freeform 37"/>
              <p:cNvSpPr>
                <a:spLocks noEditPoints="1"/>
              </p:cNvSpPr>
              <p:nvPr/>
            </p:nvSpPr>
            <p:spPr bwMode="auto">
              <a:xfrm>
                <a:off x="14482836" y="4593351"/>
                <a:ext cx="1044575" cy="492125"/>
              </a:xfrm>
              <a:custGeom>
                <a:avLst/>
                <a:gdLst>
                  <a:gd name="T0" fmla="*/ 658 w 1316"/>
                  <a:gd name="T1" fmla="*/ 621 h 621"/>
                  <a:gd name="T2" fmla="*/ 658 w 1316"/>
                  <a:gd name="T3" fmla="*/ 621 h 621"/>
                  <a:gd name="T4" fmla="*/ 651 w 1316"/>
                  <a:gd name="T5" fmla="*/ 619 h 621"/>
                  <a:gd name="T6" fmla="*/ 645 w 1316"/>
                  <a:gd name="T7" fmla="*/ 617 h 621"/>
                  <a:gd name="T8" fmla="*/ 19 w 1316"/>
                  <a:gd name="T9" fmla="*/ 339 h 621"/>
                  <a:gd name="T10" fmla="*/ 19 w 1316"/>
                  <a:gd name="T11" fmla="*/ 339 h 621"/>
                  <a:gd name="T12" fmla="*/ 11 w 1316"/>
                  <a:gd name="T13" fmla="*/ 333 h 621"/>
                  <a:gd name="T14" fmla="*/ 5 w 1316"/>
                  <a:gd name="T15" fmla="*/ 327 h 621"/>
                  <a:gd name="T16" fmla="*/ 1 w 1316"/>
                  <a:gd name="T17" fmla="*/ 319 h 621"/>
                  <a:gd name="T18" fmla="*/ 0 w 1316"/>
                  <a:gd name="T19" fmla="*/ 310 h 621"/>
                  <a:gd name="T20" fmla="*/ 0 w 1316"/>
                  <a:gd name="T21" fmla="*/ 310 h 621"/>
                  <a:gd name="T22" fmla="*/ 1 w 1316"/>
                  <a:gd name="T23" fmla="*/ 301 h 621"/>
                  <a:gd name="T24" fmla="*/ 5 w 1316"/>
                  <a:gd name="T25" fmla="*/ 293 h 621"/>
                  <a:gd name="T26" fmla="*/ 11 w 1316"/>
                  <a:gd name="T27" fmla="*/ 286 h 621"/>
                  <a:gd name="T28" fmla="*/ 19 w 1316"/>
                  <a:gd name="T29" fmla="*/ 281 h 621"/>
                  <a:gd name="T30" fmla="*/ 645 w 1316"/>
                  <a:gd name="T31" fmla="*/ 2 h 621"/>
                  <a:gd name="T32" fmla="*/ 645 w 1316"/>
                  <a:gd name="T33" fmla="*/ 2 h 621"/>
                  <a:gd name="T34" fmla="*/ 651 w 1316"/>
                  <a:gd name="T35" fmla="*/ 0 h 621"/>
                  <a:gd name="T36" fmla="*/ 658 w 1316"/>
                  <a:gd name="T37" fmla="*/ 0 h 621"/>
                  <a:gd name="T38" fmla="*/ 664 w 1316"/>
                  <a:gd name="T39" fmla="*/ 0 h 621"/>
                  <a:gd name="T40" fmla="*/ 671 w 1316"/>
                  <a:gd name="T41" fmla="*/ 2 h 621"/>
                  <a:gd name="T42" fmla="*/ 1297 w 1316"/>
                  <a:gd name="T43" fmla="*/ 281 h 621"/>
                  <a:gd name="T44" fmla="*/ 1297 w 1316"/>
                  <a:gd name="T45" fmla="*/ 281 h 621"/>
                  <a:gd name="T46" fmla="*/ 1304 w 1316"/>
                  <a:gd name="T47" fmla="*/ 286 h 621"/>
                  <a:gd name="T48" fmla="*/ 1310 w 1316"/>
                  <a:gd name="T49" fmla="*/ 293 h 621"/>
                  <a:gd name="T50" fmla="*/ 1315 w 1316"/>
                  <a:gd name="T51" fmla="*/ 301 h 621"/>
                  <a:gd name="T52" fmla="*/ 1316 w 1316"/>
                  <a:gd name="T53" fmla="*/ 310 h 621"/>
                  <a:gd name="T54" fmla="*/ 1316 w 1316"/>
                  <a:gd name="T55" fmla="*/ 310 h 621"/>
                  <a:gd name="T56" fmla="*/ 1315 w 1316"/>
                  <a:gd name="T57" fmla="*/ 319 h 621"/>
                  <a:gd name="T58" fmla="*/ 1310 w 1316"/>
                  <a:gd name="T59" fmla="*/ 327 h 621"/>
                  <a:gd name="T60" fmla="*/ 1304 w 1316"/>
                  <a:gd name="T61" fmla="*/ 333 h 621"/>
                  <a:gd name="T62" fmla="*/ 1297 w 1316"/>
                  <a:gd name="T63" fmla="*/ 339 h 621"/>
                  <a:gd name="T64" fmla="*/ 671 w 1316"/>
                  <a:gd name="T65" fmla="*/ 617 h 621"/>
                  <a:gd name="T66" fmla="*/ 671 w 1316"/>
                  <a:gd name="T67" fmla="*/ 617 h 621"/>
                  <a:gd name="T68" fmla="*/ 664 w 1316"/>
                  <a:gd name="T69" fmla="*/ 619 h 621"/>
                  <a:gd name="T70" fmla="*/ 658 w 1316"/>
                  <a:gd name="T71" fmla="*/ 621 h 621"/>
                  <a:gd name="T72" fmla="*/ 658 w 1316"/>
                  <a:gd name="T73" fmla="*/ 621 h 621"/>
                  <a:gd name="T74" fmla="*/ 109 w 1316"/>
                  <a:gd name="T75" fmla="*/ 310 h 621"/>
                  <a:gd name="T76" fmla="*/ 658 w 1316"/>
                  <a:gd name="T77" fmla="*/ 555 h 621"/>
                  <a:gd name="T78" fmla="*/ 1207 w 1316"/>
                  <a:gd name="T79" fmla="*/ 310 h 621"/>
                  <a:gd name="T80" fmla="*/ 658 w 1316"/>
                  <a:gd name="T81" fmla="*/ 66 h 621"/>
                  <a:gd name="T82" fmla="*/ 109 w 1316"/>
                  <a:gd name="T83" fmla="*/ 310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316" h="621">
                    <a:moveTo>
                      <a:pt x="658" y="621"/>
                    </a:moveTo>
                    <a:lnTo>
                      <a:pt x="658" y="621"/>
                    </a:lnTo>
                    <a:lnTo>
                      <a:pt x="651" y="619"/>
                    </a:lnTo>
                    <a:lnTo>
                      <a:pt x="645" y="617"/>
                    </a:lnTo>
                    <a:lnTo>
                      <a:pt x="19" y="339"/>
                    </a:lnTo>
                    <a:lnTo>
                      <a:pt x="19" y="339"/>
                    </a:lnTo>
                    <a:lnTo>
                      <a:pt x="11" y="333"/>
                    </a:lnTo>
                    <a:lnTo>
                      <a:pt x="5" y="327"/>
                    </a:lnTo>
                    <a:lnTo>
                      <a:pt x="1" y="319"/>
                    </a:lnTo>
                    <a:lnTo>
                      <a:pt x="0" y="310"/>
                    </a:lnTo>
                    <a:lnTo>
                      <a:pt x="0" y="310"/>
                    </a:lnTo>
                    <a:lnTo>
                      <a:pt x="1" y="301"/>
                    </a:lnTo>
                    <a:lnTo>
                      <a:pt x="5" y="293"/>
                    </a:lnTo>
                    <a:lnTo>
                      <a:pt x="11" y="286"/>
                    </a:lnTo>
                    <a:lnTo>
                      <a:pt x="19" y="281"/>
                    </a:lnTo>
                    <a:lnTo>
                      <a:pt x="645" y="2"/>
                    </a:lnTo>
                    <a:lnTo>
                      <a:pt x="645" y="2"/>
                    </a:lnTo>
                    <a:lnTo>
                      <a:pt x="651" y="0"/>
                    </a:lnTo>
                    <a:lnTo>
                      <a:pt x="658" y="0"/>
                    </a:lnTo>
                    <a:lnTo>
                      <a:pt x="664" y="0"/>
                    </a:lnTo>
                    <a:lnTo>
                      <a:pt x="671" y="2"/>
                    </a:lnTo>
                    <a:lnTo>
                      <a:pt x="1297" y="281"/>
                    </a:lnTo>
                    <a:lnTo>
                      <a:pt x="1297" y="281"/>
                    </a:lnTo>
                    <a:lnTo>
                      <a:pt x="1304" y="286"/>
                    </a:lnTo>
                    <a:lnTo>
                      <a:pt x="1310" y="293"/>
                    </a:lnTo>
                    <a:lnTo>
                      <a:pt x="1315" y="301"/>
                    </a:lnTo>
                    <a:lnTo>
                      <a:pt x="1316" y="310"/>
                    </a:lnTo>
                    <a:lnTo>
                      <a:pt x="1316" y="310"/>
                    </a:lnTo>
                    <a:lnTo>
                      <a:pt x="1315" y="319"/>
                    </a:lnTo>
                    <a:lnTo>
                      <a:pt x="1310" y="327"/>
                    </a:lnTo>
                    <a:lnTo>
                      <a:pt x="1304" y="333"/>
                    </a:lnTo>
                    <a:lnTo>
                      <a:pt x="1297" y="339"/>
                    </a:lnTo>
                    <a:lnTo>
                      <a:pt x="671" y="617"/>
                    </a:lnTo>
                    <a:lnTo>
                      <a:pt x="671" y="617"/>
                    </a:lnTo>
                    <a:lnTo>
                      <a:pt x="664" y="619"/>
                    </a:lnTo>
                    <a:lnTo>
                      <a:pt x="658" y="621"/>
                    </a:lnTo>
                    <a:lnTo>
                      <a:pt x="658" y="621"/>
                    </a:lnTo>
                    <a:close/>
                    <a:moveTo>
                      <a:pt x="109" y="310"/>
                    </a:moveTo>
                    <a:lnTo>
                      <a:pt x="658" y="555"/>
                    </a:lnTo>
                    <a:lnTo>
                      <a:pt x="1207" y="310"/>
                    </a:lnTo>
                    <a:lnTo>
                      <a:pt x="658" y="66"/>
                    </a:lnTo>
                    <a:lnTo>
                      <a:pt x="109" y="3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54" name="Freeform 38"/>
              <p:cNvSpPr>
                <a:spLocks/>
              </p:cNvSpPr>
              <p:nvPr/>
            </p:nvSpPr>
            <p:spPr bwMode="auto">
              <a:xfrm>
                <a:off x="14520936" y="4810839"/>
                <a:ext cx="508000" cy="223838"/>
              </a:xfrm>
              <a:custGeom>
                <a:avLst/>
                <a:gdLst>
                  <a:gd name="T0" fmla="*/ 31 w 640"/>
                  <a:gd name="T1" fmla="*/ 283 h 283"/>
                  <a:gd name="T2" fmla="*/ 31 w 640"/>
                  <a:gd name="T3" fmla="*/ 283 h 283"/>
                  <a:gd name="T4" fmla="*/ 25 w 640"/>
                  <a:gd name="T5" fmla="*/ 282 h 283"/>
                  <a:gd name="T6" fmla="*/ 19 w 640"/>
                  <a:gd name="T7" fmla="*/ 281 h 283"/>
                  <a:gd name="T8" fmla="*/ 14 w 640"/>
                  <a:gd name="T9" fmla="*/ 277 h 283"/>
                  <a:gd name="T10" fmla="*/ 9 w 640"/>
                  <a:gd name="T11" fmla="*/ 274 h 283"/>
                  <a:gd name="T12" fmla="*/ 6 w 640"/>
                  <a:gd name="T13" fmla="*/ 269 h 283"/>
                  <a:gd name="T14" fmla="*/ 3 w 640"/>
                  <a:gd name="T15" fmla="*/ 263 h 283"/>
                  <a:gd name="T16" fmla="*/ 1 w 640"/>
                  <a:gd name="T17" fmla="*/ 257 h 283"/>
                  <a:gd name="T18" fmla="*/ 0 w 640"/>
                  <a:gd name="T19" fmla="*/ 252 h 283"/>
                  <a:gd name="T20" fmla="*/ 0 w 640"/>
                  <a:gd name="T21" fmla="*/ 31 h 283"/>
                  <a:gd name="T22" fmla="*/ 0 w 640"/>
                  <a:gd name="T23" fmla="*/ 31 h 283"/>
                  <a:gd name="T24" fmla="*/ 1 w 640"/>
                  <a:gd name="T25" fmla="*/ 26 h 283"/>
                  <a:gd name="T26" fmla="*/ 3 w 640"/>
                  <a:gd name="T27" fmla="*/ 20 h 283"/>
                  <a:gd name="T28" fmla="*/ 6 w 640"/>
                  <a:gd name="T29" fmla="*/ 14 h 283"/>
                  <a:gd name="T30" fmla="*/ 9 w 640"/>
                  <a:gd name="T31" fmla="*/ 9 h 283"/>
                  <a:gd name="T32" fmla="*/ 14 w 640"/>
                  <a:gd name="T33" fmla="*/ 6 h 283"/>
                  <a:gd name="T34" fmla="*/ 19 w 640"/>
                  <a:gd name="T35" fmla="*/ 2 h 283"/>
                  <a:gd name="T36" fmla="*/ 25 w 640"/>
                  <a:gd name="T37" fmla="*/ 1 h 283"/>
                  <a:gd name="T38" fmla="*/ 31 w 640"/>
                  <a:gd name="T39" fmla="*/ 0 h 283"/>
                  <a:gd name="T40" fmla="*/ 609 w 640"/>
                  <a:gd name="T41" fmla="*/ 0 h 283"/>
                  <a:gd name="T42" fmla="*/ 609 w 640"/>
                  <a:gd name="T43" fmla="*/ 0 h 283"/>
                  <a:gd name="T44" fmla="*/ 615 w 640"/>
                  <a:gd name="T45" fmla="*/ 1 h 283"/>
                  <a:gd name="T46" fmla="*/ 621 w 640"/>
                  <a:gd name="T47" fmla="*/ 2 h 283"/>
                  <a:gd name="T48" fmla="*/ 626 w 640"/>
                  <a:gd name="T49" fmla="*/ 6 h 283"/>
                  <a:gd name="T50" fmla="*/ 631 w 640"/>
                  <a:gd name="T51" fmla="*/ 9 h 283"/>
                  <a:gd name="T52" fmla="*/ 635 w 640"/>
                  <a:gd name="T53" fmla="*/ 14 h 283"/>
                  <a:gd name="T54" fmla="*/ 638 w 640"/>
                  <a:gd name="T55" fmla="*/ 20 h 283"/>
                  <a:gd name="T56" fmla="*/ 639 w 640"/>
                  <a:gd name="T57" fmla="*/ 26 h 283"/>
                  <a:gd name="T58" fmla="*/ 640 w 640"/>
                  <a:gd name="T59" fmla="*/ 31 h 283"/>
                  <a:gd name="T60" fmla="*/ 640 w 640"/>
                  <a:gd name="T61" fmla="*/ 31 h 283"/>
                  <a:gd name="T62" fmla="*/ 639 w 640"/>
                  <a:gd name="T63" fmla="*/ 38 h 283"/>
                  <a:gd name="T64" fmla="*/ 638 w 640"/>
                  <a:gd name="T65" fmla="*/ 44 h 283"/>
                  <a:gd name="T66" fmla="*/ 635 w 640"/>
                  <a:gd name="T67" fmla="*/ 49 h 283"/>
                  <a:gd name="T68" fmla="*/ 631 w 640"/>
                  <a:gd name="T69" fmla="*/ 53 h 283"/>
                  <a:gd name="T70" fmla="*/ 626 w 640"/>
                  <a:gd name="T71" fmla="*/ 58 h 283"/>
                  <a:gd name="T72" fmla="*/ 621 w 640"/>
                  <a:gd name="T73" fmla="*/ 60 h 283"/>
                  <a:gd name="T74" fmla="*/ 615 w 640"/>
                  <a:gd name="T75" fmla="*/ 63 h 283"/>
                  <a:gd name="T76" fmla="*/ 609 w 640"/>
                  <a:gd name="T77" fmla="*/ 63 h 283"/>
                  <a:gd name="T78" fmla="*/ 64 w 640"/>
                  <a:gd name="T79" fmla="*/ 63 h 283"/>
                  <a:gd name="T80" fmla="*/ 64 w 640"/>
                  <a:gd name="T81" fmla="*/ 252 h 283"/>
                  <a:gd name="T82" fmla="*/ 64 w 640"/>
                  <a:gd name="T83" fmla="*/ 252 h 283"/>
                  <a:gd name="T84" fmla="*/ 62 w 640"/>
                  <a:gd name="T85" fmla="*/ 257 h 283"/>
                  <a:gd name="T86" fmla="*/ 60 w 640"/>
                  <a:gd name="T87" fmla="*/ 263 h 283"/>
                  <a:gd name="T88" fmla="*/ 58 w 640"/>
                  <a:gd name="T89" fmla="*/ 269 h 283"/>
                  <a:gd name="T90" fmla="*/ 54 w 640"/>
                  <a:gd name="T91" fmla="*/ 274 h 283"/>
                  <a:gd name="T92" fmla="*/ 50 w 640"/>
                  <a:gd name="T93" fmla="*/ 277 h 283"/>
                  <a:gd name="T94" fmla="*/ 44 w 640"/>
                  <a:gd name="T95" fmla="*/ 281 h 283"/>
                  <a:gd name="T96" fmla="*/ 38 w 640"/>
                  <a:gd name="T97" fmla="*/ 282 h 283"/>
                  <a:gd name="T98" fmla="*/ 31 w 640"/>
                  <a:gd name="T99" fmla="*/ 283 h 283"/>
                  <a:gd name="T100" fmla="*/ 31 w 640"/>
                  <a:gd name="T101" fmla="*/ 283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40" h="283">
                    <a:moveTo>
                      <a:pt x="31" y="283"/>
                    </a:moveTo>
                    <a:lnTo>
                      <a:pt x="31" y="283"/>
                    </a:lnTo>
                    <a:lnTo>
                      <a:pt x="25" y="282"/>
                    </a:lnTo>
                    <a:lnTo>
                      <a:pt x="19" y="281"/>
                    </a:lnTo>
                    <a:lnTo>
                      <a:pt x="14" y="277"/>
                    </a:lnTo>
                    <a:lnTo>
                      <a:pt x="9" y="274"/>
                    </a:lnTo>
                    <a:lnTo>
                      <a:pt x="6" y="269"/>
                    </a:lnTo>
                    <a:lnTo>
                      <a:pt x="3" y="263"/>
                    </a:lnTo>
                    <a:lnTo>
                      <a:pt x="1" y="257"/>
                    </a:lnTo>
                    <a:lnTo>
                      <a:pt x="0" y="252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1" y="26"/>
                    </a:lnTo>
                    <a:lnTo>
                      <a:pt x="3" y="20"/>
                    </a:lnTo>
                    <a:lnTo>
                      <a:pt x="6" y="14"/>
                    </a:lnTo>
                    <a:lnTo>
                      <a:pt x="9" y="9"/>
                    </a:lnTo>
                    <a:lnTo>
                      <a:pt x="14" y="6"/>
                    </a:lnTo>
                    <a:lnTo>
                      <a:pt x="19" y="2"/>
                    </a:lnTo>
                    <a:lnTo>
                      <a:pt x="25" y="1"/>
                    </a:lnTo>
                    <a:lnTo>
                      <a:pt x="31" y="0"/>
                    </a:lnTo>
                    <a:lnTo>
                      <a:pt x="609" y="0"/>
                    </a:lnTo>
                    <a:lnTo>
                      <a:pt x="609" y="0"/>
                    </a:lnTo>
                    <a:lnTo>
                      <a:pt x="615" y="1"/>
                    </a:lnTo>
                    <a:lnTo>
                      <a:pt x="621" y="2"/>
                    </a:lnTo>
                    <a:lnTo>
                      <a:pt x="626" y="6"/>
                    </a:lnTo>
                    <a:lnTo>
                      <a:pt x="631" y="9"/>
                    </a:lnTo>
                    <a:lnTo>
                      <a:pt x="635" y="14"/>
                    </a:lnTo>
                    <a:lnTo>
                      <a:pt x="638" y="20"/>
                    </a:lnTo>
                    <a:lnTo>
                      <a:pt x="639" y="26"/>
                    </a:lnTo>
                    <a:lnTo>
                      <a:pt x="640" y="31"/>
                    </a:lnTo>
                    <a:lnTo>
                      <a:pt x="640" y="31"/>
                    </a:lnTo>
                    <a:lnTo>
                      <a:pt x="639" y="38"/>
                    </a:lnTo>
                    <a:lnTo>
                      <a:pt x="638" y="44"/>
                    </a:lnTo>
                    <a:lnTo>
                      <a:pt x="635" y="49"/>
                    </a:lnTo>
                    <a:lnTo>
                      <a:pt x="631" y="53"/>
                    </a:lnTo>
                    <a:lnTo>
                      <a:pt x="626" y="58"/>
                    </a:lnTo>
                    <a:lnTo>
                      <a:pt x="621" y="60"/>
                    </a:lnTo>
                    <a:lnTo>
                      <a:pt x="615" y="63"/>
                    </a:lnTo>
                    <a:lnTo>
                      <a:pt x="609" y="63"/>
                    </a:lnTo>
                    <a:lnTo>
                      <a:pt x="64" y="63"/>
                    </a:lnTo>
                    <a:lnTo>
                      <a:pt x="64" y="252"/>
                    </a:lnTo>
                    <a:lnTo>
                      <a:pt x="64" y="252"/>
                    </a:lnTo>
                    <a:lnTo>
                      <a:pt x="62" y="257"/>
                    </a:lnTo>
                    <a:lnTo>
                      <a:pt x="60" y="263"/>
                    </a:lnTo>
                    <a:lnTo>
                      <a:pt x="58" y="269"/>
                    </a:lnTo>
                    <a:lnTo>
                      <a:pt x="54" y="274"/>
                    </a:lnTo>
                    <a:lnTo>
                      <a:pt x="50" y="277"/>
                    </a:lnTo>
                    <a:lnTo>
                      <a:pt x="44" y="281"/>
                    </a:lnTo>
                    <a:lnTo>
                      <a:pt x="38" y="282"/>
                    </a:lnTo>
                    <a:lnTo>
                      <a:pt x="31" y="283"/>
                    </a:lnTo>
                    <a:lnTo>
                      <a:pt x="31" y="2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55" name="Freeform 39"/>
              <p:cNvSpPr>
                <a:spLocks/>
              </p:cNvSpPr>
              <p:nvPr/>
            </p:nvSpPr>
            <p:spPr bwMode="auto">
              <a:xfrm>
                <a:off x="14520936" y="5058489"/>
                <a:ext cx="50800" cy="79375"/>
              </a:xfrm>
              <a:custGeom>
                <a:avLst/>
                <a:gdLst>
                  <a:gd name="T0" fmla="*/ 64 w 64"/>
                  <a:gd name="T1" fmla="*/ 66 h 98"/>
                  <a:gd name="T2" fmla="*/ 64 w 64"/>
                  <a:gd name="T3" fmla="*/ 66 h 98"/>
                  <a:gd name="T4" fmla="*/ 64 w 64"/>
                  <a:gd name="T5" fmla="*/ 73 h 98"/>
                  <a:gd name="T6" fmla="*/ 61 w 64"/>
                  <a:gd name="T7" fmla="*/ 79 h 98"/>
                  <a:gd name="T8" fmla="*/ 59 w 64"/>
                  <a:gd name="T9" fmla="*/ 85 h 98"/>
                  <a:gd name="T10" fmla="*/ 54 w 64"/>
                  <a:gd name="T11" fmla="*/ 89 h 98"/>
                  <a:gd name="T12" fmla="*/ 50 w 64"/>
                  <a:gd name="T13" fmla="*/ 93 h 98"/>
                  <a:gd name="T14" fmla="*/ 44 w 64"/>
                  <a:gd name="T15" fmla="*/ 96 h 98"/>
                  <a:gd name="T16" fmla="*/ 38 w 64"/>
                  <a:gd name="T17" fmla="*/ 98 h 98"/>
                  <a:gd name="T18" fmla="*/ 31 w 64"/>
                  <a:gd name="T19" fmla="*/ 98 h 98"/>
                  <a:gd name="T20" fmla="*/ 31 w 64"/>
                  <a:gd name="T21" fmla="*/ 98 h 98"/>
                  <a:gd name="T22" fmla="*/ 31 w 64"/>
                  <a:gd name="T23" fmla="*/ 98 h 98"/>
                  <a:gd name="T24" fmla="*/ 25 w 64"/>
                  <a:gd name="T25" fmla="*/ 98 h 98"/>
                  <a:gd name="T26" fmla="*/ 19 w 64"/>
                  <a:gd name="T27" fmla="*/ 96 h 98"/>
                  <a:gd name="T28" fmla="*/ 14 w 64"/>
                  <a:gd name="T29" fmla="*/ 93 h 98"/>
                  <a:gd name="T30" fmla="*/ 9 w 64"/>
                  <a:gd name="T31" fmla="*/ 89 h 98"/>
                  <a:gd name="T32" fmla="*/ 4 w 64"/>
                  <a:gd name="T33" fmla="*/ 85 h 98"/>
                  <a:gd name="T34" fmla="*/ 2 w 64"/>
                  <a:gd name="T35" fmla="*/ 79 h 98"/>
                  <a:gd name="T36" fmla="*/ 0 w 64"/>
                  <a:gd name="T37" fmla="*/ 73 h 98"/>
                  <a:gd name="T38" fmla="*/ 0 w 64"/>
                  <a:gd name="T39" fmla="*/ 66 h 98"/>
                  <a:gd name="T40" fmla="*/ 0 w 64"/>
                  <a:gd name="T41" fmla="*/ 32 h 98"/>
                  <a:gd name="T42" fmla="*/ 0 w 64"/>
                  <a:gd name="T43" fmla="*/ 32 h 98"/>
                  <a:gd name="T44" fmla="*/ 0 w 64"/>
                  <a:gd name="T45" fmla="*/ 25 h 98"/>
                  <a:gd name="T46" fmla="*/ 2 w 64"/>
                  <a:gd name="T47" fmla="*/ 20 h 98"/>
                  <a:gd name="T48" fmla="*/ 4 w 64"/>
                  <a:gd name="T49" fmla="*/ 14 h 98"/>
                  <a:gd name="T50" fmla="*/ 9 w 64"/>
                  <a:gd name="T51" fmla="*/ 9 h 98"/>
                  <a:gd name="T52" fmla="*/ 14 w 64"/>
                  <a:gd name="T53" fmla="*/ 5 h 98"/>
                  <a:gd name="T54" fmla="*/ 19 w 64"/>
                  <a:gd name="T55" fmla="*/ 2 h 98"/>
                  <a:gd name="T56" fmla="*/ 25 w 64"/>
                  <a:gd name="T57" fmla="*/ 0 h 98"/>
                  <a:gd name="T58" fmla="*/ 31 w 64"/>
                  <a:gd name="T59" fmla="*/ 0 h 98"/>
                  <a:gd name="T60" fmla="*/ 31 w 64"/>
                  <a:gd name="T61" fmla="*/ 0 h 98"/>
                  <a:gd name="T62" fmla="*/ 31 w 64"/>
                  <a:gd name="T63" fmla="*/ 0 h 98"/>
                  <a:gd name="T64" fmla="*/ 38 w 64"/>
                  <a:gd name="T65" fmla="*/ 0 h 98"/>
                  <a:gd name="T66" fmla="*/ 44 w 64"/>
                  <a:gd name="T67" fmla="*/ 2 h 98"/>
                  <a:gd name="T68" fmla="*/ 50 w 64"/>
                  <a:gd name="T69" fmla="*/ 5 h 98"/>
                  <a:gd name="T70" fmla="*/ 54 w 64"/>
                  <a:gd name="T71" fmla="*/ 9 h 98"/>
                  <a:gd name="T72" fmla="*/ 59 w 64"/>
                  <a:gd name="T73" fmla="*/ 14 h 98"/>
                  <a:gd name="T74" fmla="*/ 61 w 64"/>
                  <a:gd name="T75" fmla="*/ 20 h 98"/>
                  <a:gd name="T76" fmla="*/ 64 w 64"/>
                  <a:gd name="T77" fmla="*/ 25 h 98"/>
                  <a:gd name="T78" fmla="*/ 64 w 64"/>
                  <a:gd name="T79" fmla="*/ 32 h 98"/>
                  <a:gd name="T80" fmla="*/ 64 w 64"/>
                  <a:gd name="T81" fmla="*/ 66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4" h="98">
                    <a:moveTo>
                      <a:pt x="64" y="66"/>
                    </a:moveTo>
                    <a:lnTo>
                      <a:pt x="64" y="66"/>
                    </a:lnTo>
                    <a:lnTo>
                      <a:pt x="64" y="73"/>
                    </a:lnTo>
                    <a:lnTo>
                      <a:pt x="61" y="79"/>
                    </a:lnTo>
                    <a:lnTo>
                      <a:pt x="59" y="85"/>
                    </a:lnTo>
                    <a:lnTo>
                      <a:pt x="54" y="89"/>
                    </a:lnTo>
                    <a:lnTo>
                      <a:pt x="50" y="93"/>
                    </a:lnTo>
                    <a:lnTo>
                      <a:pt x="44" y="96"/>
                    </a:lnTo>
                    <a:lnTo>
                      <a:pt x="38" y="98"/>
                    </a:lnTo>
                    <a:lnTo>
                      <a:pt x="31" y="98"/>
                    </a:lnTo>
                    <a:lnTo>
                      <a:pt x="31" y="98"/>
                    </a:lnTo>
                    <a:lnTo>
                      <a:pt x="31" y="98"/>
                    </a:lnTo>
                    <a:lnTo>
                      <a:pt x="25" y="98"/>
                    </a:lnTo>
                    <a:lnTo>
                      <a:pt x="19" y="96"/>
                    </a:lnTo>
                    <a:lnTo>
                      <a:pt x="14" y="93"/>
                    </a:lnTo>
                    <a:lnTo>
                      <a:pt x="9" y="89"/>
                    </a:lnTo>
                    <a:lnTo>
                      <a:pt x="4" y="85"/>
                    </a:lnTo>
                    <a:lnTo>
                      <a:pt x="2" y="79"/>
                    </a:lnTo>
                    <a:lnTo>
                      <a:pt x="0" y="73"/>
                    </a:lnTo>
                    <a:lnTo>
                      <a:pt x="0" y="66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25"/>
                    </a:lnTo>
                    <a:lnTo>
                      <a:pt x="2" y="20"/>
                    </a:lnTo>
                    <a:lnTo>
                      <a:pt x="4" y="14"/>
                    </a:lnTo>
                    <a:lnTo>
                      <a:pt x="9" y="9"/>
                    </a:lnTo>
                    <a:lnTo>
                      <a:pt x="14" y="5"/>
                    </a:lnTo>
                    <a:lnTo>
                      <a:pt x="19" y="2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8" y="0"/>
                    </a:lnTo>
                    <a:lnTo>
                      <a:pt x="44" y="2"/>
                    </a:lnTo>
                    <a:lnTo>
                      <a:pt x="50" y="5"/>
                    </a:lnTo>
                    <a:lnTo>
                      <a:pt x="54" y="9"/>
                    </a:lnTo>
                    <a:lnTo>
                      <a:pt x="59" y="14"/>
                    </a:lnTo>
                    <a:lnTo>
                      <a:pt x="61" y="20"/>
                    </a:lnTo>
                    <a:lnTo>
                      <a:pt x="64" y="25"/>
                    </a:lnTo>
                    <a:lnTo>
                      <a:pt x="64" y="32"/>
                    </a:lnTo>
                    <a:lnTo>
                      <a:pt x="64" y="6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</p:grpSp>
      </p:grpSp>
      <p:grpSp>
        <p:nvGrpSpPr>
          <p:cNvPr id="66" name="그룹 65"/>
          <p:cNvGrpSpPr/>
          <p:nvPr/>
        </p:nvGrpSpPr>
        <p:grpSpPr>
          <a:xfrm>
            <a:off x="714348" y="3429000"/>
            <a:ext cx="7858180" cy="2597746"/>
            <a:chOff x="714348" y="3000372"/>
            <a:chExt cx="8643998" cy="2857520"/>
          </a:xfrm>
        </p:grpSpPr>
        <p:grpSp>
          <p:nvGrpSpPr>
            <p:cNvPr id="64" name="그룹 63"/>
            <p:cNvGrpSpPr/>
            <p:nvPr/>
          </p:nvGrpSpPr>
          <p:grpSpPr>
            <a:xfrm>
              <a:off x="714348" y="3000372"/>
              <a:ext cx="4259064" cy="2857519"/>
              <a:chOff x="1285852" y="3000373"/>
              <a:chExt cx="3726681" cy="2500329"/>
            </a:xfrm>
          </p:grpSpPr>
          <p:pic>
            <p:nvPicPr>
              <p:cNvPr id="35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 t="6949" b="20545"/>
              <a:stretch>
                <a:fillRect/>
              </a:stretch>
            </p:blipFill>
            <p:spPr bwMode="auto">
              <a:xfrm rot="16200000">
                <a:off x="1899028" y="2387197"/>
                <a:ext cx="2500329" cy="37266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36" name="타원 35"/>
              <p:cNvSpPr/>
              <p:nvPr/>
            </p:nvSpPr>
            <p:spPr>
              <a:xfrm rot="5400000">
                <a:off x="4490504" y="4272912"/>
                <a:ext cx="424180" cy="424180"/>
              </a:xfrm>
              <a:prstGeom prst="ellipse">
                <a:avLst/>
              </a:prstGeom>
              <a:noFill/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7" name="타원 36"/>
              <p:cNvSpPr/>
              <p:nvPr/>
            </p:nvSpPr>
            <p:spPr>
              <a:xfrm rot="5400000">
                <a:off x="4507175" y="3071070"/>
                <a:ext cx="424180" cy="424180"/>
              </a:xfrm>
              <a:prstGeom prst="ellipse">
                <a:avLst/>
              </a:prstGeom>
              <a:noFill/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4100" name="Picture 4"/>
              <p:cNvPicPr>
                <a:picLocks noChangeAspect="1" noChangeArrowheads="1"/>
              </p:cNvPicPr>
              <p:nvPr/>
            </p:nvPicPr>
            <p:blipFill>
              <a:blip r:embed="rId3"/>
              <a:srcRect l="14088" t="10965" r="12656" b="54769"/>
              <a:stretch>
                <a:fillRect/>
              </a:stretch>
            </p:blipFill>
            <p:spPr bwMode="auto">
              <a:xfrm rot="16200000">
                <a:off x="1458885" y="3348685"/>
                <a:ext cx="1838113" cy="17674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38" name="오른쪽 화살표 37"/>
              <p:cNvSpPr/>
              <p:nvPr/>
            </p:nvSpPr>
            <p:spPr>
              <a:xfrm rot="16200000" flipV="1">
                <a:off x="2119445" y="3976541"/>
                <a:ext cx="356284" cy="237522"/>
              </a:xfrm>
              <a:prstGeom prst="rightArrow">
                <a:avLst/>
              </a:prstGeom>
              <a:gradFill>
                <a:gsLst>
                  <a:gs pos="100000">
                    <a:srgbClr val="1555A6"/>
                  </a:gs>
                  <a:gs pos="18000">
                    <a:srgbClr val="00B0F0"/>
                  </a:gs>
                </a:gsLst>
                <a:lin ang="2700000" scaled="0"/>
              </a:gradFill>
              <a:ln w="2540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500"/>
              </a:p>
            </p:txBody>
          </p:sp>
        </p:grpSp>
        <p:grpSp>
          <p:nvGrpSpPr>
            <p:cNvPr id="65" name="그룹 64"/>
            <p:cNvGrpSpPr/>
            <p:nvPr/>
          </p:nvGrpSpPr>
          <p:grpSpPr>
            <a:xfrm>
              <a:off x="5112890" y="3000373"/>
              <a:ext cx="4245456" cy="2857519"/>
              <a:chOff x="6643703" y="3000372"/>
              <a:chExt cx="3714775" cy="2500330"/>
            </a:xfrm>
          </p:grpSpPr>
          <p:pic>
            <p:nvPicPr>
              <p:cNvPr id="4101" name="Picture 5"/>
              <p:cNvPicPr>
                <a:picLocks noChangeAspect="1" noChangeArrowheads="1"/>
              </p:cNvPicPr>
              <p:nvPr/>
            </p:nvPicPr>
            <p:blipFill>
              <a:blip r:embed="rId4"/>
              <a:srcRect t="7181" b="20545"/>
              <a:stretch>
                <a:fillRect/>
              </a:stretch>
            </p:blipFill>
            <p:spPr bwMode="auto">
              <a:xfrm rot="16200000">
                <a:off x="7250926" y="2393149"/>
                <a:ext cx="2500330" cy="371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44" name="타원 43"/>
              <p:cNvSpPr/>
              <p:nvPr/>
            </p:nvSpPr>
            <p:spPr>
              <a:xfrm rot="5400000">
                <a:off x="9834284" y="4285558"/>
                <a:ext cx="424180" cy="424180"/>
              </a:xfrm>
              <a:prstGeom prst="ellipse">
                <a:avLst/>
              </a:prstGeom>
              <a:noFill/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7" name="타원 46"/>
              <p:cNvSpPr/>
              <p:nvPr/>
            </p:nvSpPr>
            <p:spPr>
              <a:xfrm rot="5400000">
                <a:off x="9850955" y="3083715"/>
                <a:ext cx="424180" cy="424180"/>
              </a:xfrm>
              <a:prstGeom prst="ellipse">
                <a:avLst/>
              </a:prstGeom>
              <a:noFill/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8" name="오른쪽 화살표 47"/>
              <p:cNvSpPr/>
              <p:nvPr/>
            </p:nvSpPr>
            <p:spPr>
              <a:xfrm rot="5400000">
                <a:off x="7465391" y="4143228"/>
                <a:ext cx="356284" cy="237522"/>
              </a:xfrm>
              <a:prstGeom prst="rightArrow">
                <a:avLst/>
              </a:prstGeom>
              <a:gradFill>
                <a:gsLst>
                  <a:gs pos="100000">
                    <a:srgbClr val="1555A6"/>
                  </a:gs>
                  <a:gs pos="18000">
                    <a:srgbClr val="00B0F0"/>
                  </a:gs>
                </a:gsLst>
                <a:lin ang="2700000" scaled="0"/>
              </a:gradFill>
              <a:ln w="2540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500"/>
              </a:p>
            </p:txBody>
          </p:sp>
        </p:grpSp>
      </p:grpSp>
      <p:sp>
        <p:nvSpPr>
          <p:cNvPr id="67" name="TextBox 66"/>
          <p:cNvSpPr txBox="1"/>
          <p:nvPr/>
        </p:nvSpPr>
        <p:spPr>
          <a:xfrm>
            <a:off x="1714480" y="2962959"/>
            <a:ext cx="2063385" cy="323165"/>
          </a:xfrm>
          <a:prstGeom prst="rect">
            <a:avLst/>
          </a:prstGeom>
          <a:solidFill>
            <a:schemeClr val="tx2">
              <a:lumMod val="60000"/>
              <a:lumOff val="40000"/>
              <a:alpha val="28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500" b="1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직진 할때의 변수 값</a:t>
            </a:r>
            <a:r>
              <a:rPr lang="en-US" altLang="ko-KR" sz="1500" b="1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(+)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703671" y="2956230"/>
            <a:ext cx="2063385" cy="323165"/>
          </a:xfrm>
          <a:prstGeom prst="rect">
            <a:avLst/>
          </a:prstGeom>
          <a:solidFill>
            <a:schemeClr val="tx2">
              <a:lumMod val="60000"/>
              <a:lumOff val="40000"/>
              <a:alpha val="28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500" b="1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후진 할때의 변수 값 </a:t>
            </a:r>
            <a:r>
              <a:rPr lang="en-US" altLang="ko-KR" sz="1500" b="1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(-)</a:t>
            </a:r>
          </a:p>
        </p:txBody>
      </p:sp>
      <p:sp>
        <p:nvSpPr>
          <p:cNvPr id="73" name="텍스트 개체 틀 6"/>
          <p:cNvSpPr>
            <a:spLocks noGrp="1"/>
          </p:cNvSpPr>
          <p:nvPr>
            <p:ph type="body" sz="quarter" idx="13"/>
          </p:nvPr>
        </p:nvSpPr>
        <p:spPr>
          <a:xfrm>
            <a:off x="350218" y="318623"/>
            <a:ext cx="6722112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3500" b="1">
                <a:solidFill>
                  <a:schemeClr val="tx1"/>
                </a:solidFill>
                <a:effectLst/>
                <a:latin typeface="Calibri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dirty="0" smtClean="0"/>
              <a:t>2</a:t>
            </a:r>
            <a:r>
              <a:rPr lang="ko-KR" altLang="en-US" dirty="0" smtClean="0"/>
              <a:t>단계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상태 보기</a:t>
            </a:r>
            <a:r>
              <a:rPr lang="en-US" altLang="ko-KR" dirty="0" smtClean="0"/>
              <a:t>(1)</a:t>
            </a:r>
            <a:endParaRPr lang="ko-KR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모서리가 둥근 직사각형 45"/>
          <p:cNvSpPr/>
          <p:nvPr/>
        </p:nvSpPr>
        <p:spPr>
          <a:xfrm>
            <a:off x="642910" y="2857496"/>
            <a:ext cx="8072494" cy="3357586"/>
          </a:xfrm>
          <a:prstGeom prst="roundRect">
            <a:avLst>
              <a:gd name="adj" fmla="val 4886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9" name="직사각형 68"/>
          <p:cNvSpPr/>
          <p:nvPr/>
        </p:nvSpPr>
        <p:spPr>
          <a:xfrm>
            <a:off x="571472" y="1428736"/>
            <a:ext cx="82153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b="1" spc="50" dirty="0" smtClean="0">
                <a:ln w="11430"/>
              </a:rPr>
              <a:t>제자리 회전의 경우 마주하는 모터가 반대로 작동하면서</a:t>
            </a:r>
            <a:endParaRPr lang="en-US" altLang="ko-KR" sz="2400" b="1" spc="50" dirty="0" smtClean="0">
              <a:ln w="11430"/>
            </a:endParaRPr>
          </a:p>
          <a:p>
            <a:r>
              <a:rPr lang="ko-KR" altLang="en-US" sz="2400" b="1" spc="50" dirty="0" smtClean="0">
                <a:ln w="11430"/>
              </a:rPr>
              <a:t>좌회전</a:t>
            </a:r>
            <a:r>
              <a:rPr lang="en-US" altLang="ko-KR" sz="2400" b="1" spc="50" dirty="0" smtClean="0">
                <a:ln w="11430"/>
              </a:rPr>
              <a:t>, </a:t>
            </a:r>
            <a:r>
              <a:rPr lang="ko-KR" altLang="en-US" sz="2400" b="1" spc="50" dirty="0" smtClean="0">
                <a:ln w="11430"/>
              </a:rPr>
              <a:t>우회전하게 된다</a:t>
            </a:r>
            <a:r>
              <a:rPr lang="en-US" altLang="ko-KR" sz="2400" b="1" spc="50" dirty="0" smtClean="0">
                <a:ln w="11430"/>
              </a:rPr>
              <a:t>.</a:t>
            </a:r>
          </a:p>
        </p:txBody>
      </p:sp>
      <p:grpSp>
        <p:nvGrpSpPr>
          <p:cNvPr id="2" name="그룹 45"/>
          <p:cNvGrpSpPr/>
          <p:nvPr/>
        </p:nvGrpSpPr>
        <p:grpSpPr>
          <a:xfrm>
            <a:off x="8072462" y="1857364"/>
            <a:ext cx="652400" cy="1500198"/>
            <a:chOff x="9765149" y="1426965"/>
            <a:chExt cx="855319" cy="1966812"/>
          </a:xfrm>
        </p:grpSpPr>
        <p:grpSp>
          <p:nvGrpSpPr>
            <p:cNvPr id="3" name="그룹 33"/>
            <p:cNvGrpSpPr/>
            <p:nvPr/>
          </p:nvGrpSpPr>
          <p:grpSpPr>
            <a:xfrm>
              <a:off x="9852735" y="1703839"/>
              <a:ext cx="701081" cy="1689938"/>
              <a:chOff x="701675" y="5408613"/>
              <a:chExt cx="939800" cy="2265363"/>
            </a:xfrm>
          </p:grpSpPr>
          <p:sp>
            <p:nvSpPr>
              <p:cNvPr id="56" name="Freeform 279"/>
              <p:cNvSpPr>
                <a:spLocks noEditPoints="1"/>
              </p:cNvSpPr>
              <p:nvPr/>
            </p:nvSpPr>
            <p:spPr bwMode="auto">
              <a:xfrm>
                <a:off x="738188" y="5438775"/>
                <a:ext cx="868363" cy="2206625"/>
              </a:xfrm>
              <a:custGeom>
                <a:avLst/>
                <a:gdLst>
                  <a:gd name="T0" fmla="*/ 862 w 1093"/>
                  <a:gd name="T1" fmla="*/ 1765 h 2779"/>
                  <a:gd name="T2" fmla="*/ 1007 w 1093"/>
                  <a:gd name="T3" fmla="*/ 1661 h 2779"/>
                  <a:gd name="T4" fmla="*/ 1075 w 1093"/>
                  <a:gd name="T5" fmla="*/ 1549 h 2779"/>
                  <a:gd name="T6" fmla="*/ 1089 w 1093"/>
                  <a:gd name="T7" fmla="*/ 1388 h 2779"/>
                  <a:gd name="T8" fmla="*/ 1061 w 1093"/>
                  <a:gd name="T9" fmla="*/ 1295 h 2779"/>
                  <a:gd name="T10" fmla="*/ 936 w 1093"/>
                  <a:gd name="T11" fmla="*/ 1148 h 2779"/>
                  <a:gd name="T12" fmla="*/ 789 w 1093"/>
                  <a:gd name="T13" fmla="*/ 1071 h 2779"/>
                  <a:gd name="T14" fmla="*/ 651 w 1093"/>
                  <a:gd name="T15" fmla="*/ 976 h 2779"/>
                  <a:gd name="T16" fmla="*/ 879 w 1093"/>
                  <a:gd name="T17" fmla="*/ 897 h 2779"/>
                  <a:gd name="T18" fmla="*/ 1020 w 1093"/>
                  <a:gd name="T19" fmla="*/ 726 h 2779"/>
                  <a:gd name="T20" fmla="*/ 1050 w 1093"/>
                  <a:gd name="T21" fmla="*/ 526 h 2779"/>
                  <a:gd name="T22" fmla="*/ 1019 w 1093"/>
                  <a:gd name="T23" fmla="*/ 373 h 2779"/>
                  <a:gd name="T24" fmla="*/ 948 w 1093"/>
                  <a:gd name="T25" fmla="*/ 233 h 2779"/>
                  <a:gd name="T26" fmla="*/ 841 w 1093"/>
                  <a:gd name="T27" fmla="*/ 117 h 2779"/>
                  <a:gd name="T28" fmla="*/ 709 w 1093"/>
                  <a:gd name="T29" fmla="*/ 37 h 2779"/>
                  <a:gd name="T30" fmla="*/ 556 w 1093"/>
                  <a:gd name="T31" fmla="*/ 2 h 2779"/>
                  <a:gd name="T32" fmla="*/ 423 w 1093"/>
                  <a:gd name="T33" fmla="*/ 11 h 2779"/>
                  <a:gd name="T34" fmla="*/ 278 w 1093"/>
                  <a:gd name="T35" fmla="*/ 65 h 2779"/>
                  <a:gd name="T36" fmla="*/ 156 w 1093"/>
                  <a:gd name="T37" fmla="*/ 155 h 2779"/>
                  <a:gd name="T38" fmla="*/ 65 w 1093"/>
                  <a:gd name="T39" fmla="*/ 274 h 2779"/>
                  <a:gd name="T40" fmla="*/ 11 w 1093"/>
                  <a:gd name="T41" fmla="*/ 416 h 2779"/>
                  <a:gd name="T42" fmla="*/ 2 w 1093"/>
                  <a:gd name="T43" fmla="*/ 571 h 2779"/>
                  <a:gd name="T44" fmla="*/ 95 w 1093"/>
                  <a:gd name="T45" fmla="*/ 814 h 2779"/>
                  <a:gd name="T46" fmla="*/ 295 w 1093"/>
                  <a:gd name="T47" fmla="*/ 948 h 2779"/>
                  <a:gd name="T48" fmla="*/ 407 w 1093"/>
                  <a:gd name="T49" fmla="*/ 1039 h 2779"/>
                  <a:gd name="T50" fmla="*/ 214 w 1093"/>
                  <a:gd name="T51" fmla="*/ 1118 h 2779"/>
                  <a:gd name="T52" fmla="*/ 101 w 1093"/>
                  <a:gd name="T53" fmla="*/ 1232 h 2779"/>
                  <a:gd name="T54" fmla="*/ 31 w 1093"/>
                  <a:gd name="T55" fmla="*/ 1392 h 2779"/>
                  <a:gd name="T56" fmla="*/ 37 w 1093"/>
                  <a:gd name="T57" fmla="*/ 1511 h 2779"/>
                  <a:gd name="T58" fmla="*/ 134 w 1093"/>
                  <a:gd name="T59" fmla="*/ 1683 h 2779"/>
                  <a:gd name="T60" fmla="*/ 237 w 1093"/>
                  <a:gd name="T61" fmla="*/ 1756 h 2779"/>
                  <a:gd name="T62" fmla="*/ 231 w 1093"/>
                  <a:gd name="T63" fmla="*/ 2480 h 2779"/>
                  <a:gd name="T64" fmla="*/ 93 w 1093"/>
                  <a:gd name="T65" fmla="*/ 2540 h 2779"/>
                  <a:gd name="T66" fmla="*/ 48 w 1093"/>
                  <a:gd name="T67" fmla="*/ 2607 h 2779"/>
                  <a:gd name="T68" fmla="*/ 52 w 1093"/>
                  <a:gd name="T69" fmla="*/ 2708 h 2779"/>
                  <a:gd name="T70" fmla="*/ 73 w 1093"/>
                  <a:gd name="T71" fmla="*/ 2739 h 2779"/>
                  <a:gd name="T72" fmla="*/ 177 w 1093"/>
                  <a:gd name="T73" fmla="*/ 2775 h 2779"/>
                  <a:gd name="T74" fmla="*/ 390 w 1093"/>
                  <a:gd name="T75" fmla="*/ 2769 h 2779"/>
                  <a:gd name="T76" fmla="*/ 490 w 1093"/>
                  <a:gd name="T77" fmla="*/ 2728 h 2779"/>
                  <a:gd name="T78" fmla="*/ 507 w 1093"/>
                  <a:gd name="T79" fmla="*/ 2607 h 2779"/>
                  <a:gd name="T80" fmla="*/ 586 w 1093"/>
                  <a:gd name="T81" fmla="*/ 2655 h 2779"/>
                  <a:gd name="T82" fmla="*/ 662 w 1093"/>
                  <a:gd name="T83" fmla="*/ 2736 h 2779"/>
                  <a:gd name="T84" fmla="*/ 852 w 1093"/>
                  <a:gd name="T85" fmla="*/ 2760 h 2779"/>
                  <a:gd name="T86" fmla="*/ 1020 w 1093"/>
                  <a:gd name="T87" fmla="*/ 2728 h 2779"/>
                  <a:gd name="T88" fmla="*/ 1054 w 1093"/>
                  <a:gd name="T89" fmla="*/ 2659 h 2779"/>
                  <a:gd name="T90" fmla="*/ 1024 w 1093"/>
                  <a:gd name="T91" fmla="*/ 2571 h 2779"/>
                  <a:gd name="T92" fmla="*/ 955 w 1093"/>
                  <a:gd name="T93" fmla="*/ 2504 h 2779"/>
                  <a:gd name="T94" fmla="*/ 834 w 1093"/>
                  <a:gd name="T95" fmla="*/ 2465 h 2779"/>
                  <a:gd name="T96" fmla="*/ 270 w 1093"/>
                  <a:gd name="T97" fmla="*/ 1528 h 2779"/>
                  <a:gd name="T98" fmla="*/ 216 w 1093"/>
                  <a:gd name="T99" fmla="*/ 1441 h 2779"/>
                  <a:gd name="T100" fmla="*/ 239 w 1093"/>
                  <a:gd name="T101" fmla="*/ 1383 h 2779"/>
                  <a:gd name="T102" fmla="*/ 330 w 1093"/>
                  <a:gd name="T103" fmla="*/ 1321 h 2779"/>
                  <a:gd name="T104" fmla="*/ 502 w 1093"/>
                  <a:gd name="T105" fmla="*/ 2428 h 2779"/>
                  <a:gd name="T106" fmla="*/ 507 w 1093"/>
                  <a:gd name="T107" fmla="*/ 2088 h 2779"/>
                  <a:gd name="T108" fmla="*/ 546 w 1093"/>
                  <a:gd name="T109" fmla="*/ 1920 h 2779"/>
                  <a:gd name="T110" fmla="*/ 584 w 1093"/>
                  <a:gd name="T111" fmla="*/ 2213 h 2779"/>
                  <a:gd name="T112" fmla="*/ 565 w 1093"/>
                  <a:gd name="T113" fmla="*/ 2581 h 2779"/>
                  <a:gd name="T114" fmla="*/ 819 w 1093"/>
                  <a:gd name="T115" fmla="*/ 1323 h 2779"/>
                  <a:gd name="T116" fmla="*/ 890 w 1093"/>
                  <a:gd name="T117" fmla="*/ 1403 h 2779"/>
                  <a:gd name="T118" fmla="*/ 884 w 1093"/>
                  <a:gd name="T119" fmla="*/ 1497 h 2779"/>
                  <a:gd name="T120" fmla="*/ 791 w 1093"/>
                  <a:gd name="T121" fmla="*/ 1566 h 27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093" h="2779">
                    <a:moveTo>
                      <a:pt x="808" y="2461"/>
                    </a:moveTo>
                    <a:lnTo>
                      <a:pt x="783" y="1793"/>
                    </a:lnTo>
                    <a:lnTo>
                      <a:pt x="783" y="1793"/>
                    </a:lnTo>
                    <a:lnTo>
                      <a:pt x="798" y="1790"/>
                    </a:lnTo>
                    <a:lnTo>
                      <a:pt x="836" y="1776"/>
                    </a:lnTo>
                    <a:lnTo>
                      <a:pt x="862" y="1765"/>
                    </a:lnTo>
                    <a:lnTo>
                      <a:pt x="890" y="1752"/>
                    </a:lnTo>
                    <a:lnTo>
                      <a:pt x="920" y="1735"/>
                    </a:lnTo>
                    <a:lnTo>
                      <a:pt x="950" y="1715"/>
                    </a:lnTo>
                    <a:lnTo>
                      <a:pt x="979" y="1691"/>
                    </a:lnTo>
                    <a:lnTo>
                      <a:pt x="994" y="1676"/>
                    </a:lnTo>
                    <a:lnTo>
                      <a:pt x="1007" y="1661"/>
                    </a:lnTo>
                    <a:lnTo>
                      <a:pt x="1020" y="1646"/>
                    </a:lnTo>
                    <a:lnTo>
                      <a:pt x="1033" y="1629"/>
                    </a:lnTo>
                    <a:lnTo>
                      <a:pt x="1045" y="1610"/>
                    </a:lnTo>
                    <a:lnTo>
                      <a:pt x="1056" y="1590"/>
                    </a:lnTo>
                    <a:lnTo>
                      <a:pt x="1065" y="1569"/>
                    </a:lnTo>
                    <a:lnTo>
                      <a:pt x="1075" y="1549"/>
                    </a:lnTo>
                    <a:lnTo>
                      <a:pt x="1082" y="1525"/>
                    </a:lnTo>
                    <a:lnTo>
                      <a:pt x="1086" y="1500"/>
                    </a:lnTo>
                    <a:lnTo>
                      <a:pt x="1089" y="1474"/>
                    </a:lnTo>
                    <a:lnTo>
                      <a:pt x="1093" y="1446"/>
                    </a:lnTo>
                    <a:lnTo>
                      <a:pt x="1093" y="1418"/>
                    </a:lnTo>
                    <a:lnTo>
                      <a:pt x="1089" y="1388"/>
                    </a:lnTo>
                    <a:lnTo>
                      <a:pt x="1089" y="1388"/>
                    </a:lnTo>
                    <a:lnTo>
                      <a:pt x="1088" y="1375"/>
                    </a:lnTo>
                    <a:lnTo>
                      <a:pt x="1086" y="1360"/>
                    </a:lnTo>
                    <a:lnTo>
                      <a:pt x="1080" y="1342"/>
                    </a:lnTo>
                    <a:lnTo>
                      <a:pt x="1073" y="1319"/>
                    </a:lnTo>
                    <a:lnTo>
                      <a:pt x="1061" y="1295"/>
                    </a:lnTo>
                    <a:lnTo>
                      <a:pt x="1045" y="1267"/>
                    </a:lnTo>
                    <a:lnTo>
                      <a:pt x="1026" y="1237"/>
                    </a:lnTo>
                    <a:lnTo>
                      <a:pt x="1002" y="1207"/>
                    </a:lnTo>
                    <a:lnTo>
                      <a:pt x="972" y="1177"/>
                    </a:lnTo>
                    <a:lnTo>
                      <a:pt x="955" y="1162"/>
                    </a:lnTo>
                    <a:lnTo>
                      <a:pt x="936" y="1148"/>
                    </a:lnTo>
                    <a:lnTo>
                      <a:pt x="916" y="1134"/>
                    </a:lnTo>
                    <a:lnTo>
                      <a:pt x="895" y="1120"/>
                    </a:lnTo>
                    <a:lnTo>
                      <a:pt x="871" y="1107"/>
                    </a:lnTo>
                    <a:lnTo>
                      <a:pt x="845" y="1093"/>
                    </a:lnTo>
                    <a:lnTo>
                      <a:pt x="819" y="1082"/>
                    </a:lnTo>
                    <a:lnTo>
                      <a:pt x="789" y="1071"/>
                    </a:lnTo>
                    <a:lnTo>
                      <a:pt x="757" y="1060"/>
                    </a:lnTo>
                    <a:lnTo>
                      <a:pt x="724" y="1051"/>
                    </a:lnTo>
                    <a:lnTo>
                      <a:pt x="688" y="1043"/>
                    </a:lnTo>
                    <a:lnTo>
                      <a:pt x="651" y="1036"/>
                    </a:lnTo>
                    <a:lnTo>
                      <a:pt x="651" y="976"/>
                    </a:lnTo>
                    <a:lnTo>
                      <a:pt x="651" y="976"/>
                    </a:lnTo>
                    <a:lnTo>
                      <a:pt x="694" y="970"/>
                    </a:lnTo>
                    <a:lnTo>
                      <a:pt x="735" y="961"/>
                    </a:lnTo>
                    <a:lnTo>
                      <a:pt x="774" y="948"/>
                    </a:lnTo>
                    <a:lnTo>
                      <a:pt x="811" y="935"/>
                    </a:lnTo>
                    <a:lnTo>
                      <a:pt x="845" y="918"/>
                    </a:lnTo>
                    <a:lnTo>
                      <a:pt x="879" y="897"/>
                    </a:lnTo>
                    <a:lnTo>
                      <a:pt x="908" y="877"/>
                    </a:lnTo>
                    <a:lnTo>
                      <a:pt x="936" y="853"/>
                    </a:lnTo>
                    <a:lnTo>
                      <a:pt x="963" y="825"/>
                    </a:lnTo>
                    <a:lnTo>
                      <a:pt x="985" y="795"/>
                    </a:lnTo>
                    <a:lnTo>
                      <a:pt x="1005" y="761"/>
                    </a:lnTo>
                    <a:lnTo>
                      <a:pt x="1020" y="726"/>
                    </a:lnTo>
                    <a:lnTo>
                      <a:pt x="1033" y="687"/>
                    </a:lnTo>
                    <a:lnTo>
                      <a:pt x="1043" y="646"/>
                    </a:lnTo>
                    <a:lnTo>
                      <a:pt x="1048" y="601"/>
                    </a:lnTo>
                    <a:lnTo>
                      <a:pt x="1050" y="552"/>
                    </a:lnTo>
                    <a:lnTo>
                      <a:pt x="1050" y="552"/>
                    </a:lnTo>
                    <a:lnTo>
                      <a:pt x="1050" y="526"/>
                    </a:lnTo>
                    <a:lnTo>
                      <a:pt x="1048" y="500"/>
                    </a:lnTo>
                    <a:lnTo>
                      <a:pt x="1045" y="474"/>
                    </a:lnTo>
                    <a:lnTo>
                      <a:pt x="1041" y="448"/>
                    </a:lnTo>
                    <a:lnTo>
                      <a:pt x="1035" y="423"/>
                    </a:lnTo>
                    <a:lnTo>
                      <a:pt x="1028" y="397"/>
                    </a:lnTo>
                    <a:lnTo>
                      <a:pt x="1019" y="373"/>
                    </a:lnTo>
                    <a:lnTo>
                      <a:pt x="1009" y="349"/>
                    </a:lnTo>
                    <a:lnTo>
                      <a:pt x="1000" y="325"/>
                    </a:lnTo>
                    <a:lnTo>
                      <a:pt x="989" y="300"/>
                    </a:lnTo>
                    <a:lnTo>
                      <a:pt x="976" y="278"/>
                    </a:lnTo>
                    <a:lnTo>
                      <a:pt x="963" y="256"/>
                    </a:lnTo>
                    <a:lnTo>
                      <a:pt x="948" y="233"/>
                    </a:lnTo>
                    <a:lnTo>
                      <a:pt x="933" y="213"/>
                    </a:lnTo>
                    <a:lnTo>
                      <a:pt x="916" y="192"/>
                    </a:lnTo>
                    <a:lnTo>
                      <a:pt x="899" y="172"/>
                    </a:lnTo>
                    <a:lnTo>
                      <a:pt x="880" y="153"/>
                    </a:lnTo>
                    <a:lnTo>
                      <a:pt x="862" y="134"/>
                    </a:lnTo>
                    <a:lnTo>
                      <a:pt x="841" y="117"/>
                    </a:lnTo>
                    <a:lnTo>
                      <a:pt x="821" y="101"/>
                    </a:lnTo>
                    <a:lnTo>
                      <a:pt x="800" y="86"/>
                    </a:lnTo>
                    <a:lnTo>
                      <a:pt x="778" y="73"/>
                    </a:lnTo>
                    <a:lnTo>
                      <a:pt x="755" y="60"/>
                    </a:lnTo>
                    <a:lnTo>
                      <a:pt x="733" y="48"/>
                    </a:lnTo>
                    <a:lnTo>
                      <a:pt x="709" y="37"/>
                    </a:lnTo>
                    <a:lnTo>
                      <a:pt x="685" y="28"/>
                    </a:lnTo>
                    <a:lnTo>
                      <a:pt x="660" y="20"/>
                    </a:lnTo>
                    <a:lnTo>
                      <a:pt x="634" y="13"/>
                    </a:lnTo>
                    <a:lnTo>
                      <a:pt x="608" y="7"/>
                    </a:lnTo>
                    <a:lnTo>
                      <a:pt x="582" y="4"/>
                    </a:lnTo>
                    <a:lnTo>
                      <a:pt x="556" y="2"/>
                    </a:lnTo>
                    <a:lnTo>
                      <a:pt x="530" y="0"/>
                    </a:lnTo>
                    <a:lnTo>
                      <a:pt x="530" y="0"/>
                    </a:lnTo>
                    <a:lnTo>
                      <a:pt x="502" y="2"/>
                    </a:lnTo>
                    <a:lnTo>
                      <a:pt x="476" y="4"/>
                    </a:lnTo>
                    <a:lnTo>
                      <a:pt x="449" y="7"/>
                    </a:lnTo>
                    <a:lnTo>
                      <a:pt x="423" y="11"/>
                    </a:lnTo>
                    <a:lnTo>
                      <a:pt x="397" y="17"/>
                    </a:lnTo>
                    <a:lnTo>
                      <a:pt x="373" y="24"/>
                    </a:lnTo>
                    <a:lnTo>
                      <a:pt x="349" y="33"/>
                    </a:lnTo>
                    <a:lnTo>
                      <a:pt x="324" y="43"/>
                    </a:lnTo>
                    <a:lnTo>
                      <a:pt x="300" y="52"/>
                    </a:lnTo>
                    <a:lnTo>
                      <a:pt x="278" y="65"/>
                    </a:lnTo>
                    <a:lnTo>
                      <a:pt x="255" y="76"/>
                    </a:lnTo>
                    <a:lnTo>
                      <a:pt x="235" y="91"/>
                    </a:lnTo>
                    <a:lnTo>
                      <a:pt x="214" y="106"/>
                    </a:lnTo>
                    <a:lnTo>
                      <a:pt x="194" y="121"/>
                    </a:lnTo>
                    <a:lnTo>
                      <a:pt x="175" y="138"/>
                    </a:lnTo>
                    <a:lnTo>
                      <a:pt x="156" y="155"/>
                    </a:lnTo>
                    <a:lnTo>
                      <a:pt x="138" y="173"/>
                    </a:lnTo>
                    <a:lnTo>
                      <a:pt x="121" y="192"/>
                    </a:lnTo>
                    <a:lnTo>
                      <a:pt x="106" y="213"/>
                    </a:lnTo>
                    <a:lnTo>
                      <a:pt x="91" y="233"/>
                    </a:lnTo>
                    <a:lnTo>
                      <a:pt x="76" y="254"/>
                    </a:lnTo>
                    <a:lnTo>
                      <a:pt x="65" y="274"/>
                    </a:lnTo>
                    <a:lnTo>
                      <a:pt x="52" y="297"/>
                    </a:lnTo>
                    <a:lnTo>
                      <a:pt x="43" y="321"/>
                    </a:lnTo>
                    <a:lnTo>
                      <a:pt x="31" y="343"/>
                    </a:lnTo>
                    <a:lnTo>
                      <a:pt x="24" y="367"/>
                    </a:lnTo>
                    <a:lnTo>
                      <a:pt x="17" y="392"/>
                    </a:lnTo>
                    <a:lnTo>
                      <a:pt x="11" y="416"/>
                    </a:lnTo>
                    <a:lnTo>
                      <a:pt x="5" y="442"/>
                    </a:lnTo>
                    <a:lnTo>
                      <a:pt x="2" y="468"/>
                    </a:lnTo>
                    <a:lnTo>
                      <a:pt x="0" y="493"/>
                    </a:lnTo>
                    <a:lnTo>
                      <a:pt x="0" y="519"/>
                    </a:lnTo>
                    <a:lnTo>
                      <a:pt x="0" y="519"/>
                    </a:lnTo>
                    <a:lnTo>
                      <a:pt x="2" y="571"/>
                    </a:lnTo>
                    <a:lnTo>
                      <a:pt x="7" y="619"/>
                    </a:lnTo>
                    <a:lnTo>
                      <a:pt x="18" y="664"/>
                    </a:lnTo>
                    <a:lnTo>
                      <a:pt x="31" y="705"/>
                    </a:lnTo>
                    <a:lnTo>
                      <a:pt x="50" y="744"/>
                    </a:lnTo>
                    <a:lnTo>
                      <a:pt x="71" y="780"/>
                    </a:lnTo>
                    <a:lnTo>
                      <a:pt x="95" y="814"/>
                    </a:lnTo>
                    <a:lnTo>
                      <a:pt x="121" y="843"/>
                    </a:lnTo>
                    <a:lnTo>
                      <a:pt x="151" y="870"/>
                    </a:lnTo>
                    <a:lnTo>
                      <a:pt x="183" y="894"/>
                    </a:lnTo>
                    <a:lnTo>
                      <a:pt x="218" y="914"/>
                    </a:lnTo>
                    <a:lnTo>
                      <a:pt x="255" y="933"/>
                    </a:lnTo>
                    <a:lnTo>
                      <a:pt x="295" y="948"/>
                    </a:lnTo>
                    <a:lnTo>
                      <a:pt x="334" y="961"/>
                    </a:lnTo>
                    <a:lnTo>
                      <a:pt x="377" y="970"/>
                    </a:lnTo>
                    <a:lnTo>
                      <a:pt x="421" y="978"/>
                    </a:lnTo>
                    <a:lnTo>
                      <a:pt x="421" y="1039"/>
                    </a:lnTo>
                    <a:lnTo>
                      <a:pt x="421" y="1039"/>
                    </a:lnTo>
                    <a:lnTo>
                      <a:pt x="407" y="1039"/>
                    </a:lnTo>
                    <a:lnTo>
                      <a:pt x="369" y="1049"/>
                    </a:lnTo>
                    <a:lnTo>
                      <a:pt x="343" y="1054"/>
                    </a:lnTo>
                    <a:lnTo>
                      <a:pt x="313" y="1065"/>
                    </a:lnTo>
                    <a:lnTo>
                      <a:pt x="281" y="1079"/>
                    </a:lnTo>
                    <a:lnTo>
                      <a:pt x="248" y="1095"/>
                    </a:lnTo>
                    <a:lnTo>
                      <a:pt x="214" y="1118"/>
                    </a:lnTo>
                    <a:lnTo>
                      <a:pt x="181" y="1144"/>
                    </a:lnTo>
                    <a:lnTo>
                      <a:pt x="164" y="1159"/>
                    </a:lnTo>
                    <a:lnTo>
                      <a:pt x="147" y="1174"/>
                    </a:lnTo>
                    <a:lnTo>
                      <a:pt x="130" y="1192"/>
                    </a:lnTo>
                    <a:lnTo>
                      <a:pt x="115" y="1211"/>
                    </a:lnTo>
                    <a:lnTo>
                      <a:pt x="101" y="1232"/>
                    </a:lnTo>
                    <a:lnTo>
                      <a:pt x="86" y="1254"/>
                    </a:lnTo>
                    <a:lnTo>
                      <a:pt x="73" y="1278"/>
                    </a:lnTo>
                    <a:lnTo>
                      <a:pt x="61" y="1304"/>
                    </a:lnTo>
                    <a:lnTo>
                      <a:pt x="50" y="1330"/>
                    </a:lnTo>
                    <a:lnTo>
                      <a:pt x="39" y="1360"/>
                    </a:lnTo>
                    <a:lnTo>
                      <a:pt x="31" y="1392"/>
                    </a:lnTo>
                    <a:lnTo>
                      <a:pt x="24" y="1424"/>
                    </a:lnTo>
                    <a:lnTo>
                      <a:pt x="24" y="1424"/>
                    </a:lnTo>
                    <a:lnTo>
                      <a:pt x="24" y="1437"/>
                    </a:lnTo>
                    <a:lnTo>
                      <a:pt x="28" y="1467"/>
                    </a:lnTo>
                    <a:lnTo>
                      <a:pt x="31" y="1487"/>
                    </a:lnTo>
                    <a:lnTo>
                      <a:pt x="37" y="1511"/>
                    </a:lnTo>
                    <a:lnTo>
                      <a:pt x="45" y="1538"/>
                    </a:lnTo>
                    <a:lnTo>
                      <a:pt x="56" y="1566"/>
                    </a:lnTo>
                    <a:lnTo>
                      <a:pt x="71" y="1595"/>
                    </a:lnTo>
                    <a:lnTo>
                      <a:pt x="87" y="1625"/>
                    </a:lnTo>
                    <a:lnTo>
                      <a:pt x="108" y="1655"/>
                    </a:lnTo>
                    <a:lnTo>
                      <a:pt x="134" y="1683"/>
                    </a:lnTo>
                    <a:lnTo>
                      <a:pt x="147" y="1696"/>
                    </a:lnTo>
                    <a:lnTo>
                      <a:pt x="162" y="1709"/>
                    </a:lnTo>
                    <a:lnTo>
                      <a:pt x="179" y="1722"/>
                    </a:lnTo>
                    <a:lnTo>
                      <a:pt x="198" y="1735"/>
                    </a:lnTo>
                    <a:lnTo>
                      <a:pt x="216" y="1747"/>
                    </a:lnTo>
                    <a:lnTo>
                      <a:pt x="237" y="1756"/>
                    </a:lnTo>
                    <a:lnTo>
                      <a:pt x="259" y="1767"/>
                    </a:lnTo>
                    <a:lnTo>
                      <a:pt x="283" y="1775"/>
                    </a:lnTo>
                    <a:lnTo>
                      <a:pt x="276" y="2474"/>
                    </a:lnTo>
                    <a:lnTo>
                      <a:pt x="276" y="2474"/>
                    </a:lnTo>
                    <a:lnTo>
                      <a:pt x="263" y="2476"/>
                    </a:lnTo>
                    <a:lnTo>
                      <a:pt x="231" y="2480"/>
                    </a:lnTo>
                    <a:lnTo>
                      <a:pt x="211" y="2486"/>
                    </a:lnTo>
                    <a:lnTo>
                      <a:pt x="186" y="2491"/>
                    </a:lnTo>
                    <a:lnTo>
                      <a:pt x="162" y="2501"/>
                    </a:lnTo>
                    <a:lnTo>
                      <a:pt x="138" y="2512"/>
                    </a:lnTo>
                    <a:lnTo>
                      <a:pt x="115" y="2525"/>
                    </a:lnTo>
                    <a:lnTo>
                      <a:pt x="93" y="2540"/>
                    </a:lnTo>
                    <a:lnTo>
                      <a:pt x="84" y="2549"/>
                    </a:lnTo>
                    <a:lnTo>
                      <a:pt x="74" y="2558"/>
                    </a:lnTo>
                    <a:lnTo>
                      <a:pt x="67" y="2570"/>
                    </a:lnTo>
                    <a:lnTo>
                      <a:pt x="59" y="2581"/>
                    </a:lnTo>
                    <a:lnTo>
                      <a:pt x="52" y="2594"/>
                    </a:lnTo>
                    <a:lnTo>
                      <a:pt x="48" y="2607"/>
                    </a:lnTo>
                    <a:lnTo>
                      <a:pt x="45" y="2620"/>
                    </a:lnTo>
                    <a:lnTo>
                      <a:pt x="43" y="2637"/>
                    </a:lnTo>
                    <a:lnTo>
                      <a:pt x="43" y="2652"/>
                    </a:lnTo>
                    <a:lnTo>
                      <a:pt x="45" y="2668"/>
                    </a:lnTo>
                    <a:lnTo>
                      <a:pt x="48" y="2687"/>
                    </a:lnTo>
                    <a:lnTo>
                      <a:pt x="52" y="2708"/>
                    </a:lnTo>
                    <a:lnTo>
                      <a:pt x="52" y="2708"/>
                    </a:lnTo>
                    <a:lnTo>
                      <a:pt x="54" y="2710"/>
                    </a:lnTo>
                    <a:lnTo>
                      <a:pt x="56" y="2719"/>
                    </a:lnTo>
                    <a:lnTo>
                      <a:pt x="59" y="2724"/>
                    </a:lnTo>
                    <a:lnTo>
                      <a:pt x="65" y="2732"/>
                    </a:lnTo>
                    <a:lnTo>
                      <a:pt x="73" y="2739"/>
                    </a:lnTo>
                    <a:lnTo>
                      <a:pt x="82" y="2745"/>
                    </a:lnTo>
                    <a:lnTo>
                      <a:pt x="95" y="2752"/>
                    </a:lnTo>
                    <a:lnTo>
                      <a:pt x="110" y="2760"/>
                    </a:lnTo>
                    <a:lnTo>
                      <a:pt x="128" y="2766"/>
                    </a:lnTo>
                    <a:lnTo>
                      <a:pt x="151" y="2771"/>
                    </a:lnTo>
                    <a:lnTo>
                      <a:pt x="177" y="2775"/>
                    </a:lnTo>
                    <a:lnTo>
                      <a:pt x="207" y="2777"/>
                    </a:lnTo>
                    <a:lnTo>
                      <a:pt x="242" y="2779"/>
                    </a:lnTo>
                    <a:lnTo>
                      <a:pt x="283" y="2779"/>
                    </a:lnTo>
                    <a:lnTo>
                      <a:pt x="283" y="2779"/>
                    </a:lnTo>
                    <a:lnTo>
                      <a:pt x="358" y="2773"/>
                    </a:lnTo>
                    <a:lnTo>
                      <a:pt x="390" y="2769"/>
                    </a:lnTo>
                    <a:lnTo>
                      <a:pt x="416" y="2766"/>
                    </a:lnTo>
                    <a:lnTo>
                      <a:pt x="436" y="2760"/>
                    </a:lnTo>
                    <a:lnTo>
                      <a:pt x="455" y="2754"/>
                    </a:lnTo>
                    <a:lnTo>
                      <a:pt x="470" y="2747"/>
                    </a:lnTo>
                    <a:lnTo>
                      <a:pt x="481" y="2738"/>
                    </a:lnTo>
                    <a:lnTo>
                      <a:pt x="490" y="2728"/>
                    </a:lnTo>
                    <a:lnTo>
                      <a:pt x="496" y="2715"/>
                    </a:lnTo>
                    <a:lnTo>
                      <a:pt x="502" y="2702"/>
                    </a:lnTo>
                    <a:lnTo>
                      <a:pt x="504" y="2687"/>
                    </a:lnTo>
                    <a:lnTo>
                      <a:pt x="505" y="2670"/>
                    </a:lnTo>
                    <a:lnTo>
                      <a:pt x="507" y="2652"/>
                    </a:lnTo>
                    <a:lnTo>
                      <a:pt x="507" y="2607"/>
                    </a:lnTo>
                    <a:lnTo>
                      <a:pt x="584" y="2607"/>
                    </a:lnTo>
                    <a:lnTo>
                      <a:pt x="584" y="2607"/>
                    </a:lnTo>
                    <a:lnTo>
                      <a:pt x="582" y="2613"/>
                    </a:lnTo>
                    <a:lnTo>
                      <a:pt x="582" y="2631"/>
                    </a:lnTo>
                    <a:lnTo>
                      <a:pt x="582" y="2642"/>
                    </a:lnTo>
                    <a:lnTo>
                      <a:pt x="586" y="2655"/>
                    </a:lnTo>
                    <a:lnTo>
                      <a:pt x="589" y="2668"/>
                    </a:lnTo>
                    <a:lnTo>
                      <a:pt x="597" y="2683"/>
                    </a:lnTo>
                    <a:lnTo>
                      <a:pt x="608" y="2698"/>
                    </a:lnTo>
                    <a:lnTo>
                      <a:pt x="621" y="2711"/>
                    </a:lnTo>
                    <a:lnTo>
                      <a:pt x="640" y="2724"/>
                    </a:lnTo>
                    <a:lnTo>
                      <a:pt x="662" y="2736"/>
                    </a:lnTo>
                    <a:lnTo>
                      <a:pt x="690" y="2745"/>
                    </a:lnTo>
                    <a:lnTo>
                      <a:pt x="722" y="2754"/>
                    </a:lnTo>
                    <a:lnTo>
                      <a:pt x="761" y="2758"/>
                    </a:lnTo>
                    <a:lnTo>
                      <a:pt x="808" y="2760"/>
                    </a:lnTo>
                    <a:lnTo>
                      <a:pt x="808" y="2760"/>
                    </a:lnTo>
                    <a:lnTo>
                      <a:pt x="852" y="2760"/>
                    </a:lnTo>
                    <a:lnTo>
                      <a:pt x="894" y="2758"/>
                    </a:lnTo>
                    <a:lnTo>
                      <a:pt x="927" y="2754"/>
                    </a:lnTo>
                    <a:lnTo>
                      <a:pt x="957" y="2749"/>
                    </a:lnTo>
                    <a:lnTo>
                      <a:pt x="983" y="2743"/>
                    </a:lnTo>
                    <a:lnTo>
                      <a:pt x="1004" y="2736"/>
                    </a:lnTo>
                    <a:lnTo>
                      <a:pt x="1020" y="2728"/>
                    </a:lnTo>
                    <a:lnTo>
                      <a:pt x="1033" y="2719"/>
                    </a:lnTo>
                    <a:lnTo>
                      <a:pt x="1043" y="2708"/>
                    </a:lnTo>
                    <a:lnTo>
                      <a:pt x="1048" y="2698"/>
                    </a:lnTo>
                    <a:lnTo>
                      <a:pt x="1052" y="2685"/>
                    </a:lnTo>
                    <a:lnTo>
                      <a:pt x="1054" y="2672"/>
                    </a:lnTo>
                    <a:lnTo>
                      <a:pt x="1054" y="2659"/>
                    </a:lnTo>
                    <a:lnTo>
                      <a:pt x="1052" y="2646"/>
                    </a:lnTo>
                    <a:lnTo>
                      <a:pt x="1043" y="2616"/>
                    </a:lnTo>
                    <a:lnTo>
                      <a:pt x="1043" y="2616"/>
                    </a:lnTo>
                    <a:lnTo>
                      <a:pt x="1037" y="2601"/>
                    </a:lnTo>
                    <a:lnTo>
                      <a:pt x="1032" y="2586"/>
                    </a:lnTo>
                    <a:lnTo>
                      <a:pt x="1024" y="2571"/>
                    </a:lnTo>
                    <a:lnTo>
                      <a:pt x="1015" y="2558"/>
                    </a:lnTo>
                    <a:lnTo>
                      <a:pt x="1005" y="2547"/>
                    </a:lnTo>
                    <a:lnTo>
                      <a:pt x="996" y="2534"/>
                    </a:lnTo>
                    <a:lnTo>
                      <a:pt x="983" y="2523"/>
                    </a:lnTo>
                    <a:lnTo>
                      <a:pt x="970" y="2514"/>
                    </a:lnTo>
                    <a:lnTo>
                      <a:pt x="955" y="2504"/>
                    </a:lnTo>
                    <a:lnTo>
                      <a:pt x="938" y="2495"/>
                    </a:lnTo>
                    <a:lnTo>
                      <a:pt x="922" y="2487"/>
                    </a:lnTo>
                    <a:lnTo>
                      <a:pt x="903" y="2480"/>
                    </a:lnTo>
                    <a:lnTo>
                      <a:pt x="880" y="2474"/>
                    </a:lnTo>
                    <a:lnTo>
                      <a:pt x="858" y="2469"/>
                    </a:lnTo>
                    <a:lnTo>
                      <a:pt x="834" y="2465"/>
                    </a:lnTo>
                    <a:lnTo>
                      <a:pt x="808" y="2461"/>
                    </a:lnTo>
                    <a:lnTo>
                      <a:pt x="808" y="2461"/>
                    </a:lnTo>
                    <a:close/>
                    <a:moveTo>
                      <a:pt x="298" y="1549"/>
                    </a:moveTo>
                    <a:lnTo>
                      <a:pt x="298" y="1549"/>
                    </a:lnTo>
                    <a:lnTo>
                      <a:pt x="289" y="1543"/>
                    </a:lnTo>
                    <a:lnTo>
                      <a:pt x="270" y="1528"/>
                    </a:lnTo>
                    <a:lnTo>
                      <a:pt x="257" y="1517"/>
                    </a:lnTo>
                    <a:lnTo>
                      <a:pt x="246" y="1506"/>
                    </a:lnTo>
                    <a:lnTo>
                      <a:pt x="235" y="1491"/>
                    </a:lnTo>
                    <a:lnTo>
                      <a:pt x="226" y="1476"/>
                    </a:lnTo>
                    <a:lnTo>
                      <a:pt x="218" y="1459"/>
                    </a:lnTo>
                    <a:lnTo>
                      <a:pt x="216" y="1441"/>
                    </a:lnTo>
                    <a:lnTo>
                      <a:pt x="216" y="1431"/>
                    </a:lnTo>
                    <a:lnTo>
                      <a:pt x="218" y="1422"/>
                    </a:lnTo>
                    <a:lnTo>
                      <a:pt x="222" y="1413"/>
                    </a:lnTo>
                    <a:lnTo>
                      <a:pt x="226" y="1403"/>
                    </a:lnTo>
                    <a:lnTo>
                      <a:pt x="231" y="1392"/>
                    </a:lnTo>
                    <a:lnTo>
                      <a:pt x="239" y="1383"/>
                    </a:lnTo>
                    <a:lnTo>
                      <a:pt x="250" y="1373"/>
                    </a:lnTo>
                    <a:lnTo>
                      <a:pt x="261" y="1362"/>
                    </a:lnTo>
                    <a:lnTo>
                      <a:pt x="274" y="1353"/>
                    </a:lnTo>
                    <a:lnTo>
                      <a:pt x="291" y="1342"/>
                    </a:lnTo>
                    <a:lnTo>
                      <a:pt x="309" y="1332"/>
                    </a:lnTo>
                    <a:lnTo>
                      <a:pt x="330" y="1321"/>
                    </a:lnTo>
                    <a:lnTo>
                      <a:pt x="298" y="1549"/>
                    </a:lnTo>
                    <a:close/>
                    <a:moveTo>
                      <a:pt x="565" y="2581"/>
                    </a:moveTo>
                    <a:lnTo>
                      <a:pt x="522" y="2581"/>
                    </a:lnTo>
                    <a:lnTo>
                      <a:pt x="522" y="2581"/>
                    </a:lnTo>
                    <a:lnTo>
                      <a:pt x="511" y="2502"/>
                    </a:lnTo>
                    <a:lnTo>
                      <a:pt x="502" y="2428"/>
                    </a:lnTo>
                    <a:lnTo>
                      <a:pt x="498" y="2359"/>
                    </a:lnTo>
                    <a:lnTo>
                      <a:pt x="496" y="2295"/>
                    </a:lnTo>
                    <a:lnTo>
                      <a:pt x="496" y="2236"/>
                    </a:lnTo>
                    <a:lnTo>
                      <a:pt x="498" y="2181"/>
                    </a:lnTo>
                    <a:lnTo>
                      <a:pt x="502" y="2133"/>
                    </a:lnTo>
                    <a:lnTo>
                      <a:pt x="507" y="2088"/>
                    </a:lnTo>
                    <a:lnTo>
                      <a:pt x="513" y="2049"/>
                    </a:lnTo>
                    <a:lnTo>
                      <a:pt x="518" y="2015"/>
                    </a:lnTo>
                    <a:lnTo>
                      <a:pt x="532" y="1963"/>
                    </a:lnTo>
                    <a:lnTo>
                      <a:pt x="541" y="1931"/>
                    </a:lnTo>
                    <a:lnTo>
                      <a:pt x="546" y="1920"/>
                    </a:lnTo>
                    <a:lnTo>
                      <a:pt x="546" y="1920"/>
                    </a:lnTo>
                    <a:lnTo>
                      <a:pt x="558" y="1959"/>
                    </a:lnTo>
                    <a:lnTo>
                      <a:pt x="567" y="2004"/>
                    </a:lnTo>
                    <a:lnTo>
                      <a:pt x="574" y="2053"/>
                    </a:lnTo>
                    <a:lnTo>
                      <a:pt x="578" y="2103"/>
                    </a:lnTo>
                    <a:lnTo>
                      <a:pt x="582" y="2157"/>
                    </a:lnTo>
                    <a:lnTo>
                      <a:pt x="584" y="2213"/>
                    </a:lnTo>
                    <a:lnTo>
                      <a:pt x="584" y="2267"/>
                    </a:lnTo>
                    <a:lnTo>
                      <a:pt x="582" y="2321"/>
                    </a:lnTo>
                    <a:lnTo>
                      <a:pt x="578" y="2422"/>
                    </a:lnTo>
                    <a:lnTo>
                      <a:pt x="573" y="2504"/>
                    </a:lnTo>
                    <a:lnTo>
                      <a:pt x="565" y="2581"/>
                    </a:lnTo>
                    <a:lnTo>
                      <a:pt x="565" y="2581"/>
                    </a:lnTo>
                    <a:close/>
                    <a:moveTo>
                      <a:pt x="726" y="1295"/>
                    </a:moveTo>
                    <a:lnTo>
                      <a:pt x="726" y="1295"/>
                    </a:lnTo>
                    <a:lnTo>
                      <a:pt x="748" y="1299"/>
                    </a:lnTo>
                    <a:lnTo>
                      <a:pt x="774" y="1304"/>
                    </a:lnTo>
                    <a:lnTo>
                      <a:pt x="804" y="1316"/>
                    </a:lnTo>
                    <a:lnTo>
                      <a:pt x="819" y="1323"/>
                    </a:lnTo>
                    <a:lnTo>
                      <a:pt x="834" y="1332"/>
                    </a:lnTo>
                    <a:lnTo>
                      <a:pt x="847" y="1342"/>
                    </a:lnTo>
                    <a:lnTo>
                      <a:pt x="862" y="1355"/>
                    </a:lnTo>
                    <a:lnTo>
                      <a:pt x="873" y="1370"/>
                    </a:lnTo>
                    <a:lnTo>
                      <a:pt x="882" y="1385"/>
                    </a:lnTo>
                    <a:lnTo>
                      <a:pt x="890" y="1403"/>
                    </a:lnTo>
                    <a:lnTo>
                      <a:pt x="895" y="1424"/>
                    </a:lnTo>
                    <a:lnTo>
                      <a:pt x="895" y="1424"/>
                    </a:lnTo>
                    <a:lnTo>
                      <a:pt x="897" y="1444"/>
                    </a:lnTo>
                    <a:lnTo>
                      <a:pt x="895" y="1463"/>
                    </a:lnTo>
                    <a:lnTo>
                      <a:pt x="892" y="1480"/>
                    </a:lnTo>
                    <a:lnTo>
                      <a:pt x="884" y="1497"/>
                    </a:lnTo>
                    <a:lnTo>
                      <a:pt x="875" y="1510"/>
                    </a:lnTo>
                    <a:lnTo>
                      <a:pt x="864" y="1521"/>
                    </a:lnTo>
                    <a:lnTo>
                      <a:pt x="852" y="1532"/>
                    </a:lnTo>
                    <a:lnTo>
                      <a:pt x="839" y="1541"/>
                    </a:lnTo>
                    <a:lnTo>
                      <a:pt x="815" y="1556"/>
                    </a:lnTo>
                    <a:lnTo>
                      <a:pt x="791" y="1566"/>
                    </a:lnTo>
                    <a:lnTo>
                      <a:pt x="769" y="1571"/>
                    </a:lnTo>
                    <a:lnTo>
                      <a:pt x="726" y="129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57" name="Freeform 280"/>
              <p:cNvSpPr>
                <a:spLocks noEditPoints="1"/>
              </p:cNvSpPr>
              <p:nvPr/>
            </p:nvSpPr>
            <p:spPr bwMode="auto">
              <a:xfrm>
                <a:off x="701675" y="5408613"/>
                <a:ext cx="939800" cy="2265363"/>
              </a:xfrm>
              <a:custGeom>
                <a:avLst/>
                <a:gdLst>
                  <a:gd name="T0" fmla="*/ 194 w 1185"/>
                  <a:gd name="T1" fmla="*/ 1162 h 2853"/>
                  <a:gd name="T2" fmla="*/ 34 w 1185"/>
                  <a:gd name="T3" fmla="*/ 1476 h 2853"/>
                  <a:gd name="T4" fmla="*/ 153 w 1185"/>
                  <a:gd name="T5" fmla="*/ 1756 h 2853"/>
                  <a:gd name="T6" fmla="*/ 286 w 1185"/>
                  <a:gd name="T7" fmla="*/ 2484 h 2853"/>
                  <a:gd name="T8" fmla="*/ 105 w 1185"/>
                  <a:gd name="T9" fmla="*/ 2560 h 2853"/>
                  <a:gd name="T10" fmla="*/ 58 w 1185"/>
                  <a:gd name="T11" fmla="*/ 2758 h 2853"/>
                  <a:gd name="T12" fmla="*/ 157 w 1185"/>
                  <a:gd name="T13" fmla="*/ 2847 h 2853"/>
                  <a:gd name="T14" fmla="*/ 504 w 1185"/>
                  <a:gd name="T15" fmla="*/ 2836 h 2853"/>
                  <a:gd name="T16" fmla="*/ 599 w 1185"/>
                  <a:gd name="T17" fmla="*/ 2715 h 2853"/>
                  <a:gd name="T18" fmla="*/ 704 w 1185"/>
                  <a:gd name="T19" fmla="*/ 2823 h 2853"/>
                  <a:gd name="T20" fmla="*/ 1064 w 1185"/>
                  <a:gd name="T21" fmla="*/ 2827 h 2853"/>
                  <a:gd name="T22" fmla="*/ 1140 w 1185"/>
                  <a:gd name="T23" fmla="*/ 2663 h 2853"/>
                  <a:gd name="T24" fmla="*/ 1021 w 1185"/>
                  <a:gd name="T25" fmla="*/ 2504 h 2853"/>
                  <a:gd name="T26" fmla="*/ 898 w 1185"/>
                  <a:gd name="T27" fmla="*/ 1858 h 2853"/>
                  <a:gd name="T28" fmla="*/ 1142 w 1185"/>
                  <a:gd name="T29" fmla="*/ 1649 h 2853"/>
                  <a:gd name="T30" fmla="*/ 1181 w 1185"/>
                  <a:gd name="T31" fmla="*/ 1431 h 2853"/>
                  <a:gd name="T32" fmla="*/ 1015 w 1185"/>
                  <a:gd name="T33" fmla="*/ 1149 h 2853"/>
                  <a:gd name="T34" fmla="*/ 885 w 1185"/>
                  <a:gd name="T35" fmla="*/ 1000 h 2853"/>
                  <a:gd name="T36" fmla="*/ 1127 w 1185"/>
                  <a:gd name="T37" fmla="*/ 686 h 2853"/>
                  <a:gd name="T38" fmla="*/ 1094 w 1185"/>
                  <a:gd name="T39" fmla="*/ 384 h 2853"/>
                  <a:gd name="T40" fmla="*/ 939 w 1185"/>
                  <a:gd name="T41" fmla="*/ 147 h 2853"/>
                  <a:gd name="T42" fmla="*/ 662 w 1185"/>
                  <a:gd name="T43" fmla="*/ 7 h 2853"/>
                  <a:gd name="T44" fmla="*/ 381 w 1185"/>
                  <a:gd name="T45" fmla="*/ 37 h 2853"/>
                  <a:gd name="T46" fmla="*/ 134 w 1185"/>
                  <a:gd name="T47" fmla="*/ 216 h 2853"/>
                  <a:gd name="T48" fmla="*/ 8 w 1185"/>
                  <a:gd name="T49" fmla="*/ 498 h 2853"/>
                  <a:gd name="T50" fmla="*/ 78 w 1185"/>
                  <a:gd name="T51" fmla="*/ 845 h 2853"/>
                  <a:gd name="T52" fmla="*/ 670 w 1185"/>
                  <a:gd name="T53" fmla="*/ 1108 h 2853"/>
                  <a:gd name="T54" fmla="*/ 864 w 1185"/>
                  <a:gd name="T55" fmla="*/ 1159 h 2853"/>
                  <a:gd name="T56" fmla="*/ 1080 w 1185"/>
                  <a:gd name="T57" fmla="*/ 1368 h 2853"/>
                  <a:gd name="T58" fmla="*/ 1064 w 1185"/>
                  <a:gd name="T59" fmla="*/ 1634 h 2853"/>
                  <a:gd name="T60" fmla="*/ 823 w 1185"/>
                  <a:gd name="T61" fmla="*/ 1793 h 2853"/>
                  <a:gd name="T62" fmla="*/ 793 w 1185"/>
                  <a:gd name="T63" fmla="*/ 1901 h 2853"/>
                  <a:gd name="T64" fmla="*/ 845 w 1185"/>
                  <a:gd name="T65" fmla="*/ 2551 h 2853"/>
                  <a:gd name="T66" fmla="*/ 1049 w 1185"/>
                  <a:gd name="T67" fmla="*/ 2638 h 2853"/>
                  <a:gd name="T68" fmla="*/ 1038 w 1185"/>
                  <a:gd name="T69" fmla="*/ 2750 h 2853"/>
                  <a:gd name="T70" fmla="*/ 705 w 1185"/>
                  <a:gd name="T71" fmla="*/ 2739 h 2853"/>
                  <a:gd name="T72" fmla="*/ 674 w 1185"/>
                  <a:gd name="T73" fmla="*/ 2560 h 2853"/>
                  <a:gd name="T74" fmla="*/ 664 w 1185"/>
                  <a:gd name="T75" fmla="*/ 1978 h 2853"/>
                  <a:gd name="T76" fmla="*/ 577 w 1185"/>
                  <a:gd name="T77" fmla="*/ 1905 h 2853"/>
                  <a:gd name="T78" fmla="*/ 508 w 1185"/>
                  <a:gd name="T79" fmla="*/ 2122 h 2853"/>
                  <a:gd name="T80" fmla="*/ 509 w 1185"/>
                  <a:gd name="T81" fmla="*/ 2737 h 2853"/>
                  <a:gd name="T82" fmla="*/ 248 w 1185"/>
                  <a:gd name="T83" fmla="*/ 2773 h 2853"/>
                  <a:gd name="T84" fmla="*/ 140 w 1185"/>
                  <a:gd name="T85" fmla="*/ 2672 h 2853"/>
                  <a:gd name="T86" fmla="*/ 274 w 1185"/>
                  <a:gd name="T87" fmla="*/ 2566 h 2853"/>
                  <a:gd name="T88" fmla="*/ 364 w 1185"/>
                  <a:gd name="T89" fmla="*/ 2530 h 2853"/>
                  <a:gd name="T90" fmla="*/ 347 w 1185"/>
                  <a:gd name="T91" fmla="*/ 1784 h 2853"/>
                  <a:gd name="T92" fmla="*/ 157 w 1185"/>
                  <a:gd name="T93" fmla="*/ 1633 h 2853"/>
                  <a:gd name="T94" fmla="*/ 123 w 1185"/>
                  <a:gd name="T95" fmla="*/ 1403 h 2853"/>
                  <a:gd name="T96" fmla="*/ 366 w 1185"/>
                  <a:gd name="T97" fmla="*/ 1147 h 2853"/>
                  <a:gd name="T98" fmla="*/ 508 w 1185"/>
                  <a:gd name="T99" fmla="*/ 1090 h 2853"/>
                  <a:gd name="T100" fmla="*/ 403 w 1185"/>
                  <a:gd name="T101" fmla="*/ 959 h 2853"/>
                  <a:gd name="T102" fmla="*/ 129 w 1185"/>
                  <a:gd name="T103" fmla="*/ 774 h 2853"/>
                  <a:gd name="T104" fmla="*/ 101 w 1185"/>
                  <a:gd name="T105" fmla="*/ 448 h 2853"/>
                  <a:gd name="T106" fmla="*/ 330 w 1185"/>
                  <a:gd name="T107" fmla="*/ 147 h 2853"/>
                  <a:gd name="T108" fmla="*/ 577 w 1185"/>
                  <a:gd name="T109" fmla="*/ 80 h 2853"/>
                  <a:gd name="T110" fmla="*/ 834 w 1185"/>
                  <a:gd name="T111" fmla="*/ 164 h 2853"/>
                  <a:gd name="T112" fmla="*/ 1045 w 1185"/>
                  <a:gd name="T113" fmla="*/ 509 h 2853"/>
                  <a:gd name="T114" fmla="*/ 1011 w 1185"/>
                  <a:gd name="T115" fmla="*/ 783 h 2853"/>
                  <a:gd name="T116" fmla="*/ 748 w 1185"/>
                  <a:gd name="T117" fmla="*/ 961 h 2853"/>
                  <a:gd name="T118" fmla="*/ 670 w 1185"/>
                  <a:gd name="T119" fmla="*/ 1108 h 2853"/>
                  <a:gd name="T120" fmla="*/ 579 w 1185"/>
                  <a:gd name="T121" fmla="*/ 2498 h 2853"/>
                  <a:gd name="T122" fmla="*/ 603 w 1185"/>
                  <a:gd name="T123" fmla="*/ 2183 h 2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85" h="2853">
                    <a:moveTo>
                      <a:pt x="384" y="1037"/>
                    </a:moveTo>
                    <a:lnTo>
                      <a:pt x="384" y="1037"/>
                    </a:lnTo>
                    <a:lnTo>
                      <a:pt x="422" y="1045"/>
                    </a:lnTo>
                    <a:lnTo>
                      <a:pt x="422" y="1045"/>
                    </a:lnTo>
                    <a:lnTo>
                      <a:pt x="390" y="1052"/>
                    </a:lnTo>
                    <a:lnTo>
                      <a:pt x="356" y="1063"/>
                    </a:lnTo>
                    <a:lnTo>
                      <a:pt x="323" y="1078"/>
                    </a:lnTo>
                    <a:lnTo>
                      <a:pt x="289" y="1095"/>
                    </a:lnTo>
                    <a:lnTo>
                      <a:pt x="258" y="1116"/>
                    </a:lnTo>
                    <a:lnTo>
                      <a:pt x="224" y="1138"/>
                    </a:lnTo>
                    <a:lnTo>
                      <a:pt x="194" y="1162"/>
                    </a:lnTo>
                    <a:lnTo>
                      <a:pt x="164" y="1190"/>
                    </a:lnTo>
                    <a:lnTo>
                      <a:pt x="136" y="1220"/>
                    </a:lnTo>
                    <a:lnTo>
                      <a:pt x="112" y="1252"/>
                    </a:lnTo>
                    <a:lnTo>
                      <a:pt x="90" y="1285"/>
                    </a:lnTo>
                    <a:lnTo>
                      <a:pt x="71" y="1321"/>
                    </a:lnTo>
                    <a:lnTo>
                      <a:pt x="54" y="1358"/>
                    </a:lnTo>
                    <a:lnTo>
                      <a:pt x="43" y="1396"/>
                    </a:lnTo>
                    <a:lnTo>
                      <a:pt x="39" y="1416"/>
                    </a:lnTo>
                    <a:lnTo>
                      <a:pt x="36" y="1437"/>
                    </a:lnTo>
                    <a:lnTo>
                      <a:pt x="34" y="1455"/>
                    </a:lnTo>
                    <a:lnTo>
                      <a:pt x="34" y="1476"/>
                    </a:lnTo>
                    <a:lnTo>
                      <a:pt x="34" y="1476"/>
                    </a:lnTo>
                    <a:lnTo>
                      <a:pt x="36" y="1509"/>
                    </a:lnTo>
                    <a:lnTo>
                      <a:pt x="39" y="1543"/>
                    </a:lnTo>
                    <a:lnTo>
                      <a:pt x="45" y="1575"/>
                    </a:lnTo>
                    <a:lnTo>
                      <a:pt x="54" y="1605"/>
                    </a:lnTo>
                    <a:lnTo>
                      <a:pt x="67" y="1633"/>
                    </a:lnTo>
                    <a:lnTo>
                      <a:pt x="80" y="1661"/>
                    </a:lnTo>
                    <a:lnTo>
                      <a:pt x="95" y="1687"/>
                    </a:lnTo>
                    <a:lnTo>
                      <a:pt x="114" y="1711"/>
                    </a:lnTo>
                    <a:lnTo>
                      <a:pt x="133" y="1733"/>
                    </a:lnTo>
                    <a:lnTo>
                      <a:pt x="153" y="1756"/>
                    </a:lnTo>
                    <a:lnTo>
                      <a:pt x="174" y="1774"/>
                    </a:lnTo>
                    <a:lnTo>
                      <a:pt x="196" y="1793"/>
                    </a:lnTo>
                    <a:lnTo>
                      <a:pt x="220" y="1810"/>
                    </a:lnTo>
                    <a:lnTo>
                      <a:pt x="245" y="1825"/>
                    </a:lnTo>
                    <a:lnTo>
                      <a:pt x="269" y="1838"/>
                    </a:lnTo>
                    <a:lnTo>
                      <a:pt x="293" y="1849"/>
                    </a:lnTo>
                    <a:lnTo>
                      <a:pt x="293" y="1849"/>
                    </a:lnTo>
                    <a:lnTo>
                      <a:pt x="289" y="2024"/>
                    </a:lnTo>
                    <a:lnTo>
                      <a:pt x="287" y="2207"/>
                    </a:lnTo>
                    <a:lnTo>
                      <a:pt x="286" y="2484"/>
                    </a:lnTo>
                    <a:lnTo>
                      <a:pt x="286" y="2484"/>
                    </a:lnTo>
                    <a:lnTo>
                      <a:pt x="263" y="2485"/>
                    </a:lnTo>
                    <a:lnTo>
                      <a:pt x="243" y="2489"/>
                    </a:lnTo>
                    <a:lnTo>
                      <a:pt x="222" y="2495"/>
                    </a:lnTo>
                    <a:lnTo>
                      <a:pt x="203" y="2502"/>
                    </a:lnTo>
                    <a:lnTo>
                      <a:pt x="172" y="2515"/>
                    </a:lnTo>
                    <a:lnTo>
                      <a:pt x="157" y="2523"/>
                    </a:lnTo>
                    <a:lnTo>
                      <a:pt x="157" y="2523"/>
                    </a:lnTo>
                    <a:lnTo>
                      <a:pt x="144" y="2530"/>
                    </a:lnTo>
                    <a:lnTo>
                      <a:pt x="129" y="2540"/>
                    </a:lnTo>
                    <a:lnTo>
                      <a:pt x="116" y="2549"/>
                    </a:lnTo>
                    <a:lnTo>
                      <a:pt x="105" y="2560"/>
                    </a:lnTo>
                    <a:lnTo>
                      <a:pt x="93" y="2571"/>
                    </a:lnTo>
                    <a:lnTo>
                      <a:pt x="82" y="2584"/>
                    </a:lnTo>
                    <a:lnTo>
                      <a:pt x="73" y="2597"/>
                    </a:lnTo>
                    <a:lnTo>
                      <a:pt x="67" y="2612"/>
                    </a:lnTo>
                    <a:lnTo>
                      <a:pt x="67" y="2612"/>
                    </a:lnTo>
                    <a:lnTo>
                      <a:pt x="58" y="2637"/>
                    </a:lnTo>
                    <a:lnTo>
                      <a:pt x="52" y="2666"/>
                    </a:lnTo>
                    <a:lnTo>
                      <a:pt x="50" y="2696"/>
                    </a:lnTo>
                    <a:lnTo>
                      <a:pt x="52" y="2728"/>
                    </a:lnTo>
                    <a:lnTo>
                      <a:pt x="54" y="2743"/>
                    </a:lnTo>
                    <a:lnTo>
                      <a:pt x="58" y="2758"/>
                    </a:lnTo>
                    <a:lnTo>
                      <a:pt x="62" y="2773"/>
                    </a:lnTo>
                    <a:lnTo>
                      <a:pt x="67" y="2786"/>
                    </a:lnTo>
                    <a:lnTo>
                      <a:pt x="75" y="2799"/>
                    </a:lnTo>
                    <a:lnTo>
                      <a:pt x="82" y="2810"/>
                    </a:lnTo>
                    <a:lnTo>
                      <a:pt x="92" y="2819"/>
                    </a:lnTo>
                    <a:lnTo>
                      <a:pt x="103" y="2827"/>
                    </a:lnTo>
                    <a:lnTo>
                      <a:pt x="103" y="2827"/>
                    </a:lnTo>
                    <a:lnTo>
                      <a:pt x="116" y="2834"/>
                    </a:lnTo>
                    <a:lnTo>
                      <a:pt x="129" y="2840"/>
                    </a:lnTo>
                    <a:lnTo>
                      <a:pt x="142" y="2844"/>
                    </a:lnTo>
                    <a:lnTo>
                      <a:pt x="157" y="2847"/>
                    </a:lnTo>
                    <a:lnTo>
                      <a:pt x="189" y="2851"/>
                    </a:lnTo>
                    <a:lnTo>
                      <a:pt x="220" y="2853"/>
                    </a:lnTo>
                    <a:lnTo>
                      <a:pt x="254" y="2853"/>
                    </a:lnTo>
                    <a:lnTo>
                      <a:pt x="286" y="2851"/>
                    </a:lnTo>
                    <a:lnTo>
                      <a:pt x="343" y="2849"/>
                    </a:lnTo>
                    <a:lnTo>
                      <a:pt x="343" y="2849"/>
                    </a:lnTo>
                    <a:lnTo>
                      <a:pt x="381" y="2849"/>
                    </a:lnTo>
                    <a:lnTo>
                      <a:pt x="431" y="2847"/>
                    </a:lnTo>
                    <a:lnTo>
                      <a:pt x="455" y="2844"/>
                    </a:lnTo>
                    <a:lnTo>
                      <a:pt x="482" y="2840"/>
                    </a:lnTo>
                    <a:lnTo>
                      <a:pt x="504" y="2836"/>
                    </a:lnTo>
                    <a:lnTo>
                      <a:pt x="524" y="2831"/>
                    </a:lnTo>
                    <a:lnTo>
                      <a:pt x="524" y="2831"/>
                    </a:lnTo>
                    <a:lnTo>
                      <a:pt x="541" y="2823"/>
                    </a:lnTo>
                    <a:lnTo>
                      <a:pt x="554" y="2814"/>
                    </a:lnTo>
                    <a:lnTo>
                      <a:pt x="567" y="2801"/>
                    </a:lnTo>
                    <a:lnTo>
                      <a:pt x="577" y="2788"/>
                    </a:lnTo>
                    <a:lnTo>
                      <a:pt x="584" y="2771"/>
                    </a:lnTo>
                    <a:lnTo>
                      <a:pt x="592" y="2754"/>
                    </a:lnTo>
                    <a:lnTo>
                      <a:pt x="595" y="2735"/>
                    </a:lnTo>
                    <a:lnTo>
                      <a:pt x="599" y="2715"/>
                    </a:lnTo>
                    <a:lnTo>
                      <a:pt x="599" y="2715"/>
                    </a:lnTo>
                    <a:lnTo>
                      <a:pt x="608" y="2743"/>
                    </a:lnTo>
                    <a:lnTo>
                      <a:pt x="616" y="2756"/>
                    </a:lnTo>
                    <a:lnTo>
                      <a:pt x="623" y="2767"/>
                    </a:lnTo>
                    <a:lnTo>
                      <a:pt x="623" y="2767"/>
                    </a:lnTo>
                    <a:lnTo>
                      <a:pt x="633" y="2778"/>
                    </a:lnTo>
                    <a:lnTo>
                      <a:pt x="642" y="2790"/>
                    </a:lnTo>
                    <a:lnTo>
                      <a:pt x="653" y="2799"/>
                    </a:lnTo>
                    <a:lnTo>
                      <a:pt x="664" y="2806"/>
                    </a:lnTo>
                    <a:lnTo>
                      <a:pt x="676" y="2814"/>
                    </a:lnTo>
                    <a:lnTo>
                      <a:pt x="689" y="2819"/>
                    </a:lnTo>
                    <a:lnTo>
                      <a:pt x="704" y="2823"/>
                    </a:lnTo>
                    <a:lnTo>
                      <a:pt x="717" y="2827"/>
                    </a:lnTo>
                    <a:lnTo>
                      <a:pt x="717" y="2827"/>
                    </a:lnTo>
                    <a:lnTo>
                      <a:pt x="761" y="2833"/>
                    </a:lnTo>
                    <a:lnTo>
                      <a:pt x="810" y="2836"/>
                    </a:lnTo>
                    <a:lnTo>
                      <a:pt x="860" y="2840"/>
                    </a:lnTo>
                    <a:lnTo>
                      <a:pt x="911" y="2840"/>
                    </a:lnTo>
                    <a:lnTo>
                      <a:pt x="911" y="2840"/>
                    </a:lnTo>
                    <a:lnTo>
                      <a:pt x="963" y="2840"/>
                    </a:lnTo>
                    <a:lnTo>
                      <a:pt x="1015" y="2834"/>
                    </a:lnTo>
                    <a:lnTo>
                      <a:pt x="1041" y="2831"/>
                    </a:lnTo>
                    <a:lnTo>
                      <a:pt x="1064" y="2827"/>
                    </a:lnTo>
                    <a:lnTo>
                      <a:pt x="1082" y="2819"/>
                    </a:lnTo>
                    <a:lnTo>
                      <a:pt x="1099" y="2812"/>
                    </a:lnTo>
                    <a:lnTo>
                      <a:pt x="1099" y="2812"/>
                    </a:lnTo>
                    <a:lnTo>
                      <a:pt x="1107" y="2806"/>
                    </a:lnTo>
                    <a:lnTo>
                      <a:pt x="1112" y="2801"/>
                    </a:lnTo>
                    <a:lnTo>
                      <a:pt x="1123" y="2784"/>
                    </a:lnTo>
                    <a:lnTo>
                      <a:pt x="1133" y="2763"/>
                    </a:lnTo>
                    <a:lnTo>
                      <a:pt x="1138" y="2741"/>
                    </a:lnTo>
                    <a:lnTo>
                      <a:pt x="1142" y="2717"/>
                    </a:lnTo>
                    <a:lnTo>
                      <a:pt x="1142" y="2689"/>
                    </a:lnTo>
                    <a:lnTo>
                      <a:pt x="1140" y="2663"/>
                    </a:lnTo>
                    <a:lnTo>
                      <a:pt x="1135" y="2637"/>
                    </a:lnTo>
                    <a:lnTo>
                      <a:pt x="1135" y="2637"/>
                    </a:lnTo>
                    <a:lnTo>
                      <a:pt x="1125" y="2612"/>
                    </a:lnTo>
                    <a:lnTo>
                      <a:pt x="1112" y="2588"/>
                    </a:lnTo>
                    <a:lnTo>
                      <a:pt x="1105" y="2575"/>
                    </a:lnTo>
                    <a:lnTo>
                      <a:pt x="1095" y="2562"/>
                    </a:lnTo>
                    <a:lnTo>
                      <a:pt x="1084" y="2551"/>
                    </a:lnTo>
                    <a:lnTo>
                      <a:pt x="1071" y="2538"/>
                    </a:lnTo>
                    <a:lnTo>
                      <a:pt x="1056" y="2526"/>
                    </a:lnTo>
                    <a:lnTo>
                      <a:pt x="1039" y="2515"/>
                    </a:lnTo>
                    <a:lnTo>
                      <a:pt x="1021" y="2504"/>
                    </a:lnTo>
                    <a:lnTo>
                      <a:pt x="1000" y="2495"/>
                    </a:lnTo>
                    <a:lnTo>
                      <a:pt x="976" y="2487"/>
                    </a:lnTo>
                    <a:lnTo>
                      <a:pt x="952" y="2482"/>
                    </a:lnTo>
                    <a:lnTo>
                      <a:pt x="924" y="2476"/>
                    </a:lnTo>
                    <a:lnTo>
                      <a:pt x="892" y="2472"/>
                    </a:lnTo>
                    <a:lnTo>
                      <a:pt x="892" y="2472"/>
                    </a:lnTo>
                    <a:lnTo>
                      <a:pt x="873" y="1898"/>
                    </a:lnTo>
                    <a:lnTo>
                      <a:pt x="873" y="1898"/>
                    </a:lnTo>
                    <a:lnTo>
                      <a:pt x="871" y="1866"/>
                    </a:lnTo>
                    <a:lnTo>
                      <a:pt x="871" y="1866"/>
                    </a:lnTo>
                    <a:lnTo>
                      <a:pt x="898" y="1858"/>
                    </a:lnTo>
                    <a:lnTo>
                      <a:pt x="924" y="1849"/>
                    </a:lnTo>
                    <a:lnTo>
                      <a:pt x="946" y="1838"/>
                    </a:lnTo>
                    <a:lnTo>
                      <a:pt x="967" y="1825"/>
                    </a:lnTo>
                    <a:lnTo>
                      <a:pt x="989" y="1812"/>
                    </a:lnTo>
                    <a:lnTo>
                      <a:pt x="1010" y="1795"/>
                    </a:lnTo>
                    <a:lnTo>
                      <a:pt x="1051" y="1761"/>
                    </a:lnTo>
                    <a:lnTo>
                      <a:pt x="1051" y="1761"/>
                    </a:lnTo>
                    <a:lnTo>
                      <a:pt x="1082" y="1731"/>
                    </a:lnTo>
                    <a:lnTo>
                      <a:pt x="1108" y="1700"/>
                    </a:lnTo>
                    <a:lnTo>
                      <a:pt x="1133" y="1666"/>
                    </a:lnTo>
                    <a:lnTo>
                      <a:pt x="1142" y="1649"/>
                    </a:lnTo>
                    <a:lnTo>
                      <a:pt x="1151" y="1633"/>
                    </a:lnTo>
                    <a:lnTo>
                      <a:pt x="1159" y="1614"/>
                    </a:lnTo>
                    <a:lnTo>
                      <a:pt x="1166" y="1595"/>
                    </a:lnTo>
                    <a:lnTo>
                      <a:pt x="1172" y="1577"/>
                    </a:lnTo>
                    <a:lnTo>
                      <a:pt x="1176" y="1556"/>
                    </a:lnTo>
                    <a:lnTo>
                      <a:pt x="1179" y="1537"/>
                    </a:lnTo>
                    <a:lnTo>
                      <a:pt x="1183" y="1517"/>
                    </a:lnTo>
                    <a:lnTo>
                      <a:pt x="1185" y="1476"/>
                    </a:lnTo>
                    <a:lnTo>
                      <a:pt x="1185" y="1476"/>
                    </a:lnTo>
                    <a:lnTo>
                      <a:pt x="1183" y="1453"/>
                    </a:lnTo>
                    <a:lnTo>
                      <a:pt x="1181" y="1431"/>
                    </a:lnTo>
                    <a:lnTo>
                      <a:pt x="1177" y="1411"/>
                    </a:lnTo>
                    <a:lnTo>
                      <a:pt x="1174" y="1388"/>
                    </a:lnTo>
                    <a:lnTo>
                      <a:pt x="1168" y="1368"/>
                    </a:lnTo>
                    <a:lnTo>
                      <a:pt x="1161" y="1347"/>
                    </a:lnTo>
                    <a:lnTo>
                      <a:pt x="1153" y="1328"/>
                    </a:lnTo>
                    <a:lnTo>
                      <a:pt x="1146" y="1310"/>
                    </a:lnTo>
                    <a:lnTo>
                      <a:pt x="1125" y="1272"/>
                    </a:lnTo>
                    <a:lnTo>
                      <a:pt x="1101" y="1237"/>
                    </a:lnTo>
                    <a:lnTo>
                      <a:pt x="1075" y="1205"/>
                    </a:lnTo>
                    <a:lnTo>
                      <a:pt x="1045" y="1175"/>
                    </a:lnTo>
                    <a:lnTo>
                      <a:pt x="1015" y="1149"/>
                    </a:lnTo>
                    <a:lnTo>
                      <a:pt x="982" y="1125"/>
                    </a:lnTo>
                    <a:lnTo>
                      <a:pt x="946" y="1103"/>
                    </a:lnTo>
                    <a:lnTo>
                      <a:pt x="911" y="1084"/>
                    </a:lnTo>
                    <a:lnTo>
                      <a:pt x="873" y="1069"/>
                    </a:lnTo>
                    <a:lnTo>
                      <a:pt x="838" y="1056"/>
                    </a:lnTo>
                    <a:lnTo>
                      <a:pt x="801" y="1047"/>
                    </a:lnTo>
                    <a:lnTo>
                      <a:pt x="763" y="1041"/>
                    </a:lnTo>
                    <a:lnTo>
                      <a:pt x="763" y="1041"/>
                    </a:lnTo>
                    <a:lnTo>
                      <a:pt x="806" y="1030"/>
                    </a:lnTo>
                    <a:lnTo>
                      <a:pt x="847" y="1017"/>
                    </a:lnTo>
                    <a:lnTo>
                      <a:pt x="885" y="1000"/>
                    </a:lnTo>
                    <a:lnTo>
                      <a:pt x="922" y="983"/>
                    </a:lnTo>
                    <a:lnTo>
                      <a:pt x="954" y="963"/>
                    </a:lnTo>
                    <a:lnTo>
                      <a:pt x="985" y="940"/>
                    </a:lnTo>
                    <a:lnTo>
                      <a:pt x="1011" y="916"/>
                    </a:lnTo>
                    <a:lnTo>
                      <a:pt x="1038" y="888"/>
                    </a:lnTo>
                    <a:lnTo>
                      <a:pt x="1060" y="860"/>
                    </a:lnTo>
                    <a:lnTo>
                      <a:pt x="1079" y="830"/>
                    </a:lnTo>
                    <a:lnTo>
                      <a:pt x="1095" y="797"/>
                    </a:lnTo>
                    <a:lnTo>
                      <a:pt x="1108" y="761"/>
                    </a:lnTo>
                    <a:lnTo>
                      <a:pt x="1120" y="726"/>
                    </a:lnTo>
                    <a:lnTo>
                      <a:pt x="1127" y="686"/>
                    </a:lnTo>
                    <a:lnTo>
                      <a:pt x="1131" y="645"/>
                    </a:lnTo>
                    <a:lnTo>
                      <a:pt x="1133" y="604"/>
                    </a:lnTo>
                    <a:lnTo>
                      <a:pt x="1133" y="604"/>
                    </a:lnTo>
                    <a:lnTo>
                      <a:pt x="1133" y="576"/>
                    </a:lnTo>
                    <a:lnTo>
                      <a:pt x="1131" y="548"/>
                    </a:lnTo>
                    <a:lnTo>
                      <a:pt x="1127" y="520"/>
                    </a:lnTo>
                    <a:lnTo>
                      <a:pt x="1123" y="492"/>
                    </a:lnTo>
                    <a:lnTo>
                      <a:pt x="1118" y="464"/>
                    </a:lnTo>
                    <a:lnTo>
                      <a:pt x="1110" y="436"/>
                    </a:lnTo>
                    <a:lnTo>
                      <a:pt x="1103" y="410"/>
                    </a:lnTo>
                    <a:lnTo>
                      <a:pt x="1094" y="384"/>
                    </a:lnTo>
                    <a:lnTo>
                      <a:pt x="1082" y="358"/>
                    </a:lnTo>
                    <a:lnTo>
                      <a:pt x="1071" y="332"/>
                    </a:lnTo>
                    <a:lnTo>
                      <a:pt x="1058" y="306"/>
                    </a:lnTo>
                    <a:lnTo>
                      <a:pt x="1045" y="281"/>
                    </a:lnTo>
                    <a:lnTo>
                      <a:pt x="1030" y="257"/>
                    </a:lnTo>
                    <a:lnTo>
                      <a:pt x="1015" y="235"/>
                    </a:lnTo>
                    <a:lnTo>
                      <a:pt x="998" y="212"/>
                    </a:lnTo>
                    <a:lnTo>
                      <a:pt x="980" y="190"/>
                    </a:lnTo>
                    <a:lnTo>
                      <a:pt x="980" y="190"/>
                    </a:lnTo>
                    <a:lnTo>
                      <a:pt x="959" y="168"/>
                    </a:lnTo>
                    <a:lnTo>
                      <a:pt x="939" y="147"/>
                    </a:lnTo>
                    <a:lnTo>
                      <a:pt x="916" y="127"/>
                    </a:lnTo>
                    <a:lnTo>
                      <a:pt x="894" y="110"/>
                    </a:lnTo>
                    <a:lnTo>
                      <a:pt x="871" y="91"/>
                    </a:lnTo>
                    <a:lnTo>
                      <a:pt x="847" y="76"/>
                    </a:lnTo>
                    <a:lnTo>
                      <a:pt x="823" y="61"/>
                    </a:lnTo>
                    <a:lnTo>
                      <a:pt x="797" y="50"/>
                    </a:lnTo>
                    <a:lnTo>
                      <a:pt x="771" y="37"/>
                    </a:lnTo>
                    <a:lnTo>
                      <a:pt x="745" y="28"/>
                    </a:lnTo>
                    <a:lnTo>
                      <a:pt x="718" y="20"/>
                    </a:lnTo>
                    <a:lnTo>
                      <a:pt x="690" y="13"/>
                    </a:lnTo>
                    <a:lnTo>
                      <a:pt x="662" y="7"/>
                    </a:lnTo>
                    <a:lnTo>
                      <a:pt x="635" y="3"/>
                    </a:lnTo>
                    <a:lnTo>
                      <a:pt x="605" y="2"/>
                    </a:lnTo>
                    <a:lnTo>
                      <a:pt x="577" y="0"/>
                    </a:lnTo>
                    <a:lnTo>
                      <a:pt x="577" y="0"/>
                    </a:lnTo>
                    <a:lnTo>
                      <a:pt x="547" y="2"/>
                    </a:lnTo>
                    <a:lnTo>
                      <a:pt x="519" y="3"/>
                    </a:lnTo>
                    <a:lnTo>
                      <a:pt x="491" y="7"/>
                    </a:lnTo>
                    <a:lnTo>
                      <a:pt x="463" y="13"/>
                    </a:lnTo>
                    <a:lnTo>
                      <a:pt x="435" y="18"/>
                    </a:lnTo>
                    <a:lnTo>
                      <a:pt x="407" y="28"/>
                    </a:lnTo>
                    <a:lnTo>
                      <a:pt x="381" y="37"/>
                    </a:lnTo>
                    <a:lnTo>
                      <a:pt x="355" y="46"/>
                    </a:lnTo>
                    <a:lnTo>
                      <a:pt x="330" y="59"/>
                    </a:lnTo>
                    <a:lnTo>
                      <a:pt x="304" y="72"/>
                    </a:lnTo>
                    <a:lnTo>
                      <a:pt x="280" y="86"/>
                    </a:lnTo>
                    <a:lnTo>
                      <a:pt x="258" y="102"/>
                    </a:lnTo>
                    <a:lnTo>
                      <a:pt x="235" y="117"/>
                    </a:lnTo>
                    <a:lnTo>
                      <a:pt x="213" y="136"/>
                    </a:lnTo>
                    <a:lnTo>
                      <a:pt x="192" y="155"/>
                    </a:lnTo>
                    <a:lnTo>
                      <a:pt x="172" y="173"/>
                    </a:lnTo>
                    <a:lnTo>
                      <a:pt x="153" y="194"/>
                    </a:lnTo>
                    <a:lnTo>
                      <a:pt x="134" y="216"/>
                    </a:lnTo>
                    <a:lnTo>
                      <a:pt x="118" y="237"/>
                    </a:lnTo>
                    <a:lnTo>
                      <a:pt x="101" y="261"/>
                    </a:lnTo>
                    <a:lnTo>
                      <a:pt x="86" y="285"/>
                    </a:lnTo>
                    <a:lnTo>
                      <a:pt x="71" y="309"/>
                    </a:lnTo>
                    <a:lnTo>
                      <a:pt x="58" y="334"/>
                    </a:lnTo>
                    <a:lnTo>
                      <a:pt x="47" y="360"/>
                    </a:lnTo>
                    <a:lnTo>
                      <a:pt x="36" y="386"/>
                    </a:lnTo>
                    <a:lnTo>
                      <a:pt x="28" y="414"/>
                    </a:lnTo>
                    <a:lnTo>
                      <a:pt x="19" y="440"/>
                    </a:lnTo>
                    <a:lnTo>
                      <a:pt x="13" y="468"/>
                    </a:lnTo>
                    <a:lnTo>
                      <a:pt x="8" y="498"/>
                    </a:lnTo>
                    <a:lnTo>
                      <a:pt x="4" y="526"/>
                    </a:lnTo>
                    <a:lnTo>
                      <a:pt x="2" y="556"/>
                    </a:lnTo>
                    <a:lnTo>
                      <a:pt x="0" y="586"/>
                    </a:lnTo>
                    <a:lnTo>
                      <a:pt x="0" y="586"/>
                    </a:lnTo>
                    <a:lnTo>
                      <a:pt x="2" y="627"/>
                    </a:lnTo>
                    <a:lnTo>
                      <a:pt x="8" y="668"/>
                    </a:lnTo>
                    <a:lnTo>
                      <a:pt x="15" y="705"/>
                    </a:lnTo>
                    <a:lnTo>
                      <a:pt x="26" y="742"/>
                    </a:lnTo>
                    <a:lnTo>
                      <a:pt x="41" y="778"/>
                    </a:lnTo>
                    <a:lnTo>
                      <a:pt x="60" y="811"/>
                    </a:lnTo>
                    <a:lnTo>
                      <a:pt x="78" y="845"/>
                    </a:lnTo>
                    <a:lnTo>
                      <a:pt x="103" y="875"/>
                    </a:lnTo>
                    <a:lnTo>
                      <a:pt x="129" y="903"/>
                    </a:lnTo>
                    <a:lnTo>
                      <a:pt x="157" y="929"/>
                    </a:lnTo>
                    <a:lnTo>
                      <a:pt x="189" y="953"/>
                    </a:lnTo>
                    <a:lnTo>
                      <a:pt x="224" y="974"/>
                    </a:lnTo>
                    <a:lnTo>
                      <a:pt x="259" y="994"/>
                    </a:lnTo>
                    <a:lnTo>
                      <a:pt x="299" y="1011"/>
                    </a:lnTo>
                    <a:lnTo>
                      <a:pt x="340" y="1026"/>
                    </a:lnTo>
                    <a:lnTo>
                      <a:pt x="384" y="1037"/>
                    </a:lnTo>
                    <a:lnTo>
                      <a:pt x="384" y="1037"/>
                    </a:lnTo>
                    <a:close/>
                    <a:moveTo>
                      <a:pt x="670" y="1108"/>
                    </a:moveTo>
                    <a:lnTo>
                      <a:pt x="670" y="1108"/>
                    </a:lnTo>
                    <a:lnTo>
                      <a:pt x="672" y="1112"/>
                    </a:lnTo>
                    <a:lnTo>
                      <a:pt x="677" y="1114"/>
                    </a:lnTo>
                    <a:lnTo>
                      <a:pt x="689" y="1116"/>
                    </a:lnTo>
                    <a:lnTo>
                      <a:pt x="715" y="1118"/>
                    </a:lnTo>
                    <a:lnTo>
                      <a:pt x="715" y="1118"/>
                    </a:lnTo>
                    <a:lnTo>
                      <a:pt x="746" y="1119"/>
                    </a:lnTo>
                    <a:lnTo>
                      <a:pt x="776" y="1123"/>
                    </a:lnTo>
                    <a:lnTo>
                      <a:pt x="804" y="1132"/>
                    </a:lnTo>
                    <a:lnTo>
                      <a:pt x="834" y="1144"/>
                    </a:lnTo>
                    <a:lnTo>
                      <a:pt x="864" y="1159"/>
                    </a:lnTo>
                    <a:lnTo>
                      <a:pt x="894" y="1175"/>
                    </a:lnTo>
                    <a:lnTo>
                      <a:pt x="924" y="1196"/>
                    </a:lnTo>
                    <a:lnTo>
                      <a:pt x="954" y="1218"/>
                    </a:lnTo>
                    <a:lnTo>
                      <a:pt x="954" y="1218"/>
                    </a:lnTo>
                    <a:lnTo>
                      <a:pt x="976" y="1235"/>
                    </a:lnTo>
                    <a:lnTo>
                      <a:pt x="1002" y="1257"/>
                    </a:lnTo>
                    <a:lnTo>
                      <a:pt x="1026" y="1284"/>
                    </a:lnTo>
                    <a:lnTo>
                      <a:pt x="1051" y="1313"/>
                    </a:lnTo>
                    <a:lnTo>
                      <a:pt x="1062" y="1330"/>
                    </a:lnTo>
                    <a:lnTo>
                      <a:pt x="1071" y="1349"/>
                    </a:lnTo>
                    <a:lnTo>
                      <a:pt x="1080" y="1368"/>
                    </a:lnTo>
                    <a:lnTo>
                      <a:pt x="1088" y="1388"/>
                    </a:lnTo>
                    <a:lnTo>
                      <a:pt x="1095" y="1409"/>
                    </a:lnTo>
                    <a:lnTo>
                      <a:pt x="1101" y="1431"/>
                    </a:lnTo>
                    <a:lnTo>
                      <a:pt x="1103" y="1453"/>
                    </a:lnTo>
                    <a:lnTo>
                      <a:pt x="1105" y="1476"/>
                    </a:lnTo>
                    <a:lnTo>
                      <a:pt x="1105" y="1476"/>
                    </a:lnTo>
                    <a:lnTo>
                      <a:pt x="1103" y="1513"/>
                    </a:lnTo>
                    <a:lnTo>
                      <a:pt x="1097" y="1547"/>
                    </a:lnTo>
                    <a:lnTo>
                      <a:pt x="1090" y="1578"/>
                    </a:lnTo>
                    <a:lnTo>
                      <a:pt x="1079" y="1606"/>
                    </a:lnTo>
                    <a:lnTo>
                      <a:pt x="1064" y="1634"/>
                    </a:lnTo>
                    <a:lnTo>
                      <a:pt x="1049" y="1659"/>
                    </a:lnTo>
                    <a:lnTo>
                      <a:pt x="1030" y="1681"/>
                    </a:lnTo>
                    <a:lnTo>
                      <a:pt x="1010" y="1702"/>
                    </a:lnTo>
                    <a:lnTo>
                      <a:pt x="989" y="1720"/>
                    </a:lnTo>
                    <a:lnTo>
                      <a:pt x="967" y="1737"/>
                    </a:lnTo>
                    <a:lnTo>
                      <a:pt x="942" y="1752"/>
                    </a:lnTo>
                    <a:lnTo>
                      <a:pt x="918" y="1765"/>
                    </a:lnTo>
                    <a:lnTo>
                      <a:pt x="894" y="1774"/>
                    </a:lnTo>
                    <a:lnTo>
                      <a:pt x="871" y="1784"/>
                    </a:lnTo>
                    <a:lnTo>
                      <a:pt x="847" y="1789"/>
                    </a:lnTo>
                    <a:lnTo>
                      <a:pt x="823" y="1793"/>
                    </a:lnTo>
                    <a:lnTo>
                      <a:pt x="823" y="1793"/>
                    </a:lnTo>
                    <a:lnTo>
                      <a:pt x="816" y="1795"/>
                    </a:lnTo>
                    <a:lnTo>
                      <a:pt x="810" y="1799"/>
                    </a:lnTo>
                    <a:lnTo>
                      <a:pt x="804" y="1802"/>
                    </a:lnTo>
                    <a:lnTo>
                      <a:pt x="799" y="1808"/>
                    </a:lnTo>
                    <a:lnTo>
                      <a:pt x="795" y="1814"/>
                    </a:lnTo>
                    <a:lnTo>
                      <a:pt x="791" y="1821"/>
                    </a:lnTo>
                    <a:lnTo>
                      <a:pt x="789" y="1829"/>
                    </a:lnTo>
                    <a:lnTo>
                      <a:pt x="789" y="1836"/>
                    </a:lnTo>
                    <a:lnTo>
                      <a:pt x="789" y="1836"/>
                    </a:lnTo>
                    <a:lnTo>
                      <a:pt x="793" y="1901"/>
                    </a:lnTo>
                    <a:lnTo>
                      <a:pt x="793" y="1901"/>
                    </a:lnTo>
                    <a:lnTo>
                      <a:pt x="806" y="2271"/>
                    </a:lnTo>
                    <a:lnTo>
                      <a:pt x="814" y="2512"/>
                    </a:lnTo>
                    <a:lnTo>
                      <a:pt x="814" y="2512"/>
                    </a:lnTo>
                    <a:lnTo>
                      <a:pt x="816" y="2521"/>
                    </a:lnTo>
                    <a:lnTo>
                      <a:pt x="817" y="2528"/>
                    </a:lnTo>
                    <a:lnTo>
                      <a:pt x="821" y="2534"/>
                    </a:lnTo>
                    <a:lnTo>
                      <a:pt x="827" y="2540"/>
                    </a:lnTo>
                    <a:lnTo>
                      <a:pt x="832" y="2545"/>
                    </a:lnTo>
                    <a:lnTo>
                      <a:pt x="838" y="2549"/>
                    </a:lnTo>
                    <a:lnTo>
                      <a:pt x="845" y="2551"/>
                    </a:lnTo>
                    <a:lnTo>
                      <a:pt x="855" y="2551"/>
                    </a:lnTo>
                    <a:lnTo>
                      <a:pt x="855" y="2551"/>
                    </a:lnTo>
                    <a:lnTo>
                      <a:pt x="890" y="2553"/>
                    </a:lnTo>
                    <a:lnTo>
                      <a:pt x="924" y="2556"/>
                    </a:lnTo>
                    <a:lnTo>
                      <a:pt x="954" y="2564"/>
                    </a:lnTo>
                    <a:lnTo>
                      <a:pt x="980" y="2573"/>
                    </a:lnTo>
                    <a:lnTo>
                      <a:pt x="1002" y="2586"/>
                    </a:lnTo>
                    <a:lnTo>
                      <a:pt x="1021" y="2601"/>
                    </a:lnTo>
                    <a:lnTo>
                      <a:pt x="1038" y="2618"/>
                    </a:lnTo>
                    <a:lnTo>
                      <a:pt x="1043" y="2629"/>
                    </a:lnTo>
                    <a:lnTo>
                      <a:pt x="1049" y="2638"/>
                    </a:lnTo>
                    <a:lnTo>
                      <a:pt x="1049" y="2638"/>
                    </a:lnTo>
                    <a:lnTo>
                      <a:pt x="1056" y="2657"/>
                    </a:lnTo>
                    <a:lnTo>
                      <a:pt x="1060" y="2674"/>
                    </a:lnTo>
                    <a:lnTo>
                      <a:pt x="1062" y="2691"/>
                    </a:lnTo>
                    <a:lnTo>
                      <a:pt x="1064" y="2706"/>
                    </a:lnTo>
                    <a:lnTo>
                      <a:pt x="1062" y="2719"/>
                    </a:lnTo>
                    <a:lnTo>
                      <a:pt x="1060" y="2732"/>
                    </a:lnTo>
                    <a:lnTo>
                      <a:pt x="1056" y="2739"/>
                    </a:lnTo>
                    <a:lnTo>
                      <a:pt x="1054" y="2747"/>
                    </a:lnTo>
                    <a:lnTo>
                      <a:pt x="1054" y="2747"/>
                    </a:lnTo>
                    <a:lnTo>
                      <a:pt x="1038" y="2750"/>
                    </a:lnTo>
                    <a:lnTo>
                      <a:pt x="1008" y="2756"/>
                    </a:lnTo>
                    <a:lnTo>
                      <a:pt x="965" y="2760"/>
                    </a:lnTo>
                    <a:lnTo>
                      <a:pt x="911" y="2762"/>
                    </a:lnTo>
                    <a:lnTo>
                      <a:pt x="911" y="2762"/>
                    </a:lnTo>
                    <a:lnTo>
                      <a:pt x="864" y="2760"/>
                    </a:lnTo>
                    <a:lnTo>
                      <a:pt x="817" y="2758"/>
                    </a:lnTo>
                    <a:lnTo>
                      <a:pt x="771" y="2752"/>
                    </a:lnTo>
                    <a:lnTo>
                      <a:pt x="730" y="2747"/>
                    </a:lnTo>
                    <a:lnTo>
                      <a:pt x="730" y="2747"/>
                    </a:lnTo>
                    <a:lnTo>
                      <a:pt x="717" y="2745"/>
                    </a:lnTo>
                    <a:lnTo>
                      <a:pt x="705" y="2739"/>
                    </a:lnTo>
                    <a:lnTo>
                      <a:pt x="696" y="2732"/>
                    </a:lnTo>
                    <a:lnTo>
                      <a:pt x="689" y="2722"/>
                    </a:lnTo>
                    <a:lnTo>
                      <a:pt x="689" y="2722"/>
                    </a:lnTo>
                    <a:lnTo>
                      <a:pt x="683" y="2707"/>
                    </a:lnTo>
                    <a:lnTo>
                      <a:pt x="679" y="2689"/>
                    </a:lnTo>
                    <a:lnTo>
                      <a:pt x="674" y="2644"/>
                    </a:lnTo>
                    <a:lnTo>
                      <a:pt x="672" y="2599"/>
                    </a:lnTo>
                    <a:lnTo>
                      <a:pt x="672" y="2581"/>
                    </a:lnTo>
                    <a:lnTo>
                      <a:pt x="674" y="2568"/>
                    </a:lnTo>
                    <a:lnTo>
                      <a:pt x="674" y="2568"/>
                    </a:lnTo>
                    <a:lnTo>
                      <a:pt x="674" y="2560"/>
                    </a:lnTo>
                    <a:lnTo>
                      <a:pt x="674" y="2560"/>
                    </a:lnTo>
                    <a:lnTo>
                      <a:pt x="676" y="2459"/>
                    </a:lnTo>
                    <a:lnTo>
                      <a:pt x="677" y="2357"/>
                    </a:lnTo>
                    <a:lnTo>
                      <a:pt x="677" y="2357"/>
                    </a:lnTo>
                    <a:lnTo>
                      <a:pt x="681" y="2260"/>
                    </a:lnTo>
                    <a:lnTo>
                      <a:pt x="683" y="2172"/>
                    </a:lnTo>
                    <a:lnTo>
                      <a:pt x="681" y="2095"/>
                    </a:lnTo>
                    <a:lnTo>
                      <a:pt x="679" y="2062"/>
                    </a:lnTo>
                    <a:lnTo>
                      <a:pt x="676" y="2030"/>
                    </a:lnTo>
                    <a:lnTo>
                      <a:pt x="670" y="2002"/>
                    </a:lnTo>
                    <a:lnTo>
                      <a:pt x="664" y="1978"/>
                    </a:lnTo>
                    <a:lnTo>
                      <a:pt x="657" y="1955"/>
                    </a:lnTo>
                    <a:lnTo>
                      <a:pt x="648" y="1939"/>
                    </a:lnTo>
                    <a:lnTo>
                      <a:pt x="636" y="1924"/>
                    </a:lnTo>
                    <a:lnTo>
                      <a:pt x="623" y="1913"/>
                    </a:lnTo>
                    <a:lnTo>
                      <a:pt x="616" y="1909"/>
                    </a:lnTo>
                    <a:lnTo>
                      <a:pt x="607" y="1907"/>
                    </a:lnTo>
                    <a:lnTo>
                      <a:pt x="590" y="1903"/>
                    </a:lnTo>
                    <a:lnTo>
                      <a:pt x="590" y="1903"/>
                    </a:lnTo>
                    <a:lnTo>
                      <a:pt x="584" y="1903"/>
                    </a:lnTo>
                    <a:lnTo>
                      <a:pt x="584" y="1903"/>
                    </a:lnTo>
                    <a:lnTo>
                      <a:pt x="577" y="1905"/>
                    </a:lnTo>
                    <a:lnTo>
                      <a:pt x="567" y="1909"/>
                    </a:lnTo>
                    <a:lnTo>
                      <a:pt x="558" y="1914"/>
                    </a:lnTo>
                    <a:lnTo>
                      <a:pt x="547" y="1926"/>
                    </a:lnTo>
                    <a:lnTo>
                      <a:pt x="547" y="1926"/>
                    </a:lnTo>
                    <a:lnTo>
                      <a:pt x="541" y="1933"/>
                    </a:lnTo>
                    <a:lnTo>
                      <a:pt x="537" y="1944"/>
                    </a:lnTo>
                    <a:lnTo>
                      <a:pt x="528" y="1968"/>
                    </a:lnTo>
                    <a:lnTo>
                      <a:pt x="523" y="2000"/>
                    </a:lnTo>
                    <a:lnTo>
                      <a:pt x="515" y="2036"/>
                    </a:lnTo>
                    <a:lnTo>
                      <a:pt x="511" y="2077"/>
                    </a:lnTo>
                    <a:lnTo>
                      <a:pt x="508" y="2122"/>
                    </a:lnTo>
                    <a:lnTo>
                      <a:pt x="502" y="2217"/>
                    </a:lnTo>
                    <a:lnTo>
                      <a:pt x="500" y="2317"/>
                    </a:lnTo>
                    <a:lnTo>
                      <a:pt x="500" y="2413"/>
                    </a:lnTo>
                    <a:lnTo>
                      <a:pt x="504" y="2497"/>
                    </a:lnTo>
                    <a:lnTo>
                      <a:pt x="508" y="2560"/>
                    </a:lnTo>
                    <a:lnTo>
                      <a:pt x="508" y="2560"/>
                    </a:lnTo>
                    <a:lnTo>
                      <a:pt x="513" y="2640"/>
                    </a:lnTo>
                    <a:lnTo>
                      <a:pt x="515" y="2672"/>
                    </a:lnTo>
                    <a:lnTo>
                      <a:pt x="515" y="2700"/>
                    </a:lnTo>
                    <a:lnTo>
                      <a:pt x="513" y="2721"/>
                    </a:lnTo>
                    <a:lnTo>
                      <a:pt x="509" y="2737"/>
                    </a:lnTo>
                    <a:lnTo>
                      <a:pt x="504" y="2750"/>
                    </a:lnTo>
                    <a:lnTo>
                      <a:pt x="500" y="2754"/>
                    </a:lnTo>
                    <a:lnTo>
                      <a:pt x="496" y="2756"/>
                    </a:lnTo>
                    <a:lnTo>
                      <a:pt x="496" y="2756"/>
                    </a:lnTo>
                    <a:lnTo>
                      <a:pt x="472" y="2762"/>
                    </a:lnTo>
                    <a:lnTo>
                      <a:pt x="437" y="2765"/>
                    </a:lnTo>
                    <a:lnTo>
                      <a:pt x="394" y="2769"/>
                    </a:lnTo>
                    <a:lnTo>
                      <a:pt x="343" y="2769"/>
                    </a:lnTo>
                    <a:lnTo>
                      <a:pt x="343" y="2769"/>
                    </a:lnTo>
                    <a:lnTo>
                      <a:pt x="297" y="2771"/>
                    </a:lnTo>
                    <a:lnTo>
                      <a:pt x="248" y="2773"/>
                    </a:lnTo>
                    <a:lnTo>
                      <a:pt x="224" y="2773"/>
                    </a:lnTo>
                    <a:lnTo>
                      <a:pt x="200" y="2771"/>
                    </a:lnTo>
                    <a:lnTo>
                      <a:pt x="175" y="2769"/>
                    </a:lnTo>
                    <a:lnTo>
                      <a:pt x="153" y="2763"/>
                    </a:lnTo>
                    <a:lnTo>
                      <a:pt x="153" y="2763"/>
                    </a:lnTo>
                    <a:lnTo>
                      <a:pt x="146" y="2752"/>
                    </a:lnTo>
                    <a:lnTo>
                      <a:pt x="140" y="2739"/>
                    </a:lnTo>
                    <a:lnTo>
                      <a:pt x="138" y="2724"/>
                    </a:lnTo>
                    <a:lnTo>
                      <a:pt x="136" y="2707"/>
                    </a:lnTo>
                    <a:lnTo>
                      <a:pt x="138" y="2691"/>
                    </a:lnTo>
                    <a:lnTo>
                      <a:pt x="140" y="2672"/>
                    </a:lnTo>
                    <a:lnTo>
                      <a:pt x="146" y="2653"/>
                    </a:lnTo>
                    <a:lnTo>
                      <a:pt x="151" y="2635"/>
                    </a:lnTo>
                    <a:lnTo>
                      <a:pt x="151" y="2635"/>
                    </a:lnTo>
                    <a:lnTo>
                      <a:pt x="155" y="2627"/>
                    </a:lnTo>
                    <a:lnTo>
                      <a:pt x="161" y="2618"/>
                    </a:lnTo>
                    <a:lnTo>
                      <a:pt x="168" y="2610"/>
                    </a:lnTo>
                    <a:lnTo>
                      <a:pt x="177" y="2605"/>
                    </a:lnTo>
                    <a:lnTo>
                      <a:pt x="198" y="2592"/>
                    </a:lnTo>
                    <a:lnTo>
                      <a:pt x="222" y="2581"/>
                    </a:lnTo>
                    <a:lnTo>
                      <a:pt x="248" y="2573"/>
                    </a:lnTo>
                    <a:lnTo>
                      <a:pt x="274" y="2566"/>
                    </a:lnTo>
                    <a:lnTo>
                      <a:pt x="301" y="2562"/>
                    </a:lnTo>
                    <a:lnTo>
                      <a:pt x="325" y="2562"/>
                    </a:lnTo>
                    <a:lnTo>
                      <a:pt x="325" y="2562"/>
                    </a:lnTo>
                    <a:lnTo>
                      <a:pt x="332" y="2560"/>
                    </a:lnTo>
                    <a:lnTo>
                      <a:pt x="340" y="2558"/>
                    </a:lnTo>
                    <a:lnTo>
                      <a:pt x="347" y="2554"/>
                    </a:lnTo>
                    <a:lnTo>
                      <a:pt x="353" y="2551"/>
                    </a:lnTo>
                    <a:lnTo>
                      <a:pt x="353" y="2551"/>
                    </a:lnTo>
                    <a:lnTo>
                      <a:pt x="358" y="2543"/>
                    </a:lnTo>
                    <a:lnTo>
                      <a:pt x="362" y="2538"/>
                    </a:lnTo>
                    <a:lnTo>
                      <a:pt x="364" y="2530"/>
                    </a:lnTo>
                    <a:lnTo>
                      <a:pt x="364" y="2523"/>
                    </a:lnTo>
                    <a:lnTo>
                      <a:pt x="364" y="2523"/>
                    </a:lnTo>
                    <a:lnTo>
                      <a:pt x="366" y="2273"/>
                    </a:lnTo>
                    <a:lnTo>
                      <a:pt x="370" y="2047"/>
                    </a:lnTo>
                    <a:lnTo>
                      <a:pt x="373" y="1827"/>
                    </a:lnTo>
                    <a:lnTo>
                      <a:pt x="373" y="1821"/>
                    </a:lnTo>
                    <a:lnTo>
                      <a:pt x="373" y="1821"/>
                    </a:lnTo>
                    <a:lnTo>
                      <a:pt x="371" y="1810"/>
                    </a:lnTo>
                    <a:lnTo>
                      <a:pt x="366" y="1799"/>
                    </a:lnTo>
                    <a:lnTo>
                      <a:pt x="358" y="1789"/>
                    </a:lnTo>
                    <a:lnTo>
                      <a:pt x="347" y="1784"/>
                    </a:lnTo>
                    <a:lnTo>
                      <a:pt x="347" y="1784"/>
                    </a:lnTo>
                    <a:lnTo>
                      <a:pt x="325" y="1776"/>
                    </a:lnTo>
                    <a:lnTo>
                      <a:pt x="304" y="1765"/>
                    </a:lnTo>
                    <a:lnTo>
                      <a:pt x="284" y="1754"/>
                    </a:lnTo>
                    <a:lnTo>
                      <a:pt x="263" y="1741"/>
                    </a:lnTo>
                    <a:lnTo>
                      <a:pt x="243" y="1728"/>
                    </a:lnTo>
                    <a:lnTo>
                      <a:pt x="224" y="1711"/>
                    </a:lnTo>
                    <a:lnTo>
                      <a:pt x="205" y="1694"/>
                    </a:lnTo>
                    <a:lnTo>
                      <a:pt x="189" y="1675"/>
                    </a:lnTo>
                    <a:lnTo>
                      <a:pt x="172" y="1655"/>
                    </a:lnTo>
                    <a:lnTo>
                      <a:pt x="157" y="1633"/>
                    </a:lnTo>
                    <a:lnTo>
                      <a:pt x="144" y="1610"/>
                    </a:lnTo>
                    <a:lnTo>
                      <a:pt x="134" y="1586"/>
                    </a:lnTo>
                    <a:lnTo>
                      <a:pt x="125" y="1560"/>
                    </a:lnTo>
                    <a:lnTo>
                      <a:pt x="118" y="1534"/>
                    </a:lnTo>
                    <a:lnTo>
                      <a:pt x="114" y="1506"/>
                    </a:lnTo>
                    <a:lnTo>
                      <a:pt x="114" y="1476"/>
                    </a:lnTo>
                    <a:lnTo>
                      <a:pt x="114" y="1476"/>
                    </a:lnTo>
                    <a:lnTo>
                      <a:pt x="114" y="1457"/>
                    </a:lnTo>
                    <a:lnTo>
                      <a:pt x="116" y="1438"/>
                    </a:lnTo>
                    <a:lnTo>
                      <a:pt x="120" y="1422"/>
                    </a:lnTo>
                    <a:lnTo>
                      <a:pt x="123" y="1403"/>
                    </a:lnTo>
                    <a:lnTo>
                      <a:pt x="129" y="1386"/>
                    </a:lnTo>
                    <a:lnTo>
                      <a:pt x="136" y="1368"/>
                    </a:lnTo>
                    <a:lnTo>
                      <a:pt x="153" y="1336"/>
                    </a:lnTo>
                    <a:lnTo>
                      <a:pt x="172" y="1304"/>
                    </a:lnTo>
                    <a:lnTo>
                      <a:pt x="194" y="1274"/>
                    </a:lnTo>
                    <a:lnTo>
                      <a:pt x="220" y="1248"/>
                    </a:lnTo>
                    <a:lnTo>
                      <a:pt x="248" y="1222"/>
                    </a:lnTo>
                    <a:lnTo>
                      <a:pt x="276" y="1200"/>
                    </a:lnTo>
                    <a:lnTo>
                      <a:pt x="306" y="1179"/>
                    </a:lnTo>
                    <a:lnTo>
                      <a:pt x="336" y="1162"/>
                    </a:lnTo>
                    <a:lnTo>
                      <a:pt x="366" y="1147"/>
                    </a:lnTo>
                    <a:lnTo>
                      <a:pt x="394" y="1136"/>
                    </a:lnTo>
                    <a:lnTo>
                      <a:pt x="422" y="1127"/>
                    </a:lnTo>
                    <a:lnTo>
                      <a:pt x="448" y="1123"/>
                    </a:lnTo>
                    <a:lnTo>
                      <a:pt x="472" y="1121"/>
                    </a:lnTo>
                    <a:lnTo>
                      <a:pt x="472" y="1121"/>
                    </a:lnTo>
                    <a:lnTo>
                      <a:pt x="487" y="1121"/>
                    </a:lnTo>
                    <a:lnTo>
                      <a:pt x="493" y="1121"/>
                    </a:lnTo>
                    <a:lnTo>
                      <a:pt x="495" y="1119"/>
                    </a:lnTo>
                    <a:lnTo>
                      <a:pt x="496" y="1118"/>
                    </a:lnTo>
                    <a:lnTo>
                      <a:pt x="496" y="1118"/>
                    </a:lnTo>
                    <a:lnTo>
                      <a:pt x="508" y="1090"/>
                    </a:lnTo>
                    <a:lnTo>
                      <a:pt x="513" y="1062"/>
                    </a:lnTo>
                    <a:lnTo>
                      <a:pt x="517" y="1039"/>
                    </a:lnTo>
                    <a:lnTo>
                      <a:pt x="517" y="1019"/>
                    </a:lnTo>
                    <a:lnTo>
                      <a:pt x="515" y="1002"/>
                    </a:lnTo>
                    <a:lnTo>
                      <a:pt x="511" y="989"/>
                    </a:lnTo>
                    <a:lnTo>
                      <a:pt x="509" y="978"/>
                    </a:lnTo>
                    <a:lnTo>
                      <a:pt x="506" y="978"/>
                    </a:lnTo>
                    <a:lnTo>
                      <a:pt x="506" y="978"/>
                    </a:lnTo>
                    <a:lnTo>
                      <a:pt x="476" y="976"/>
                    </a:lnTo>
                    <a:lnTo>
                      <a:pt x="452" y="972"/>
                    </a:lnTo>
                    <a:lnTo>
                      <a:pt x="403" y="959"/>
                    </a:lnTo>
                    <a:lnTo>
                      <a:pt x="403" y="959"/>
                    </a:lnTo>
                    <a:lnTo>
                      <a:pt x="366" y="950"/>
                    </a:lnTo>
                    <a:lnTo>
                      <a:pt x="330" y="936"/>
                    </a:lnTo>
                    <a:lnTo>
                      <a:pt x="297" y="923"/>
                    </a:lnTo>
                    <a:lnTo>
                      <a:pt x="267" y="907"/>
                    </a:lnTo>
                    <a:lnTo>
                      <a:pt x="237" y="890"/>
                    </a:lnTo>
                    <a:lnTo>
                      <a:pt x="211" y="869"/>
                    </a:lnTo>
                    <a:lnTo>
                      <a:pt x="187" y="849"/>
                    </a:lnTo>
                    <a:lnTo>
                      <a:pt x="164" y="825"/>
                    </a:lnTo>
                    <a:lnTo>
                      <a:pt x="146" y="800"/>
                    </a:lnTo>
                    <a:lnTo>
                      <a:pt x="129" y="774"/>
                    </a:lnTo>
                    <a:lnTo>
                      <a:pt x="114" y="746"/>
                    </a:lnTo>
                    <a:lnTo>
                      <a:pt x="103" y="716"/>
                    </a:lnTo>
                    <a:lnTo>
                      <a:pt x="93" y="686"/>
                    </a:lnTo>
                    <a:lnTo>
                      <a:pt x="86" y="653"/>
                    </a:lnTo>
                    <a:lnTo>
                      <a:pt x="82" y="619"/>
                    </a:lnTo>
                    <a:lnTo>
                      <a:pt x="80" y="586"/>
                    </a:lnTo>
                    <a:lnTo>
                      <a:pt x="80" y="586"/>
                    </a:lnTo>
                    <a:lnTo>
                      <a:pt x="80" y="561"/>
                    </a:lnTo>
                    <a:lnTo>
                      <a:pt x="82" y="539"/>
                    </a:lnTo>
                    <a:lnTo>
                      <a:pt x="90" y="492"/>
                    </a:lnTo>
                    <a:lnTo>
                      <a:pt x="101" y="448"/>
                    </a:lnTo>
                    <a:lnTo>
                      <a:pt x="116" y="403"/>
                    </a:lnTo>
                    <a:lnTo>
                      <a:pt x="136" y="360"/>
                    </a:lnTo>
                    <a:lnTo>
                      <a:pt x="159" y="319"/>
                    </a:lnTo>
                    <a:lnTo>
                      <a:pt x="187" y="278"/>
                    </a:lnTo>
                    <a:lnTo>
                      <a:pt x="217" y="240"/>
                    </a:lnTo>
                    <a:lnTo>
                      <a:pt x="233" y="224"/>
                    </a:lnTo>
                    <a:lnTo>
                      <a:pt x="252" y="207"/>
                    </a:lnTo>
                    <a:lnTo>
                      <a:pt x="271" y="190"/>
                    </a:lnTo>
                    <a:lnTo>
                      <a:pt x="289" y="175"/>
                    </a:lnTo>
                    <a:lnTo>
                      <a:pt x="310" y="162"/>
                    </a:lnTo>
                    <a:lnTo>
                      <a:pt x="330" y="147"/>
                    </a:lnTo>
                    <a:lnTo>
                      <a:pt x="351" y="136"/>
                    </a:lnTo>
                    <a:lnTo>
                      <a:pt x="373" y="125"/>
                    </a:lnTo>
                    <a:lnTo>
                      <a:pt x="398" y="115"/>
                    </a:lnTo>
                    <a:lnTo>
                      <a:pt x="420" y="106"/>
                    </a:lnTo>
                    <a:lnTo>
                      <a:pt x="444" y="99"/>
                    </a:lnTo>
                    <a:lnTo>
                      <a:pt x="470" y="91"/>
                    </a:lnTo>
                    <a:lnTo>
                      <a:pt x="496" y="87"/>
                    </a:lnTo>
                    <a:lnTo>
                      <a:pt x="523" y="84"/>
                    </a:lnTo>
                    <a:lnTo>
                      <a:pt x="549" y="80"/>
                    </a:lnTo>
                    <a:lnTo>
                      <a:pt x="577" y="80"/>
                    </a:lnTo>
                    <a:lnTo>
                      <a:pt x="577" y="80"/>
                    </a:lnTo>
                    <a:lnTo>
                      <a:pt x="603" y="80"/>
                    </a:lnTo>
                    <a:lnTo>
                      <a:pt x="629" y="84"/>
                    </a:lnTo>
                    <a:lnTo>
                      <a:pt x="655" y="87"/>
                    </a:lnTo>
                    <a:lnTo>
                      <a:pt x="679" y="91"/>
                    </a:lnTo>
                    <a:lnTo>
                      <a:pt x="704" y="99"/>
                    </a:lnTo>
                    <a:lnTo>
                      <a:pt x="726" y="106"/>
                    </a:lnTo>
                    <a:lnTo>
                      <a:pt x="750" y="115"/>
                    </a:lnTo>
                    <a:lnTo>
                      <a:pt x="771" y="127"/>
                    </a:lnTo>
                    <a:lnTo>
                      <a:pt x="793" y="138"/>
                    </a:lnTo>
                    <a:lnTo>
                      <a:pt x="814" y="151"/>
                    </a:lnTo>
                    <a:lnTo>
                      <a:pt x="834" y="164"/>
                    </a:lnTo>
                    <a:lnTo>
                      <a:pt x="853" y="179"/>
                    </a:lnTo>
                    <a:lnTo>
                      <a:pt x="871" y="194"/>
                    </a:lnTo>
                    <a:lnTo>
                      <a:pt x="888" y="211"/>
                    </a:lnTo>
                    <a:lnTo>
                      <a:pt x="905" y="229"/>
                    </a:lnTo>
                    <a:lnTo>
                      <a:pt x="922" y="246"/>
                    </a:lnTo>
                    <a:lnTo>
                      <a:pt x="952" y="285"/>
                    </a:lnTo>
                    <a:lnTo>
                      <a:pt x="978" y="326"/>
                    </a:lnTo>
                    <a:lnTo>
                      <a:pt x="1000" y="369"/>
                    </a:lnTo>
                    <a:lnTo>
                      <a:pt x="1019" y="416"/>
                    </a:lnTo>
                    <a:lnTo>
                      <a:pt x="1034" y="461"/>
                    </a:lnTo>
                    <a:lnTo>
                      <a:pt x="1045" y="509"/>
                    </a:lnTo>
                    <a:lnTo>
                      <a:pt x="1051" y="556"/>
                    </a:lnTo>
                    <a:lnTo>
                      <a:pt x="1054" y="604"/>
                    </a:lnTo>
                    <a:lnTo>
                      <a:pt x="1054" y="604"/>
                    </a:lnTo>
                    <a:lnTo>
                      <a:pt x="1052" y="630"/>
                    </a:lnTo>
                    <a:lnTo>
                      <a:pt x="1051" y="657"/>
                    </a:lnTo>
                    <a:lnTo>
                      <a:pt x="1047" y="681"/>
                    </a:lnTo>
                    <a:lnTo>
                      <a:pt x="1043" y="703"/>
                    </a:lnTo>
                    <a:lnTo>
                      <a:pt x="1038" y="726"/>
                    </a:lnTo>
                    <a:lnTo>
                      <a:pt x="1030" y="746"/>
                    </a:lnTo>
                    <a:lnTo>
                      <a:pt x="1021" y="765"/>
                    </a:lnTo>
                    <a:lnTo>
                      <a:pt x="1011" y="783"/>
                    </a:lnTo>
                    <a:lnTo>
                      <a:pt x="1002" y="800"/>
                    </a:lnTo>
                    <a:lnTo>
                      <a:pt x="991" y="817"/>
                    </a:lnTo>
                    <a:lnTo>
                      <a:pt x="980" y="832"/>
                    </a:lnTo>
                    <a:lnTo>
                      <a:pt x="967" y="847"/>
                    </a:lnTo>
                    <a:lnTo>
                      <a:pt x="941" y="873"/>
                    </a:lnTo>
                    <a:lnTo>
                      <a:pt x="911" y="895"/>
                    </a:lnTo>
                    <a:lnTo>
                      <a:pt x="879" y="914"/>
                    </a:lnTo>
                    <a:lnTo>
                      <a:pt x="847" y="929"/>
                    </a:lnTo>
                    <a:lnTo>
                      <a:pt x="814" y="942"/>
                    </a:lnTo>
                    <a:lnTo>
                      <a:pt x="782" y="953"/>
                    </a:lnTo>
                    <a:lnTo>
                      <a:pt x="748" y="961"/>
                    </a:lnTo>
                    <a:lnTo>
                      <a:pt x="717" y="968"/>
                    </a:lnTo>
                    <a:lnTo>
                      <a:pt x="685" y="972"/>
                    </a:lnTo>
                    <a:lnTo>
                      <a:pt x="657" y="976"/>
                    </a:lnTo>
                    <a:lnTo>
                      <a:pt x="657" y="976"/>
                    </a:lnTo>
                    <a:lnTo>
                      <a:pt x="655" y="989"/>
                    </a:lnTo>
                    <a:lnTo>
                      <a:pt x="653" y="1024"/>
                    </a:lnTo>
                    <a:lnTo>
                      <a:pt x="653" y="1045"/>
                    </a:lnTo>
                    <a:lnTo>
                      <a:pt x="655" y="1067"/>
                    </a:lnTo>
                    <a:lnTo>
                      <a:pt x="661" y="1088"/>
                    </a:lnTo>
                    <a:lnTo>
                      <a:pt x="670" y="1108"/>
                    </a:lnTo>
                    <a:lnTo>
                      <a:pt x="670" y="1108"/>
                    </a:lnTo>
                    <a:close/>
                    <a:moveTo>
                      <a:pt x="599" y="2353"/>
                    </a:moveTo>
                    <a:lnTo>
                      <a:pt x="599" y="2353"/>
                    </a:lnTo>
                    <a:lnTo>
                      <a:pt x="595" y="2456"/>
                    </a:lnTo>
                    <a:lnTo>
                      <a:pt x="593" y="2556"/>
                    </a:lnTo>
                    <a:lnTo>
                      <a:pt x="593" y="2556"/>
                    </a:lnTo>
                    <a:lnTo>
                      <a:pt x="592" y="2573"/>
                    </a:lnTo>
                    <a:lnTo>
                      <a:pt x="592" y="2573"/>
                    </a:lnTo>
                    <a:lnTo>
                      <a:pt x="586" y="2545"/>
                    </a:lnTo>
                    <a:lnTo>
                      <a:pt x="586" y="2545"/>
                    </a:lnTo>
                    <a:lnTo>
                      <a:pt x="582" y="2523"/>
                    </a:lnTo>
                    <a:lnTo>
                      <a:pt x="579" y="2498"/>
                    </a:lnTo>
                    <a:lnTo>
                      <a:pt x="575" y="2439"/>
                    </a:lnTo>
                    <a:lnTo>
                      <a:pt x="575" y="2370"/>
                    </a:lnTo>
                    <a:lnTo>
                      <a:pt x="575" y="2297"/>
                    </a:lnTo>
                    <a:lnTo>
                      <a:pt x="579" y="2222"/>
                    </a:lnTo>
                    <a:lnTo>
                      <a:pt x="582" y="2151"/>
                    </a:lnTo>
                    <a:lnTo>
                      <a:pt x="588" y="2086"/>
                    </a:lnTo>
                    <a:lnTo>
                      <a:pt x="595" y="2032"/>
                    </a:lnTo>
                    <a:lnTo>
                      <a:pt x="595" y="2032"/>
                    </a:lnTo>
                    <a:lnTo>
                      <a:pt x="599" y="2064"/>
                    </a:lnTo>
                    <a:lnTo>
                      <a:pt x="601" y="2101"/>
                    </a:lnTo>
                    <a:lnTo>
                      <a:pt x="603" y="2183"/>
                    </a:lnTo>
                    <a:lnTo>
                      <a:pt x="601" y="2271"/>
                    </a:lnTo>
                    <a:lnTo>
                      <a:pt x="599" y="2353"/>
                    </a:lnTo>
                    <a:lnTo>
                      <a:pt x="599" y="23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58" name="Freeform 281"/>
              <p:cNvSpPr>
                <a:spLocks noEditPoints="1"/>
              </p:cNvSpPr>
              <p:nvPr/>
            </p:nvSpPr>
            <p:spPr bwMode="auto">
              <a:xfrm>
                <a:off x="1276350" y="6423025"/>
                <a:ext cx="211138" cy="295275"/>
              </a:xfrm>
              <a:custGeom>
                <a:avLst/>
                <a:gdLst>
                  <a:gd name="T0" fmla="*/ 6 w 265"/>
                  <a:gd name="T1" fmla="*/ 67 h 371"/>
                  <a:gd name="T2" fmla="*/ 6 w 265"/>
                  <a:gd name="T3" fmla="*/ 71 h 371"/>
                  <a:gd name="T4" fmla="*/ 28 w 265"/>
                  <a:gd name="T5" fmla="*/ 194 h 371"/>
                  <a:gd name="T6" fmla="*/ 49 w 265"/>
                  <a:gd name="T7" fmla="*/ 336 h 371"/>
                  <a:gd name="T8" fmla="*/ 52 w 265"/>
                  <a:gd name="T9" fmla="*/ 345 h 371"/>
                  <a:gd name="T10" fmla="*/ 62 w 265"/>
                  <a:gd name="T11" fmla="*/ 358 h 371"/>
                  <a:gd name="T12" fmla="*/ 67 w 265"/>
                  <a:gd name="T13" fmla="*/ 364 h 371"/>
                  <a:gd name="T14" fmla="*/ 90 w 265"/>
                  <a:gd name="T15" fmla="*/ 371 h 371"/>
                  <a:gd name="T16" fmla="*/ 101 w 265"/>
                  <a:gd name="T17" fmla="*/ 370 h 371"/>
                  <a:gd name="T18" fmla="*/ 125 w 265"/>
                  <a:gd name="T19" fmla="*/ 360 h 371"/>
                  <a:gd name="T20" fmla="*/ 168 w 265"/>
                  <a:gd name="T21" fmla="*/ 342 h 371"/>
                  <a:gd name="T22" fmla="*/ 200 w 265"/>
                  <a:gd name="T23" fmla="*/ 321 h 371"/>
                  <a:gd name="T24" fmla="*/ 226 w 265"/>
                  <a:gd name="T25" fmla="*/ 300 h 371"/>
                  <a:gd name="T26" fmla="*/ 243 w 265"/>
                  <a:gd name="T27" fmla="*/ 278 h 371"/>
                  <a:gd name="T28" fmla="*/ 256 w 265"/>
                  <a:gd name="T29" fmla="*/ 258 h 371"/>
                  <a:gd name="T30" fmla="*/ 265 w 265"/>
                  <a:gd name="T31" fmla="*/ 228 h 371"/>
                  <a:gd name="T32" fmla="*/ 265 w 265"/>
                  <a:gd name="T33" fmla="*/ 209 h 371"/>
                  <a:gd name="T34" fmla="*/ 261 w 265"/>
                  <a:gd name="T35" fmla="*/ 170 h 371"/>
                  <a:gd name="T36" fmla="*/ 250 w 265"/>
                  <a:gd name="T37" fmla="*/ 136 h 371"/>
                  <a:gd name="T38" fmla="*/ 231 w 265"/>
                  <a:gd name="T39" fmla="*/ 105 h 371"/>
                  <a:gd name="T40" fmla="*/ 207 w 265"/>
                  <a:gd name="T41" fmla="*/ 77 h 371"/>
                  <a:gd name="T42" fmla="*/ 177 w 265"/>
                  <a:gd name="T43" fmla="*/ 52 h 371"/>
                  <a:gd name="T44" fmla="*/ 140 w 265"/>
                  <a:gd name="T45" fmla="*/ 32 h 371"/>
                  <a:gd name="T46" fmla="*/ 97 w 265"/>
                  <a:gd name="T47" fmla="*/ 15 h 371"/>
                  <a:gd name="T48" fmla="*/ 49 w 265"/>
                  <a:gd name="T49" fmla="*/ 2 h 371"/>
                  <a:gd name="T50" fmla="*/ 39 w 265"/>
                  <a:gd name="T51" fmla="*/ 0 h 371"/>
                  <a:gd name="T52" fmla="*/ 21 w 265"/>
                  <a:gd name="T53" fmla="*/ 6 h 371"/>
                  <a:gd name="T54" fmla="*/ 13 w 265"/>
                  <a:gd name="T55" fmla="*/ 11 h 371"/>
                  <a:gd name="T56" fmla="*/ 2 w 265"/>
                  <a:gd name="T57" fmla="*/ 28 h 371"/>
                  <a:gd name="T58" fmla="*/ 2 w 265"/>
                  <a:gd name="T59" fmla="*/ 47 h 371"/>
                  <a:gd name="T60" fmla="*/ 6 w 265"/>
                  <a:gd name="T61" fmla="*/ 67 h 371"/>
                  <a:gd name="T62" fmla="*/ 121 w 265"/>
                  <a:gd name="T63" fmla="*/ 274 h 371"/>
                  <a:gd name="T64" fmla="*/ 108 w 265"/>
                  <a:gd name="T65" fmla="*/ 183 h 371"/>
                  <a:gd name="T66" fmla="*/ 92 w 265"/>
                  <a:gd name="T67" fmla="*/ 97 h 371"/>
                  <a:gd name="T68" fmla="*/ 133 w 265"/>
                  <a:gd name="T69" fmla="*/ 118 h 371"/>
                  <a:gd name="T70" fmla="*/ 161 w 265"/>
                  <a:gd name="T71" fmla="*/ 144 h 371"/>
                  <a:gd name="T72" fmla="*/ 179 w 265"/>
                  <a:gd name="T73" fmla="*/ 174 h 371"/>
                  <a:gd name="T74" fmla="*/ 185 w 265"/>
                  <a:gd name="T75" fmla="*/ 209 h 371"/>
                  <a:gd name="T76" fmla="*/ 185 w 265"/>
                  <a:gd name="T77" fmla="*/ 220 h 371"/>
                  <a:gd name="T78" fmla="*/ 174 w 265"/>
                  <a:gd name="T79" fmla="*/ 239 h 371"/>
                  <a:gd name="T80" fmla="*/ 157 w 265"/>
                  <a:gd name="T81" fmla="*/ 256 h 371"/>
                  <a:gd name="T82" fmla="*/ 121 w 265"/>
                  <a:gd name="T83" fmla="*/ 274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65" h="371">
                    <a:moveTo>
                      <a:pt x="6" y="67"/>
                    </a:moveTo>
                    <a:lnTo>
                      <a:pt x="6" y="67"/>
                    </a:lnTo>
                    <a:lnTo>
                      <a:pt x="6" y="71"/>
                    </a:lnTo>
                    <a:lnTo>
                      <a:pt x="6" y="71"/>
                    </a:lnTo>
                    <a:lnTo>
                      <a:pt x="17" y="129"/>
                    </a:lnTo>
                    <a:lnTo>
                      <a:pt x="28" y="194"/>
                    </a:lnTo>
                    <a:lnTo>
                      <a:pt x="39" y="263"/>
                    </a:lnTo>
                    <a:lnTo>
                      <a:pt x="49" y="336"/>
                    </a:lnTo>
                    <a:lnTo>
                      <a:pt x="49" y="336"/>
                    </a:lnTo>
                    <a:lnTo>
                      <a:pt x="52" y="345"/>
                    </a:lnTo>
                    <a:lnTo>
                      <a:pt x="56" y="353"/>
                    </a:lnTo>
                    <a:lnTo>
                      <a:pt x="62" y="358"/>
                    </a:lnTo>
                    <a:lnTo>
                      <a:pt x="67" y="364"/>
                    </a:lnTo>
                    <a:lnTo>
                      <a:pt x="67" y="364"/>
                    </a:lnTo>
                    <a:lnTo>
                      <a:pt x="78" y="370"/>
                    </a:lnTo>
                    <a:lnTo>
                      <a:pt x="90" y="371"/>
                    </a:lnTo>
                    <a:lnTo>
                      <a:pt x="90" y="371"/>
                    </a:lnTo>
                    <a:lnTo>
                      <a:pt x="101" y="370"/>
                    </a:lnTo>
                    <a:lnTo>
                      <a:pt x="101" y="370"/>
                    </a:lnTo>
                    <a:lnTo>
                      <a:pt x="125" y="360"/>
                    </a:lnTo>
                    <a:lnTo>
                      <a:pt x="147" y="351"/>
                    </a:lnTo>
                    <a:lnTo>
                      <a:pt x="168" y="342"/>
                    </a:lnTo>
                    <a:lnTo>
                      <a:pt x="185" y="332"/>
                    </a:lnTo>
                    <a:lnTo>
                      <a:pt x="200" y="321"/>
                    </a:lnTo>
                    <a:lnTo>
                      <a:pt x="215" y="312"/>
                    </a:lnTo>
                    <a:lnTo>
                      <a:pt x="226" y="300"/>
                    </a:lnTo>
                    <a:lnTo>
                      <a:pt x="235" y="289"/>
                    </a:lnTo>
                    <a:lnTo>
                      <a:pt x="243" y="278"/>
                    </a:lnTo>
                    <a:lnTo>
                      <a:pt x="250" y="269"/>
                    </a:lnTo>
                    <a:lnTo>
                      <a:pt x="256" y="258"/>
                    </a:lnTo>
                    <a:lnTo>
                      <a:pt x="259" y="246"/>
                    </a:lnTo>
                    <a:lnTo>
                      <a:pt x="265" y="228"/>
                    </a:lnTo>
                    <a:lnTo>
                      <a:pt x="265" y="209"/>
                    </a:lnTo>
                    <a:lnTo>
                      <a:pt x="265" y="209"/>
                    </a:lnTo>
                    <a:lnTo>
                      <a:pt x="263" y="188"/>
                    </a:lnTo>
                    <a:lnTo>
                      <a:pt x="261" y="170"/>
                    </a:lnTo>
                    <a:lnTo>
                      <a:pt x="256" y="153"/>
                    </a:lnTo>
                    <a:lnTo>
                      <a:pt x="250" y="136"/>
                    </a:lnTo>
                    <a:lnTo>
                      <a:pt x="243" y="119"/>
                    </a:lnTo>
                    <a:lnTo>
                      <a:pt x="231" y="105"/>
                    </a:lnTo>
                    <a:lnTo>
                      <a:pt x="220" y="90"/>
                    </a:lnTo>
                    <a:lnTo>
                      <a:pt x="207" y="77"/>
                    </a:lnTo>
                    <a:lnTo>
                      <a:pt x="194" y="63"/>
                    </a:lnTo>
                    <a:lnTo>
                      <a:pt x="177" y="52"/>
                    </a:lnTo>
                    <a:lnTo>
                      <a:pt x="159" y="41"/>
                    </a:lnTo>
                    <a:lnTo>
                      <a:pt x="140" y="32"/>
                    </a:lnTo>
                    <a:lnTo>
                      <a:pt x="119" y="22"/>
                    </a:lnTo>
                    <a:lnTo>
                      <a:pt x="97" y="15"/>
                    </a:lnTo>
                    <a:lnTo>
                      <a:pt x="75" y="7"/>
                    </a:lnTo>
                    <a:lnTo>
                      <a:pt x="49" y="2"/>
                    </a:lnTo>
                    <a:lnTo>
                      <a:pt x="49" y="2"/>
                    </a:lnTo>
                    <a:lnTo>
                      <a:pt x="39" y="0"/>
                    </a:lnTo>
                    <a:lnTo>
                      <a:pt x="30" y="2"/>
                    </a:lnTo>
                    <a:lnTo>
                      <a:pt x="21" y="6"/>
                    </a:lnTo>
                    <a:lnTo>
                      <a:pt x="13" y="11"/>
                    </a:lnTo>
                    <a:lnTo>
                      <a:pt x="13" y="11"/>
                    </a:lnTo>
                    <a:lnTo>
                      <a:pt x="6" y="19"/>
                    </a:lnTo>
                    <a:lnTo>
                      <a:pt x="2" y="28"/>
                    </a:lnTo>
                    <a:lnTo>
                      <a:pt x="0" y="37"/>
                    </a:lnTo>
                    <a:lnTo>
                      <a:pt x="2" y="47"/>
                    </a:lnTo>
                    <a:lnTo>
                      <a:pt x="2" y="47"/>
                    </a:lnTo>
                    <a:lnTo>
                      <a:pt x="6" y="67"/>
                    </a:lnTo>
                    <a:lnTo>
                      <a:pt x="6" y="67"/>
                    </a:lnTo>
                    <a:close/>
                    <a:moveTo>
                      <a:pt x="121" y="274"/>
                    </a:moveTo>
                    <a:lnTo>
                      <a:pt x="121" y="274"/>
                    </a:lnTo>
                    <a:lnTo>
                      <a:pt x="108" y="183"/>
                    </a:lnTo>
                    <a:lnTo>
                      <a:pt x="92" y="97"/>
                    </a:lnTo>
                    <a:lnTo>
                      <a:pt x="92" y="97"/>
                    </a:lnTo>
                    <a:lnTo>
                      <a:pt x="114" y="106"/>
                    </a:lnTo>
                    <a:lnTo>
                      <a:pt x="133" y="118"/>
                    </a:lnTo>
                    <a:lnTo>
                      <a:pt x="147" y="131"/>
                    </a:lnTo>
                    <a:lnTo>
                      <a:pt x="161" y="144"/>
                    </a:lnTo>
                    <a:lnTo>
                      <a:pt x="172" y="159"/>
                    </a:lnTo>
                    <a:lnTo>
                      <a:pt x="179" y="174"/>
                    </a:lnTo>
                    <a:lnTo>
                      <a:pt x="183" y="190"/>
                    </a:lnTo>
                    <a:lnTo>
                      <a:pt x="185" y="209"/>
                    </a:lnTo>
                    <a:lnTo>
                      <a:pt x="185" y="209"/>
                    </a:lnTo>
                    <a:lnTo>
                      <a:pt x="185" y="220"/>
                    </a:lnTo>
                    <a:lnTo>
                      <a:pt x="181" y="230"/>
                    </a:lnTo>
                    <a:lnTo>
                      <a:pt x="174" y="239"/>
                    </a:lnTo>
                    <a:lnTo>
                      <a:pt x="166" y="246"/>
                    </a:lnTo>
                    <a:lnTo>
                      <a:pt x="157" y="256"/>
                    </a:lnTo>
                    <a:lnTo>
                      <a:pt x="146" y="263"/>
                    </a:lnTo>
                    <a:lnTo>
                      <a:pt x="121" y="274"/>
                    </a:lnTo>
                    <a:lnTo>
                      <a:pt x="121" y="2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59" name="Freeform 282"/>
              <p:cNvSpPr>
                <a:spLocks noEditPoints="1"/>
              </p:cNvSpPr>
              <p:nvPr/>
            </p:nvSpPr>
            <p:spPr bwMode="auto">
              <a:xfrm>
                <a:off x="884238" y="6434138"/>
                <a:ext cx="160338" cy="269875"/>
              </a:xfrm>
              <a:custGeom>
                <a:avLst/>
                <a:gdLst>
                  <a:gd name="T0" fmla="*/ 147 w 201"/>
                  <a:gd name="T1" fmla="*/ 4 h 340"/>
                  <a:gd name="T2" fmla="*/ 84 w 201"/>
                  <a:gd name="T3" fmla="*/ 35 h 340"/>
                  <a:gd name="T4" fmla="*/ 59 w 201"/>
                  <a:gd name="T5" fmla="*/ 56 h 340"/>
                  <a:gd name="T6" fmla="*/ 39 w 201"/>
                  <a:gd name="T7" fmla="*/ 78 h 340"/>
                  <a:gd name="T8" fmla="*/ 22 w 201"/>
                  <a:gd name="T9" fmla="*/ 104 h 340"/>
                  <a:gd name="T10" fmla="*/ 11 w 201"/>
                  <a:gd name="T11" fmla="*/ 131 h 340"/>
                  <a:gd name="T12" fmla="*/ 1 w 201"/>
                  <a:gd name="T13" fmla="*/ 160 h 340"/>
                  <a:gd name="T14" fmla="*/ 0 w 201"/>
                  <a:gd name="T15" fmla="*/ 192 h 340"/>
                  <a:gd name="T16" fmla="*/ 0 w 201"/>
                  <a:gd name="T17" fmla="*/ 209 h 340"/>
                  <a:gd name="T18" fmla="*/ 7 w 201"/>
                  <a:gd name="T19" fmla="*/ 243 h 340"/>
                  <a:gd name="T20" fmla="*/ 29 w 201"/>
                  <a:gd name="T21" fmla="*/ 280 h 340"/>
                  <a:gd name="T22" fmla="*/ 71 w 201"/>
                  <a:gd name="T23" fmla="*/ 317 h 340"/>
                  <a:gd name="T24" fmla="*/ 98 w 201"/>
                  <a:gd name="T25" fmla="*/ 334 h 340"/>
                  <a:gd name="T26" fmla="*/ 117 w 201"/>
                  <a:gd name="T27" fmla="*/ 340 h 340"/>
                  <a:gd name="T28" fmla="*/ 126 w 201"/>
                  <a:gd name="T29" fmla="*/ 338 h 340"/>
                  <a:gd name="T30" fmla="*/ 136 w 201"/>
                  <a:gd name="T31" fmla="*/ 334 h 340"/>
                  <a:gd name="T32" fmla="*/ 151 w 201"/>
                  <a:gd name="T33" fmla="*/ 321 h 340"/>
                  <a:gd name="T34" fmla="*/ 156 w 201"/>
                  <a:gd name="T35" fmla="*/ 304 h 340"/>
                  <a:gd name="T36" fmla="*/ 166 w 201"/>
                  <a:gd name="T37" fmla="*/ 233 h 340"/>
                  <a:gd name="T38" fmla="*/ 186 w 201"/>
                  <a:gd name="T39" fmla="*/ 106 h 340"/>
                  <a:gd name="T40" fmla="*/ 199 w 201"/>
                  <a:gd name="T41" fmla="*/ 50 h 340"/>
                  <a:gd name="T42" fmla="*/ 199 w 201"/>
                  <a:gd name="T43" fmla="*/ 28 h 340"/>
                  <a:gd name="T44" fmla="*/ 188 w 201"/>
                  <a:gd name="T45" fmla="*/ 11 h 340"/>
                  <a:gd name="T46" fmla="*/ 179 w 201"/>
                  <a:gd name="T47" fmla="*/ 4 h 340"/>
                  <a:gd name="T48" fmla="*/ 158 w 201"/>
                  <a:gd name="T49" fmla="*/ 0 h 340"/>
                  <a:gd name="T50" fmla="*/ 147 w 201"/>
                  <a:gd name="T51" fmla="*/ 4 h 340"/>
                  <a:gd name="T52" fmla="*/ 87 w 201"/>
                  <a:gd name="T53" fmla="*/ 222 h 340"/>
                  <a:gd name="T54" fmla="*/ 78 w 201"/>
                  <a:gd name="T55" fmla="*/ 196 h 340"/>
                  <a:gd name="T56" fmla="*/ 80 w 201"/>
                  <a:gd name="T57" fmla="*/ 177 h 340"/>
                  <a:gd name="T58" fmla="*/ 91 w 201"/>
                  <a:gd name="T59" fmla="*/ 144 h 340"/>
                  <a:gd name="T60" fmla="*/ 102 w 201"/>
                  <a:gd name="T61" fmla="*/ 129 h 340"/>
                  <a:gd name="T62" fmla="*/ 87 w 201"/>
                  <a:gd name="T63" fmla="*/ 222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01" h="340">
                    <a:moveTo>
                      <a:pt x="147" y="4"/>
                    </a:moveTo>
                    <a:lnTo>
                      <a:pt x="147" y="4"/>
                    </a:lnTo>
                    <a:lnTo>
                      <a:pt x="113" y="19"/>
                    </a:lnTo>
                    <a:lnTo>
                      <a:pt x="84" y="35"/>
                    </a:lnTo>
                    <a:lnTo>
                      <a:pt x="71" y="47"/>
                    </a:lnTo>
                    <a:lnTo>
                      <a:pt x="59" y="56"/>
                    </a:lnTo>
                    <a:lnTo>
                      <a:pt x="48" y="67"/>
                    </a:lnTo>
                    <a:lnTo>
                      <a:pt x="39" y="78"/>
                    </a:lnTo>
                    <a:lnTo>
                      <a:pt x="29" y="91"/>
                    </a:lnTo>
                    <a:lnTo>
                      <a:pt x="22" y="104"/>
                    </a:lnTo>
                    <a:lnTo>
                      <a:pt x="15" y="118"/>
                    </a:lnTo>
                    <a:lnTo>
                      <a:pt x="11" y="131"/>
                    </a:lnTo>
                    <a:lnTo>
                      <a:pt x="5" y="145"/>
                    </a:lnTo>
                    <a:lnTo>
                      <a:pt x="1" y="160"/>
                    </a:lnTo>
                    <a:lnTo>
                      <a:pt x="0" y="177"/>
                    </a:lnTo>
                    <a:lnTo>
                      <a:pt x="0" y="192"/>
                    </a:lnTo>
                    <a:lnTo>
                      <a:pt x="0" y="192"/>
                    </a:lnTo>
                    <a:lnTo>
                      <a:pt x="0" y="209"/>
                    </a:lnTo>
                    <a:lnTo>
                      <a:pt x="1" y="226"/>
                    </a:lnTo>
                    <a:lnTo>
                      <a:pt x="7" y="243"/>
                    </a:lnTo>
                    <a:lnTo>
                      <a:pt x="16" y="261"/>
                    </a:lnTo>
                    <a:lnTo>
                      <a:pt x="29" y="280"/>
                    </a:lnTo>
                    <a:lnTo>
                      <a:pt x="48" y="299"/>
                    </a:lnTo>
                    <a:lnTo>
                      <a:pt x="71" y="317"/>
                    </a:lnTo>
                    <a:lnTo>
                      <a:pt x="98" y="334"/>
                    </a:lnTo>
                    <a:lnTo>
                      <a:pt x="98" y="334"/>
                    </a:lnTo>
                    <a:lnTo>
                      <a:pt x="108" y="338"/>
                    </a:lnTo>
                    <a:lnTo>
                      <a:pt x="117" y="340"/>
                    </a:lnTo>
                    <a:lnTo>
                      <a:pt x="117" y="340"/>
                    </a:lnTo>
                    <a:lnTo>
                      <a:pt x="126" y="338"/>
                    </a:lnTo>
                    <a:lnTo>
                      <a:pt x="136" y="334"/>
                    </a:lnTo>
                    <a:lnTo>
                      <a:pt x="136" y="334"/>
                    </a:lnTo>
                    <a:lnTo>
                      <a:pt x="145" y="328"/>
                    </a:lnTo>
                    <a:lnTo>
                      <a:pt x="151" y="321"/>
                    </a:lnTo>
                    <a:lnTo>
                      <a:pt x="154" y="313"/>
                    </a:lnTo>
                    <a:lnTo>
                      <a:pt x="156" y="304"/>
                    </a:lnTo>
                    <a:lnTo>
                      <a:pt x="156" y="304"/>
                    </a:lnTo>
                    <a:lnTo>
                      <a:pt x="166" y="233"/>
                    </a:lnTo>
                    <a:lnTo>
                      <a:pt x="175" y="168"/>
                    </a:lnTo>
                    <a:lnTo>
                      <a:pt x="186" y="106"/>
                    </a:lnTo>
                    <a:lnTo>
                      <a:pt x="199" y="50"/>
                    </a:lnTo>
                    <a:lnTo>
                      <a:pt x="199" y="50"/>
                    </a:lnTo>
                    <a:lnTo>
                      <a:pt x="201" y="39"/>
                    </a:lnTo>
                    <a:lnTo>
                      <a:pt x="199" y="28"/>
                    </a:lnTo>
                    <a:lnTo>
                      <a:pt x="196" y="19"/>
                    </a:lnTo>
                    <a:lnTo>
                      <a:pt x="188" y="11"/>
                    </a:lnTo>
                    <a:lnTo>
                      <a:pt x="188" y="11"/>
                    </a:lnTo>
                    <a:lnTo>
                      <a:pt x="179" y="4"/>
                    </a:lnTo>
                    <a:lnTo>
                      <a:pt x="168" y="2"/>
                    </a:lnTo>
                    <a:lnTo>
                      <a:pt x="158" y="0"/>
                    </a:lnTo>
                    <a:lnTo>
                      <a:pt x="147" y="4"/>
                    </a:lnTo>
                    <a:lnTo>
                      <a:pt x="147" y="4"/>
                    </a:lnTo>
                    <a:close/>
                    <a:moveTo>
                      <a:pt x="87" y="222"/>
                    </a:moveTo>
                    <a:lnTo>
                      <a:pt x="87" y="222"/>
                    </a:lnTo>
                    <a:lnTo>
                      <a:pt x="80" y="209"/>
                    </a:lnTo>
                    <a:lnTo>
                      <a:pt x="78" y="196"/>
                    </a:lnTo>
                    <a:lnTo>
                      <a:pt x="78" y="196"/>
                    </a:lnTo>
                    <a:lnTo>
                      <a:pt x="80" y="177"/>
                    </a:lnTo>
                    <a:lnTo>
                      <a:pt x="85" y="159"/>
                    </a:lnTo>
                    <a:lnTo>
                      <a:pt x="91" y="144"/>
                    </a:lnTo>
                    <a:lnTo>
                      <a:pt x="102" y="129"/>
                    </a:lnTo>
                    <a:lnTo>
                      <a:pt x="102" y="129"/>
                    </a:lnTo>
                    <a:lnTo>
                      <a:pt x="93" y="175"/>
                    </a:lnTo>
                    <a:lnTo>
                      <a:pt x="87" y="222"/>
                    </a:lnTo>
                    <a:lnTo>
                      <a:pt x="87" y="2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60" name="Freeform 283"/>
              <p:cNvSpPr>
                <a:spLocks/>
              </p:cNvSpPr>
              <p:nvPr/>
            </p:nvSpPr>
            <p:spPr bwMode="auto">
              <a:xfrm>
                <a:off x="862013" y="5865813"/>
                <a:ext cx="95250" cy="152400"/>
              </a:xfrm>
              <a:custGeom>
                <a:avLst/>
                <a:gdLst>
                  <a:gd name="T0" fmla="*/ 52 w 119"/>
                  <a:gd name="T1" fmla="*/ 193 h 193"/>
                  <a:gd name="T2" fmla="*/ 52 w 119"/>
                  <a:gd name="T3" fmla="*/ 193 h 193"/>
                  <a:gd name="T4" fmla="*/ 65 w 119"/>
                  <a:gd name="T5" fmla="*/ 193 h 193"/>
                  <a:gd name="T6" fmla="*/ 76 w 119"/>
                  <a:gd name="T7" fmla="*/ 189 h 193"/>
                  <a:gd name="T8" fmla="*/ 85 w 119"/>
                  <a:gd name="T9" fmla="*/ 185 h 193"/>
                  <a:gd name="T10" fmla="*/ 95 w 119"/>
                  <a:gd name="T11" fmla="*/ 178 h 193"/>
                  <a:gd name="T12" fmla="*/ 102 w 119"/>
                  <a:gd name="T13" fmla="*/ 170 h 193"/>
                  <a:gd name="T14" fmla="*/ 108 w 119"/>
                  <a:gd name="T15" fmla="*/ 161 h 193"/>
                  <a:gd name="T16" fmla="*/ 112 w 119"/>
                  <a:gd name="T17" fmla="*/ 150 h 193"/>
                  <a:gd name="T18" fmla="*/ 115 w 119"/>
                  <a:gd name="T19" fmla="*/ 137 h 193"/>
                  <a:gd name="T20" fmla="*/ 119 w 119"/>
                  <a:gd name="T21" fmla="*/ 64 h 193"/>
                  <a:gd name="T22" fmla="*/ 119 w 119"/>
                  <a:gd name="T23" fmla="*/ 64 h 193"/>
                  <a:gd name="T24" fmla="*/ 119 w 119"/>
                  <a:gd name="T25" fmla="*/ 53 h 193"/>
                  <a:gd name="T26" fmla="*/ 117 w 119"/>
                  <a:gd name="T27" fmla="*/ 40 h 193"/>
                  <a:gd name="T28" fmla="*/ 113 w 119"/>
                  <a:gd name="T29" fmla="*/ 30 h 193"/>
                  <a:gd name="T30" fmla="*/ 106 w 119"/>
                  <a:gd name="T31" fmla="*/ 21 h 193"/>
                  <a:gd name="T32" fmla="*/ 99 w 119"/>
                  <a:gd name="T33" fmla="*/ 13 h 193"/>
                  <a:gd name="T34" fmla="*/ 89 w 119"/>
                  <a:gd name="T35" fmla="*/ 6 h 193"/>
                  <a:gd name="T36" fmla="*/ 78 w 119"/>
                  <a:gd name="T37" fmla="*/ 2 h 193"/>
                  <a:gd name="T38" fmla="*/ 67 w 119"/>
                  <a:gd name="T39" fmla="*/ 0 h 193"/>
                  <a:gd name="T40" fmla="*/ 67 w 119"/>
                  <a:gd name="T41" fmla="*/ 0 h 193"/>
                  <a:gd name="T42" fmla="*/ 56 w 119"/>
                  <a:gd name="T43" fmla="*/ 0 h 193"/>
                  <a:gd name="T44" fmla="*/ 44 w 119"/>
                  <a:gd name="T45" fmla="*/ 2 h 193"/>
                  <a:gd name="T46" fmla="*/ 33 w 119"/>
                  <a:gd name="T47" fmla="*/ 8 h 193"/>
                  <a:gd name="T48" fmla="*/ 24 w 119"/>
                  <a:gd name="T49" fmla="*/ 13 h 193"/>
                  <a:gd name="T50" fmla="*/ 16 w 119"/>
                  <a:gd name="T51" fmla="*/ 23 h 193"/>
                  <a:gd name="T52" fmla="*/ 11 w 119"/>
                  <a:gd name="T53" fmla="*/ 32 h 193"/>
                  <a:gd name="T54" fmla="*/ 7 w 119"/>
                  <a:gd name="T55" fmla="*/ 43 h 193"/>
                  <a:gd name="T56" fmla="*/ 5 w 119"/>
                  <a:gd name="T57" fmla="*/ 54 h 193"/>
                  <a:gd name="T58" fmla="*/ 0 w 119"/>
                  <a:gd name="T59" fmla="*/ 129 h 193"/>
                  <a:gd name="T60" fmla="*/ 0 w 119"/>
                  <a:gd name="T61" fmla="*/ 129 h 193"/>
                  <a:gd name="T62" fmla="*/ 0 w 119"/>
                  <a:gd name="T63" fmla="*/ 140 h 193"/>
                  <a:gd name="T64" fmla="*/ 1 w 119"/>
                  <a:gd name="T65" fmla="*/ 151 h 193"/>
                  <a:gd name="T66" fmla="*/ 7 w 119"/>
                  <a:gd name="T67" fmla="*/ 163 h 193"/>
                  <a:gd name="T68" fmla="*/ 13 w 119"/>
                  <a:gd name="T69" fmla="*/ 172 h 193"/>
                  <a:gd name="T70" fmla="*/ 20 w 119"/>
                  <a:gd name="T71" fmla="*/ 179 h 193"/>
                  <a:gd name="T72" fmla="*/ 29 w 119"/>
                  <a:gd name="T73" fmla="*/ 187 h 193"/>
                  <a:gd name="T74" fmla="*/ 41 w 119"/>
                  <a:gd name="T75" fmla="*/ 191 h 193"/>
                  <a:gd name="T76" fmla="*/ 52 w 119"/>
                  <a:gd name="T77" fmla="*/ 193 h 193"/>
                  <a:gd name="T78" fmla="*/ 52 w 119"/>
                  <a:gd name="T79" fmla="*/ 193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9" h="193">
                    <a:moveTo>
                      <a:pt x="52" y="193"/>
                    </a:moveTo>
                    <a:lnTo>
                      <a:pt x="52" y="193"/>
                    </a:lnTo>
                    <a:lnTo>
                      <a:pt x="65" y="193"/>
                    </a:lnTo>
                    <a:lnTo>
                      <a:pt x="76" y="189"/>
                    </a:lnTo>
                    <a:lnTo>
                      <a:pt x="85" y="185"/>
                    </a:lnTo>
                    <a:lnTo>
                      <a:pt x="95" y="178"/>
                    </a:lnTo>
                    <a:lnTo>
                      <a:pt x="102" y="170"/>
                    </a:lnTo>
                    <a:lnTo>
                      <a:pt x="108" y="161"/>
                    </a:lnTo>
                    <a:lnTo>
                      <a:pt x="112" y="150"/>
                    </a:lnTo>
                    <a:lnTo>
                      <a:pt x="115" y="137"/>
                    </a:lnTo>
                    <a:lnTo>
                      <a:pt x="119" y="64"/>
                    </a:lnTo>
                    <a:lnTo>
                      <a:pt x="119" y="64"/>
                    </a:lnTo>
                    <a:lnTo>
                      <a:pt x="119" y="53"/>
                    </a:lnTo>
                    <a:lnTo>
                      <a:pt x="117" y="40"/>
                    </a:lnTo>
                    <a:lnTo>
                      <a:pt x="113" y="30"/>
                    </a:lnTo>
                    <a:lnTo>
                      <a:pt x="106" y="21"/>
                    </a:lnTo>
                    <a:lnTo>
                      <a:pt x="99" y="13"/>
                    </a:lnTo>
                    <a:lnTo>
                      <a:pt x="89" y="6"/>
                    </a:lnTo>
                    <a:lnTo>
                      <a:pt x="78" y="2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56" y="0"/>
                    </a:lnTo>
                    <a:lnTo>
                      <a:pt x="44" y="2"/>
                    </a:lnTo>
                    <a:lnTo>
                      <a:pt x="33" y="8"/>
                    </a:lnTo>
                    <a:lnTo>
                      <a:pt x="24" y="13"/>
                    </a:lnTo>
                    <a:lnTo>
                      <a:pt x="16" y="23"/>
                    </a:lnTo>
                    <a:lnTo>
                      <a:pt x="11" y="32"/>
                    </a:lnTo>
                    <a:lnTo>
                      <a:pt x="7" y="43"/>
                    </a:lnTo>
                    <a:lnTo>
                      <a:pt x="5" y="54"/>
                    </a:lnTo>
                    <a:lnTo>
                      <a:pt x="0" y="129"/>
                    </a:lnTo>
                    <a:lnTo>
                      <a:pt x="0" y="129"/>
                    </a:lnTo>
                    <a:lnTo>
                      <a:pt x="0" y="140"/>
                    </a:lnTo>
                    <a:lnTo>
                      <a:pt x="1" y="151"/>
                    </a:lnTo>
                    <a:lnTo>
                      <a:pt x="7" y="163"/>
                    </a:lnTo>
                    <a:lnTo>
                      <a:pt x="13" y="172"/>
                    </a:lnTo>
                    <a:lnTo>
                      <a:pt x="20" y="179"/>
                    </a:lnTo>
                    <a:lnTo>
                      <a:pt x="29" y="187"/>
                    </a:lnTo>
                    <a:lnTo>
                      <a:pt x="41" y="191"/>
                    </a:lnTo>
                    <a:lnTo>
                      <a:pt x="52" y="193"/>
                    </a:lnTo>
                    <a:lnTo>
                      <a:pt x="52" y="19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61" name="Freeform 284"/>
              <p:cNvSpPr>
                <a:spLocks/>
              </p:cNvSpPr>
              <p:nvPr/>
            </p:nvSpPr>
            <p:spPr bwMode="auto">
              <a:xfrm>
                <a:off x="1277938" y="5865813"/>
                <a:ext cx="96838" cy="152400"/>
              </a:xfrm>
              <a:custGeom>
                <a:avLst/>
                <a:gdLst>
                  <a:gd name="T0" fmla="*/ 67 w 121"/>
                  <a:gd name="T1" fmla="*/ 193 h 193"/>
                  <a:gd name="T2" fmla="*/ 67 w 121"/>
                  <a:gd name="T3" fmla="*/ 193 h 193"/>
                  <a:gd name="T4" fmla="*/ 80 w 121"/>
                  <a:gd name="T5" fmla="*/ 191 h 193"/>
                  <a:gd name="T6" fmla="*/ 90 w 121"/>
                  <a:gd name="T7" fmla="*/ 187 h 193"/>
                  <a:gd name="T8" fmla="*/ 99 w 121"/>
                  <a:gd name="T9" fmla="*/ 179 h 193"/>
                  <a:gd name="T10" fmla="*/ 108 w 121"/>
                  <a:gd name="T11" fmla="*/ 172 h 193"/>
                  <a:gd name="T12" fmla="*/ 114 w 121"/>
                  <a:gd name="T13" fmla="*/ 163 h 193"/>
                  <a:gd name="T14" fmla="*/ 117 w 121"/>
                  <a:gd name="T15" fmla="*/ 151 h 193"/>
                  <a:gd name="T16" fmla="*/ 121 w 121"/>
                  <a:gd name="T17" fmla="*/ 140 h 193"/>
                  <a:gd name="T18" fmla="*/ 121 w 121"/>
                  <a:gd name="T19" fmla="*/ 129 h 193"/>
                  <a:gd name="T20" fmla="*/ 116 w 121"/>
                  <a:gd name="T21" fmla="*/ 54 h 193"/>
                  <a:gd name="T22" fmla="*/ 116 w 121"/>
                  <a:gd name="T23" fmla="*/ 54 h 193"/>
                  <a:gd name="T24" fmla="*/ 114 w 121"/>
                  <a:gd name="T25" fmla="*/ 43 h 193"/>
                  <a:gd name="T26" fmla="*/ 108 w 121"/>
                  <a:gd name="T27" fmla="*/ 32 h 193"/>
                  <a:gd name="T28" fmla="*/ 103 w 121"/>
                  <a:gd name="T29" fmla="*/ 23 h 193"/>
                  <a:gd name="T30" fmla="*/ 95 w 121"/>
                  <a:gd name="T31" fmla="*/ 13 h 193"/>
                  <a:gd name="T32" fmla="*/ 86 w 121"/>
                  <a:gd name="T33" fmla="*/ 8 h 193"/>
                  <a:gd name="T34" fmla="*/ 76 w 121"/>
                  <a:gd name="T35" fmla="*/ 2 h 193"/>
                  <a:gd name="T36" fmla="*/ 65 w 121"/>
                  <a:gd name="T37" fmla="*/ 0 h 193"/>
                  <a:gd name="T38" fmla="*/ 52 w 121"/>
                  <a:gd name="T39" fmla="*/ 0 h 193"/>
                  <a:gd name="T40" fmla="*/ 52 w 121"/>
                  <a:gd name="T41" fmla="*/ 0 h 193"/>
                  <a:gd name="T42" fmla="*/ 41 w 121"/>
                  <a:gd name="T43" fmla="*/ 2 h 193"/>
                  <a:gd name="T44" fmla="*/ 30 w 121"/>
                  <a:gd name="T45" fmla="*/ 6 h 193"/>
                  <a:gd name="T46" fmla="*/ 20 w 121"/>
                  <a:gd name="T47" fmla="*/ 13 h 193"/>
                  <a:gd name="T48" fmla="*/ 13 w 121"/>
                  <a:gd name="T49" fmla="*/ 21 h 193"/>
                  <a:gd name="T50" fmla="*/ 7 w 121"/>
                  <a:gd name="T51" fmla="*/ 30 h 193"/>
                  <a:gd name="T52" fmla="*/ 4 w 121"/>
                  <a:gd name="T53" fmla="*/ 40 h 193"/>
                  <a:gd name="T54" fmla="*/ 0 w 121"/>
                  <a:gd name="T55" fmla="*/ 53 h 193"/>
                  <a:gd name="T56" fmla="*/ 0 w 121"/>
                  <a:gd name="T57" fmla="*/ 64 h 193"/>
                  <a:gd name="T58" fmla="*/ 6 w 121"/>
                  <a:gd name="T59" fmla="*/ 137 h 193"/>
                  <a:gd name="T60" fmla="*/ 6 w 121"/>
                  <a:gd name="T61" fmla="*/ 137 h 193"/>
                  <a:gd name="T62" fmla="*/ 7 w 121"/>
                  <a:gd name="T63" fmla="*/ 150 h 193"/>
                  <a:gd name="T64" fmla="*/ 11 w 121"/>
                  <a:gd name="T65" fmla="*/ 161 h 193"/>
                  <a:gd name="T66" fmla="*/ 17 w 121"/>
                  <a:gd name="T67" fmla="*/ 170 h 193"/>
                  <a:gd name="T68" fmla="*/ 26 w 121"/>
                  <a:gd name="T69" fmla="*/ 178 h 193"/>
                  <a:gd name="T70" fmla="*/ 34 w 121"/>
                  <a:gd name="T71" fmla="*/ 185 h 193"/>
                  <a:gd name="T72" fmla="*/ 45 w 121"/>
                  <a:gd name="T73" fmla="*/ 189 h 193"/>
                  <a:gd name="T74" fmla="*/ 56 w 121"/>
                  <a:gd name="T75" fmla="*/ 193 h 193"/>
                  <a:gd name="T76" fmla="*/ 67 w 121"/>
                  <a:gd name="T77" fmla="*/ 193 h 193"/>
                  <a:gd name="T78" fmla="*/ 67 w 121"/>
                  <a:gd name="T79" fmla="*/ 193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21" h="193">
                    <a:moveTo>
                      <a:pt x="67" y="193"/>
                    </a:moveTo>
                    <a:lnTo>
                      <a:pt x="67" y="193"/>
                    </a:lnTo>
                    <a:lnTo>
                      <a:pt x="80" y="191"/>
                    </a:lnTo>
                    <a:lnTo>
                      <a:pt x="90" y="187"/>
                    </a:lnTo>
                    <a:lnTo>
                      <a:pt x="99" y="179"/>
                    </a:lnTo>
                    <a:lnTo>
                      <a:pt x="108" y="172"/>
                    </a:lnTo>
                    <a:lnTo>
                      <a:pt x="114" y="163"/>
                    </a:lnTo>
                    <a:lnTo>
                      <a:pt x="117" y="151"/>
                    </a:lnTo>
                    <a:lnTo>
                      <a:pt x="121" y="140"/>
                    </a:lnTo>
                    <a:lnTo>
                      <a:pt x="121" y="129"/>
                    </a:lnTo>
                    <a:lnTo>
                      <a:pt x="116" y="54"/>
                    </a:lnTo>
                    <a:lnTo>
                      <a:pt x="116" y="54"/>
                    </a:lnTo>
                    <a:lnTo>
                      <a:pt x="114" y="43"/>
                    </a:lnTo>
                    <a:lnTo>
                      <a:pt x="108" y="32"/>
                    </a:lnTo>
                    <a:lnTo>
                      <a:pt x="103" y="23"/>
                    </a:lnTo>
                    <a:lnTo>
                      <a:pt x="95" y="13"/>
                    </a:lnTo>
                    <a:lnTo>
                      <a:pt x="86" y="8"/>
                    </a:lnTo>
                    <a:lnTo>
                      <a:pt x="76" y="2"/>
                    </a:lnTo>
                    <a:lnTo>
                      <a:pt x="65" y="0"/>
                    </a:lnTo>
                    <a:lnTo>
                      <a:pt x="52" y="0"/>
                    </a:lnTo>
                    <a:lnTo>
                      <a:pt x="52" y="0"/>
                    </a:lnTo>
                    <a:lnTo>
                      <a:pt x="41" y="2"/>
                    </a:lnTo>
                    <a:lnTo>
                      <a:pt x="30" y="6"/>
                    </a:lnTo>
                    <a:lnTo>
                      <a:pt x="20" y="13"/>
                    </a:lnTo>
                    <a:lnTo>
                      <a:pt x="13" y="21"/>
                    </a:lnTo>
                    <a:lnTo>
                      <a:pt x="7" y="30"/>
                    </a:lnTo>
                    <a:lnTo>
                      <a:pt x="4" y="40"/>
                    </a:lnTo>
                    <a:lnTo>
                      <a:pt x="0" y="53"/>
                    </a:lnTo>
                    <a:lnTo>
                      <a:pt x="0" y="64"/>
                    </a:lnTo>
                    <a:lnTo>
                      <a:pt x="6" y="137"/>
                    </a:lnTo>
                    <a:lnTo>
                      <a:pt x="6" y="137"/>
                    </a:lnTo>
                    <a:lnTo>
                      <a:pt x="7" y="150"/>
                    </a:lnTo>
                    <a:lnTo>
                      <a:pt x="11" y="161"/>
                    </a:lnTo>
                    <a:lnTo>
                      <a:pt x="17" y="170"/>
                    </a:lnTo>
                    <a:lnTo>
                      <a:pt x="26" y="178"/>
                    </a:lnTo>
                    <a:lnTo>
                      <a:pt x="34" y="185"/>
                    </a:lnTo>
                    <a:lnTo>
                      <a:pt x="45" y="189"/>
                    </a:lnTo>
                    <a:lnTo>
                      <a:pt x="56" y="193"/>
                    </a:lnTo>
                    <a:lnTo>
                      <a:pt x="67" y="193"/>
                    </a:lnTo>
                    <a:lnTo>
                      <a:pt x="67" y="19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</p:grpSp>
        <p:grpSp>
          <p:nvGrpSpPr>
            <p:cNvPr id="4" name="그룹 34"/>
            <p:cNvGrpSpPr/>
            <p:nvPr/>
          </p:nvGrpSpPr>
          <p:grpSpPr>
            <a:xfrm>
              <a:off x="9765163" y="1426969"/>
              <a:ext cx="855320" cy="553748"/>
              <a:chOff x="14482836" y="4593351"/>
              <a:chExt cx="1044575" cy="676276"/>
            </a:xfrm>
          </p:grpSpPr>
          <p:sp>
            <p:nvSpPr>
              <p:cNvPr id="50" name="Freeform 34"/>
              <p:cNvSpPr>
                <a:spLocks/>
              </p:cNvSpPr>
              <p:nvPr/>
            </p:nvSpPr>
            <p:spPr bwMode="auto">
              <a:xfrm>
                <a:off x="14682861" y="4917201"/>
                <a:ext cx="642938" cy="328613"/>
              </a:xfrm>
              <a:custGeom>
                <a:avLst/>
                <a:gdLst>
                  <a:gd name="T0" fmla="*/ 405 w 810"/>
                  <a:gd name="T1" fmla="*/ 180 h 412"/>
                  <a:gd name="T2" fmla="*/ 0 w 810"/>
                  <a:gd name="T3" fmla="*/ 0 h 412"/>
                  <a:gd name="T4" fmla="*/ 0 w 810"/>
                  <a:gd name="T5" fmla="*/ 272 h 412"/>
                  <a:gd name="T6" fmla="*/ 0 w 810"/>
                  <a:gd name="T7" fmla="*/ 272 h 412"/>
                  <a:gd name="T8" fmla="*/ 7 w 810"/>
                  <a:gd name="T9" fmla="*/ 278 h 412"/>
                  <a:gd name="T10" fmla="*/ 29 w 810"/>
                  <a:gd name="T11" fmla="*/ 294 h 412"/>
                  <a:gd name="T12" fmla="*/ 45 w 810"/>
                  <a:gd name="T13" fmla="*/ 304 h 412"/>
                  <a:gd name="T14" fmla="*/ 65 w 810"/>
                  <a:gd name="T15" fmla="*/ 316 h 412"/>
                  <a:gd name="T16" fmla="*/ 87 w 810"/>
                  <a:gd name="T17" fmla="*/ 329 h 412"/>
                  <a:gd name="T18" fmla="*/ 112 w 810"/>
                  <a:gd name="T19" fmla="*/ 343 h 412"/>
                  <a:gd name="T20" fmla="*/ 140 w 810"/>
                  <a:gd name="T21" fmla="*/ 355 h 412"/>
                  <a:gd name="T22" fmla="*/ 171 w 810"/>
                  <a:gd name="T23" fmla="*/ 368 h 412"/>
                  <a:gd name="T24" fmla="*/ 204 w 810"/>
                  <a:gd name="T25" fmla="*/ 380 h 412"/>
                  <a:gd name="T26" fmla="*/ 239 w 810"/>
                  <a:gd name="T27" fmla="*/ 390 h 412"/>
                  <a:gd name="T28" fmla="*/ 278 w 810"/>
                  <a:gd name="T29" fmla="*/ 399 h 412"/>
                  <a:gd name="T30" fmla="*/ 318 w 810"/>
                  <a:gd name="T31" fmla="*/ 406 h 412"/>
                  <a:gd name="T32" fmla="*/ 339 w 810"/>
                  <a:gd name="T33" fmla="*/ 409 h 412"/>
                  <a:gd name="T34" fmla="*/ 361 w 810"/>
                  <a:gd name="T35" fmla="*/ 410 h 412"/>
                  <a:gd name="T36" fmla="*/ 383 w 810"/>
                  <a:gd name="T37" fmla="*/ 411 h 412"/>
                  <a:gd name="T38" fmla="*/ 405 w 810"/>
                  <a:gd name="T39" fmla="*/ 412 h 412"/>
                  <a:gd name="T40" fmla="*/ 405 w 810"/>
                  <a:gd name="T41" fmla="*/ 412 h 412"/>
                  <a:gd name="T42" fmla="*/ 427 w 810"/>
                  <a:gd name="T43" fmla="*/ 411 h 412"/>
                  <a:gd name="T44" fmla="*/ 449 w 810"/>
                  <a:gd name="T45" fmla="*/ 410 h 412"/>
                  <a:gd name="T46" fmla="*/ 471 w 810"/>
                  <a:gd name="T47" fmla="*/ 409 h 412"/>
                  <a:gd name="T48" fmla="*/ 492 w 810"/>
                  <a:gd name="T49" fmla="*/ 406 h 412"/>
                  <a:gd name="T50" fmla="*/ 531 w 810"/>
                  <a:gd name="T51" fmla="*/ 399 h 412"/>
                  <a:gd name="T52" fmla="*/ 570 w 810"/>
                  <a:gd name="T53" fmla="*/ 390 h 412"/>
                  <a:gd name="T54" fmla="*/ 605 w 810"/>
                  <a:gd name="T55" fmla="*/ 380 h 412"/>
                  <a:gd name="T56" fmla="*/ 639 w 810"/>
                  <a:gd name="T57" fmla="*/ 368 h 412"/>
                  <a:gd name="T58" fmla="*/ 670 w 810"/>
                  <a:gd name="T59" fmla="*/ 355 h 412"/>
                  <a:gd name="T60" fmla="*/ 698 w 810"/>
                  <a:gd name="T61" fmla="*/ 343 h 412"/>
                  <a:gd name="T62" fmla="*/ 724 w 810"/>
                  <a:gd name="T63" fmla="*/ 329 h 412"/>
                  <a:gd name="T64" fmla="*/ 746 w 810"/>
                  <a:gd name="T65" fmla="*/ 316 h 412"/>
                  <a:gd name="T66" fmla="*/ 765 w 810"/>
                  <a:gd name="T67" fmla="*/ 304 h 412"/>
                  <a:gd name="T68" fmla="*/ 782 w 810"/>
                  <a:gd name="T69" fmla="*/ 294 h 412"/>
                  <a:gd name="T70" fmla="*/ 804 w 810"/>
                  <a:gd name="T71" fmla="*/ 278 h 412"/>
                  <a:gd name="T72" fmla="*/ 810 w 810"/>
                  <a:gd name="T73" fmla="*/ 272 h 412"/>
                  <a:gd name="T74" fmla="*/ 810 w 810"/>
                  <a:gd name="T75" fmla="*/ 0 h 412"/>
                  <a:gd name="T76" fmla="*/ 405 w 810"/>
                  <a:gd name="T77" fmla="*/ 180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10" h="412">
                    <a:moveTo>
                      <a:pt x="405" y="180"/>
                    </a:moveTo>
                    <a:lnTo>
                      <a:pt x="0" y="0"/>
                    </a:lnTo>
                    <a:lnTo>
                      <a:pt x="0" y="272"/>
                    </a:lnTo>
                    <a:lnTo>
                      <a:pt x="0" y="272"/>
                    </a:lnTo>
                    <a:lnTo>
                      <a:pt x="7" y="278"/>
                    </a:lnTo>
                    <a:lnTo>
                      <a:pt x="29" y="294"/>
                    </a:lnTo>
                    <a:lnTo>
                      <a:pt x="45" y="304"/>
                    </a:lnTo>
                    <a:lnTo>
                      <a:pt x="65" y="316"/>
                    </a:lnTo>
                    <a:lnTo>
                      <a:pt x="87" y="329"/>
                    </a:lnTo>
                    <a:lnTo>
                      <a:pt x="112" y="343"/>
                    </a:lnTo>
                    <a:lnTo>
                      <a:pt x="140" y="355"/>
                    </a:lnTo>
                    <a:lnTo>
                      <a:pt x="171" y="368"/>
                    </a:lnTo>
                    <a:lnTo>
                      <a:pt x="204" y="380"/>
                    </a:lnTo>
                    <a:lnTo>
                      <a:pt x="239" y="390"/>
                    </a:lnTo>
                    <a:lnTo>
                      <a:pt x="278" y="399"/>
                    </a:lnTo>
                    <a:lnTo>
                      <a:pt x="318" y="406"/>
                    </a:lnTo>
                    <a:lnTo>
                      <a:pt x="339" y="409"/>
                    </a:lnTo>
                    <a:lnTo>
                      <a:pt x="361" y="410"/>
                    </a:lnTo>
                    <a:lnTo>
                      <a:pt x="383" y="411"/>
                    </a:lnTo>
                    <a:lnTo>
                      <a:pt x="405" y="412"/>
                    </a:lnTo>
                    <a:lnTo>
                      <a:pt x="405" y="412"/>
                    </a:lnTo>
                    <a:lnTo>
                      <a:pt x="427" y="411"/>
                    </a:lnTo>
                    <a:lnTo>
                      <a:pt x="449" y="410"/>
                    </a:lnTo>
                    <a:lnTo>
                      <a:pt x="471" y="409"/>
                    </a:lnTo>
                    <a:lnTo>
                      <a:pt x="492" y="406"/>
                    </a:lnTo>
                    <a:lnTo>
                      <a:pt x="531" y="399"/>
                    </a:lnTo>
                    <a:lnTo>
                      <a:pt x="570" y="390"/>
                    </a:lnTo>
                    <a:lnTo>
                      <a:pt x="605" y="380"/>
                    </a:lnTo>
                    <a:lnTo>
                      <a:pt x="639" y="368"/>
                    </a:lnTo>
                    <a:lnTo>
                      <a:pt x="670" y="355"/>
                    </a:lnTo>
                    <a:lnTo>
                      <a:pt x="698" y="343"/>
                    </a:lnTo>
                    <a:lnTo>
                      <a:pt x="724" y="329"/>
                    </a:lnTo>
                    <a:lnTo>
                      <a:pt x="746" y="316"/>
                    </a:lnTo>
                    <a:lnTo>
                      <a:pt x="765" y="304"/>
                    </a:lnTo>
                    <a:lnTo>
                      <a:pt x="782" y="294"/>
                    </a:lnTo>
                    <a:lnTo>
                      <a:pt x="804" y="278"/>
                    </a:lnTo>
                    <a:lnTo>
                      <a:pt x="810" y="272"/>
                    </a:lnTo>
                    <a:lnTo>
                      <a:pt x="810" y="0"/>
                    </a:lnTo>
                    <a:lnTo>
                      <a:pt x="405" y="180"/>
                    </a:lnTo>
                    <a:close/>
                  </a:path>
                </a:pathLst>
              </a:custGeom>
              <a:solidFill>
                <a:srgbClr val="06A1C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51" name="Freeform 35"/>
              <p:cNvSpPr>
                <a:spLocks noEditPoints="1"/>
              </p:cNvSpPr>
              <p:nvPr/>
            </p:nvSpPr>
            <p:spPr bwMode="auto">
              <a:xfrm>
                <a:off x="14657461" y="4893389"/>
                <a:ext cx="693738" cy="376238"/>
              </a:xfrm>
              <a:custGeom>
                <a:avLst/>
                <a:gdLst>
                  <a:gd name="T0" fmla="*/ 438 w 875"/>
                  <a:gd name="T1" fmla="*/ 475 h 475"/>
                  <a:gd name="T2" fmla="*/ 392 w 875"/>
                  <a:gd name="T3" fmla="*/ 473 h 475"/>
                  <a:gd name="T4" fmla="*/ 348 w 875"/>
                  <a:gd name="T5" fmla="*/ 470 h 475"/>
                  <a:gd name="T6" fmla="*/ 267 w 875"/>
                  <a:gd name="T7" fmla="*/ 453 h 475"/>
                  <a:gd name="T8" fmla="*/ 195 w 875"/>
                  <a:gd name="T9" fmla="*/ 430 h 475"/>
                  <a:gd name="T10" fmla="*/ 133 w 875"/>
                  <a:gd name="T11" fmla="*/ 403 h 475"/>
                  <a:gd name="T12" fmla="*/ 84 w 875"/>
                  <a:gd name="T13" fmla="*/ 377 h 475"/>
                  <a:gd name="T14" fmla="*/ 47 w 875"/>
                  <a:gd name="T15" fmla="*/ 354 h 475"/>
                  <a:gd name="T16" fmla="*/ 12 w 875"/>
                  <a:gd name="T17" fmla="*/ 328 h 475"/>
                  <a:gd name="T18" fmla="*/ 7 w 875"/>
                  <a:gd name="T19" fmla="*/ 324 h 475"/>
                  <a:gd name="T20" fmla="*/ 1 w 875"/>
                  <a:gd name="T21" fmla="*/ 311 h 475"/>
                  <a:gd name="T22" fmla="*/ 0 w 875"/>
                  <a:gd name="T23" fmla="*/ 32 h 475"/>
                  <a:gd name="T24" fmla="*/ 1 w 875"/>
                  <a:gd name="T25" fmla="*/ 23 h 475"/>
                  <a:gd name="T26" fmla="*/ 9 w 875"/>
                  <a:gd name="T27" fmla="*/ 10 h 475"/>
                  <a:gd name="T28" fmla="*/ 15 w 875"/>
                  <a:gd name="T29" fmla="*/ 5 h 475"/>
                  <a:gd name="T30" fmla="*/ 29 w 875"/>
                  <a:gd name="T31" fmla="*/ 0 h 475"/>
                  <a:gd name="T32" fmla="*/ 45 w 875"/>
                  <a:gd name="T33" fmla="*/ 3 h 475"/>
                  <a:gd name="T34" fmla="*/ 831 w 875"/>
                  <a:gd name="T35" fmla="*/ 3 h 475"/>
                  <a:gd name="T36" fmla="*/ 839 w 875"/>
                  <a:gd name="T37" fmla="*/ 0 h 475"/>
                  <a:gd name="T38" fmla="*/ 854 w 875"/>
                  <a:gd name="T39" fmla="*/ 1 h 475"/>
                  <a:gd name="T40" fmla="*/ 861 w 875"/>
                  <a:gd name="T41" fmla="*/ 5 h 475"/>
                  <a:gd name="T42" fmla="*/ 871 w 875"/>
                  <a:gd name="T43" fmla="*/ 16 h 475"/>
                  <a:gd name="T44" fmla="*/ 875 w 875"/>
                  <a:gd name="T45" fmla="*/ 32 h 475"/>
                  <a:gd name="T46" fmla="*/ 875 w 875"/>
                  <a:gd name="T47" fmla="*/ 304 h 475"/>
                  <a:gd name="T48" fmla="*/ 872 w 875"/>
                  <a:gd name="T49" fmla="*/ 318 h 475"/>
                  <a:gd name="T50" fmla="*/ 864 w 875"/>
                  <a:gd name="T51" fmla="*/ 328 h 475"/>
                  <a:gd name="T52" fmla="*/ 854 w 875"/>
                  <a:gd name="T53" fmla="*/ 336 h 475"/>
                  <a:gd name="T54" fmla="*/ 812 w 875"/>
                  <a:gd name="T55" fmla="*/ 365 h 475"/>
                  <a:gd name="T56" fmla="*/ 768 w 875"/>
                  <a:gd name="T57" fmla="*/ 391 h 475"/>
                  <a:gd name="T58" fmla="*/ 713 w 875"/>
                  <a:gd name="T59" fmla="*/ 417 h 475"/>
                  <a:gd name="T60" fmla="*/ 645 w 875"/>
                  <a:gd name="T61" fmla="*/ 442 h 475"/>
                  <a:gd name="T62" fmla="*/ 569 w 875"/>
                  <a:gd name="T63" fmla="*/ 463 h 475"/>
                  <a:gd name="T64" fmla="*/ 506 w 875"/>
                  <a:gd name="T65" fmla="*/ 472 h 475"/>
                  <a:gd name="T66" fmla="*/ 461 w 875"/>
                  <a:gd name="T67" fmla="*/ 474 h 475"/>
                  <a:gd name="T68" fmla="*/ 438 w 875"/>
                  <a:gd name="T69" fmla="*/ 475 h 475"/>
                  <a:gd name="T70" fmla="*/ 64 w 875"/>
                  <a:gd name="T71" fmla="*/ 289 h 475"/>
                  <a:gd name="T72" fmla="*/ 111 w 875"/>
                  <a:gd name="T73" fmla="*/ 320 h 475"/>
                  <a:gd name="T74" fmla="*/ 148 w 875"/>
                  <a:gd name="T75" fmla="*/ 341 h 475"/>
                  <a:gd name="T76" fmla="*/ 194 w 875"/>
                  <a:gd name="T77" fmla="*/ 362 h 475"/>
                  <a:gd name="T78" fmla="*/ 246 w 875"/>
                  <a:gd name="T79" fmla="*/ 381 h 475"/>
                  <a:gd name="T80" fmla="*/ 304 w 875"/>
                  <a:gd name="T81" fmla="*/ 398 h 475"/>
                  <a:gd name="T82" fmla="*/ 369 w 875"/>
                  <a:gd name="T83" fmla="*/ 408 h 475"/>
                  <a:gd name="T84" fmla="*/ 438 w 875"/>
                  <a:gd name="T85" fmla="*/ 413 h 475"/>
                  <a:gd name="T86" fmla="*/ 473 w 875"/>
                  <a:gd name="T87" fmla="*/ 412 h 475"/>
                  <a:gd name="T88" fmla="*/ 540 w 875"/>
                  <a:gd name="T89" fmla="*/ 403 h 475"/>
                  <a:gd name="T90" fmla="*/ 603 w 875"/>
                  <a:gd name="T91" fmla="*/ 390 h 475"/>
                  <a:gd name="T92" fmla="*/ 657 w 875"/>
                  <a:gd name="T93" fmla="*/ 371 h 475"/>
                  <a:gd name="T94" fmla="*/ 706 w 875"/>
                  <a:gd name="T95" fmla="*/ 351 h 475"/>
                  <a:gd name="T96" fmla="*/ 746 w 875"/>
                  <a:gd name="T97" fmla="*/ 330 h 475"/>
                  <a:gd name="T98" fmla="*/ 793 w 875"/>
                  <a:gd name="T99" fmla="*/ 303 h 475"/>
                  <a:gd name="T100" fmla="*/ 812 w 875"/>
                  <a:gd name="T101" fmla="*/ 79 h 475"/>
                  <a:gd name="T102" fmla="*/ 451 w 875"/>
                  <a:gd name="T103" fmla="*/ 240 h 475"/>
                  <a:gd name="T104" fmla="*/ 438 w 875"/>
                  <a:gd name="T105" fmla="*/ 244 h 475"/>
                  <a:gd name="T106" fmla="*/ 425 w 875"/>
                  <a:gd name="T107" fmla="*/ 240 h 475"/>
                  <a:gd name="T108" fmla="*/ 64 w 875"/>
                  <a:gd name="T109" fmla="*/ 289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875" h="475">
                    <a:moveTo>
                      <a:pt x="438" y="475"/>
                    </a:moveTo>
                    <a:lnTo>
                      <a:pt x="438" y="475"/>
                    </a:lnTo>
                    <a:lnTo>
                      <a:pt x="415" y="474"/>
                    </a:lnTo>
                    <a:lnTo>
                      <a:pt x="392" y="473"/>
                    </a:lnTo>
                    <a:lnTo>
                      <a:pt x="370" y="472"/>
                    </a:lnTo>
                    <a:lnTo>
                      <a:pt x="348" y="470"/>
                    </a:lnTo>
                    <a:lnTo>
                      <a:pt x="306" y="463"/>
                    </a:lnTo>
                    <a:lnTo>
                      <a:pt x="267" y="453"/>
                    </a:lnTo>
                    <a:lnTo>
                      <a:pt x="230" y="442"/>
                    </a:lnTo>
                    <a:lnTo>
                      <a:pt x="195" y="430"/>
                    </a:lnTo>
                    <a:lnTo>
                      <a:pt x="164" y="417"/>
                    </a:lnTo>
                    <a:lnTo>
                      <a:pt x="133" y="403"/>
                    </a:lnTo>
                    <a:lnTo>
                      <a:pt x="108" y="391"/>
                    </a:lnTo>
                    <a:lnTo>
                      <a:pt x="84" y="377"/>
                    </a:lnTo>
                    <a:lnTo>
                      <a:pt x="64" y="365"/>
                    </a:lnTo>
                    <a:lnTo>
                      <a:pt x="47" y="354"/>
                    </a:lnTo>
                    <a:lnTo>
                      <a:pt x="22" y="336"/>
                    </a:lnTo>
                    <a:lnTo>
                      <a:pt x="12" y="328"/>
                    </a:lnTo>
                    <a:lnTo>
                      <a:pt x="12" y="328"/>
                    </a:lnTo>
                    <a:lnTo>
                      <a:pt x="7" y="324"/>
                    </a:lnTo>
                    <a:lnTo>
                      <a:pt x="4" y="318"/>
                    </a:lnTo>
                    <a:lnTo>
                      <a:pt x="1" y="311"/>
                    </a:lnTo>
                    <a:lnTo>
                      <a:pt x="0" y="304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1" y="23"/>
                    </a:lnTo>
                    <a:lnTo>
                      <a:pt x="5" y="16"/>
                    </a:lnTo>
                    <a:lnTo>
                      <a:pt x="9" y="10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22" y="1"/>
                    </a:lnTo>
                    <a:lnTo>
                      <a:pt x="29" y="0"/>
                    </a:lnTo>
                    <a:lnTo>
                      <a:pt x="37" y="0"/>
                    </a:lnTo>
                    <a:lnTo>
                      <a:pt x="45" y="3"/>
                    </a:lnTo>
                    <a:lnTo>
                      <a:pt x="438" y="178"/>
                    </a:lnTo>
                    <a:lnTo>
                      <a:pt x="831" y="3"/>
                    </a:lnTo>
                    <a:lnTo>
                      <a:pt x="831" y="3"/>
                    </a:lnTo>
                    <a:lnTo>
                      <a:pt x="839" y="0"/>
                    </a:lnTo>
                    <a:lnTo>
                      <a:pt x="846" y="0"/>
                    </a:lnTo>
                    <a:lnTo>
                      <a:pt x="854" y="1"/>
                    </a:lnTo>
                    <a:lnTo>
                      <a:pt x="861" y="5"/>
                    </a:lnTo>
                    <a:lnTo>
                      <a:pt x="861" y="5"/>
                    </a:lnTo>
                    <a:lnTo>
                      <a:pt x="867" y="10"/>
                    </a:lnTo>
                    <a:lnTo>
                      <a:pt x="871" y="16"/>
                    </a:lnTo>
                    <a:lnTo>
                      <a:pt x="874" y="23"/>
                    </a:lnTo>
                    <a:lnTo>
                      <a:pt x="875" y="32"/>
                    </a:lnTo>
                    <a:lnTo>
                      <a:pt x="875" y="304"/>
                    </a:lnTo>
                    <a:lnTo>
                      <a:pt x="875" y="304"/>
                    </a:lnTo>
                    <a:lnTo>
                      <a:pt x="875" y="311"/>
                    </a:lnTo>
                    <a:lnTo>
                      <a:pt x="872" y="318"/>
                    </a:lnTo>
                    <a:lnTo>
                      <a:pt x="869" y="324"/>
                    </a:lnTo>
                    <a:lnTo>
                      <a:pt x="864" y="328"/>
                    </a:lnTo>
                    <a:lnTo>
                      <a:pt x="864" y="328"/>
                    </a:lnTo>
                    <a:lnTo>
                      <a:pt x="854" y="336"/>
                    </a:lnTo>
                    <a:lnTo>
                      <a:pt x="830" y="354"/>
                    </a:lnTo>
                    <a:lnTo>
                      <a:pt x="812" y="365"/>
                    </a:lnTo>
                    <a:lnTo>
                      <a:pt x="791" y="377"/>
                    </a:lnTo>
                    <a:lnTo>
                      <a:pt x="768" y="391"/>
                    </a:lnTo>
                    <a:lnTo>
                      <a:pt x="742" y="403"/>
                    </a:lnTo>
                    <a:lnTo>
                      <a:pt x="713" y="417"/>
                    </a:lnTo>
                    <a:lnTo>
                      <a:pt x="680" y="430"/>
                    </a:lnTo>
                    <a:lnTo>
                      <a:pt x="645" y="442"/>
                    </a:lnTo>
                    <a:lnTo>
                      <a:pt x="608" y="453"/>
                    </a:lnTo>
                    <a:lnTo>
                      <a:pt x="569" y="463"/>
                    </a:lnTo>
                    <a:lnTo>
                      <a:pt x="527" y="470"/>
                    </a:lnTo>
                    <a:lnTo>
                      <a:pt x="506" y="472"/>
                    </a:lnTo>
                    <a:lnTo>
                      <a:pt x="483" y="473"/>
                    </a:lnTo>
                    <a:lnTo>
                      <a:pt x="461" y="474"/>
                    </a:lnTo>
                    <a:lnTo>
                      <a:pt x="438" y="475"/>
                    </a:lnTo>
                    <a:lnTo>
                      <a:pt x="438" y="475"/>
                    </a:lnTo>
                    <a:close/>
                    <a:moveTo>
                      <a:pt x="64" y="289"/>
                    </a:moveTo>
                    <a:lnTo>
                      <a:pt x="64" y="289"/>
                    </a:lnTo>
                    <a:lnTo>
                      <a:pt x="84" y="303"/>
                    </a:lnTo>
                    <a:lnTo>
                      <a:pt x="111" y="320"/>
                    </a:lnTo>
                    <a:lnTo>
                      <a:pt x="129" y="330"/>
                    </a:lnTo>
                    <a:lnTo>
                      <a:pt x="148" y="341"/>
                    </a:lnTo>
                    <a:lnTo>
                      <a:pt x="171" y="351"/>
                    </a:lnTo>
                    <a:lnTo>
                      <a:pt x="194" y="362"/>
                    </a:lnTo>
                    <a:lnTo>
                      <a:pt x="219" y="371"/>
                    </a:lnTo>
                    <a:lnTo>
                      <a:pt x="246" y="381"/>
                    </a:lnTo>
                    <a:lnTo>
                      <a:pt x="274" y="390"/>
                    </a:lnTo>
                    <a:lnTo>
                      <a:pt x="304" y="398"/>
                    </a:lnTo>
                    <a:lnTo>
                      <a:pt x="336" y="403"/>
                    </a:lnTo>
                    <a:lnTo>
                      <a:pt x="369" y="408"/>
                    </a:lnTo>
                    <a:lnTo>
                      <a:pt x="402" y="412"/>
                    </a:lnTo>
                    <a:lnTo>
                      <a:pt x="438" y="413"/>
                    </a:lnTo>
                    <a:lnTo>
                      <a:pt x="438" y="413"/>
                    </a:lnTo>
                    <a:lnTo>
                      <a:pt x="473" y="412"/>
                    </a:lnTo>
                    <a:lnTo>
                      <a:pt x="508" y="408"/>
                    </a:lnTo>
                    <a:lnTo>
                      <a:pt x="540" y="403"/>
                    </a:lnTo>
                    <a:lnTo>
                      <a:pt x="572" y="398"/>
                    </a:lnTo>
                    <a:lnTo>
                      <a:pt x="603" y="390"/>
                    </a:lnTo>
                    <a:lnTo>
                      <a:pt x="630" y="381"/>
                    </a:lnTo>
                    <a:lnTo>
                      <a:pt x="657" y="371"/>
                    </a:lnTo>
                    <a:lnTo>
                      <a:pt x="682" y="362"/>
                    </a:lnTo>
                    <a:lnTo>
                      <a:pt x="706" y="351"/>
                    </a:lnTo>
                    <a:lnTo>
                      <a:pt x="728" y="341"/>
                    </a:lnTo>
                    <a:lnTo>
                      <a:pt x="746" y="330"/>
                    </a:lnTo>
                    <a:lnTo>
                      <a:pt x="764" y="320"/>
                    </a:lnTo>
                    <a:lnTo>
                      <a:pt x="793" y="303"/>
                    </a:lnTo>
                    <a:lnTo>
                      <a:pt x="812" y="289"/>
                    </a:lnTo>
                    <a:lnTo>
                      <a:pt x="812" y="79"/>
                    </a:lnTo>
                    <a:lnTo>
                      <a:pt x="451" y="240"/>
                    </a:lnTo>
                    <a:lnTo>
                      <a:pt x="451" y="240"/>
                    </a:lnTo>
                    <a:lnTo>
                      <a:pt x="444" y="242"/>
                    </a:lnTo>
                    <a:lnTo>
                      <a:pt x="438" y="244"/>
                    </a:lnTo>
                    <a:lnTo>
                      <a:pt x="431" y="242"/>
                    </a:lnTo>
                    <a:lnTo>
                      <a:pt x="425" y="240"/>
                    </a:lnTo>
                    <a:lnTo>
                      <a:pt x="64" y="79"/>
                    </a:lnTo>
                    <a:lnTo>
                      <a:pt x="64" y="28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52" name="Freeform 36"/>
              <p:cNvSpPr>
                <a:spLocks/>
              </p:cNvSpPr>
              <p:nvPr/>
            </p:nvSpPr>
            <p:spPr bwMode="auto">
              <a:xfrm>
                <a:off x="14506649" y="4617164"/>
                <a:ext cx="995363" cy="444500"/>
              </a:xfrm>
              <a:custGeom>
                <a:avLst/>
                <a:gdLst>
                  <a:gd name="T0" fmla="*/ 627 w 1254"/>
                  <a:gd name="T1" fmla="*/ 558 h 558"/>
                  <a:gd name="T2" fmla="*/ 0 w 1254"/>
                  <a:gd name="T3" fmla="*/ 279 h 558"/>
                  <a:gd name="T4" fmla="*/ 627 w 1254"/>
                  <a:gd name="T5" fmla="*/ 0 h 558"/>
                  <a:gd name="T6" fmla="*/ 1254 w 1254"/>
                  <a:gd name="T7" fmla="*/ 279 h 558"/>
                  <a:gd name="T8" fmla="*/ 627 w 1254"/>
                  <a:gd name="T9" fmla="*/ 558 h 5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4" h="558">
                    <a:moveTo>
                      <a:pt x="627" y="558"/>
                    </a:moveTo>
                    <a:lnTo>
                      <a:pt x="0" y="279"/>
                    </a:lnTo>
                    <a:lnTo>
                      <a:pt x="627" y="0"/>
                    </a:lnTo>
                    <a:lnTo>
                      <a:pt x="1254" y="279"/>
                    </a:lnTo>
                    <a:lnTo>
                      <a:pt x="627" y="558"/>
                    </a:lnTo>
                    <a:close/>
                  </a:path>
                </a:pathLst>
              </a:custGeom>
              <a:solidFill>
                <a:srgbClr val="06A1C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53" name="Freeform 37"/>
              <p:cNvSpPr>
                <a:spLocks noEditPoints="1"/>
              </p:cNvSpPr>
              <p:nvPr/>
            </p:nvSpPr>
            <p:spPr bwMode="auto">
              <a:xfrm>
                <a:off x="14482836" y="4593351"/>
                <a:ext cx="1044575" cy="492125"/>
              </a:xfrm>
              <a:custGeom>
                <a:avLst/>
                <a:gdLst>
                  <a:gd name="T0" fmla="*/ 658 w 1316"/>
                  <a:gd name="T1" fmla="*/ 621 h 621"/>
                  <a:gd name="T2" fmla="*/ 658 w 1316"/>
                  <a:gd name="T3" fmla="*/ 621 h 621"/>
                  <a:gd name="T4" fmla="*/ 651 w 1316"/>
                  <a:gd name="T5" fmla="*/ 619 h 621"/>
                  <a:gd name="T6" fmla="*/ 645 w 1316"/>
                  <a:gd name="T7" fmla="*/ 617 h 621"/>
                  <a:gd name="T8" fmla="*/ 19 w 1316"/>
                  <a:gd name="T9" fmla="*/ 339 h 621"/>
                  <a:gd name="T10" fmla="*/ 19 w 1316"/>
                  <a:gd name="T11" fmla="*/ 339 h 621"/>
                  <a:gd name="T12" fmla="*/ 11 w 1316"/>
                  <a:gd name="T13" fmla="*/ 333 h 621"/>
                  <a:gd name="T14" fmla="*/ 5 w 1316"/>
                  <a:gd name="T15" fmla="*/ 327 h 621"/>
                  <a:gd name="T16" fmla="*/ 1 w 1316"/>
                  <a:gd name="T17" fmla="*/ 319 h 621"/>
                  <a:gd name="T18" fmla="*/ 0 w 1316"/>
                  <a:gd name="T19" fmla="*/ 310 h 621"/>
                  <a:gd name="T20" fmla="*/ 0 w 1316"/>
                  <a:gd name="T21" fmla="*/ 310 h 621"/>
                  <a:gd name="T22" fmla="*/ 1 w 1316"/>
                  <a:gd name="T23" fmla="*/ 301 h 621"/>
                  <a:gd name="T24" fmla="*/ 5 w 1316"/>
                  <a:gd name="T25" fmla="*/ 293 h 621"/>
                  <a:gd name="T26" fmla="*/ 11 w 1316"/>
                  <a:gd name="T27" fmla="*/ 286 h 621"/>
                  <a:gd name="T28" fmla="*/ 19 w 1316"/>
                  <a:gd name="T29" fmla="*/ 281 h 621"/>
                  <a:gd name="T30" fmla="*/ 645 w 1316"/>
                  <a:gd name="T31" fmla="*/ 2 h 621"/>
                  <a:gd name="T32" fmla="*/ 645 w 1316"/>
                  <a:gd name="T33" fmla="*/ 2 h 621"/>
                  <a:gd name="T34" fmla="*/ 651 w 1316"/>
                  <a:gd name="T35" fmla="*/ 0 h 621"/>
                  <a:gd name="T36" fmla="*/ 658 w 1316"/>
                  <a:gd name="T37" fmla="*/ 0 h 621"/>
                  <a:gd name="T38" fmla="*/ 664 w 1316"/>
                  <a:gd name="T39" fmla="*/ 0 h 621"/>
                  <a:gd name="T40" fmla="*/ 671 w 1316"/>
                  <a:gd name="T41" fmla="*/ 2 h 621"/>
                  <a:gd name="T42" fmla="*/ 1297 w 1316"/>
                  <a:gd name="T43" fmla="*/ 281 h 621"/>
                  <a:gd name="T44" fmla="*/ 1297 w 1316"/>
                  <a:gd name="T45" fmla="*/ 281 h 621"/>
                  <a:gd name="T46" fmla="*/ 1304 w 1316"/>
                  <a:gd name="T47" fmla="*/ 286 h 621"/>
                  <a:gd name="T48" fmla="*/ 1310 w 1316"/>
                  <a:gd name="T49" fmla="*/ 293 h 621"/>
                  <a:gd name="T50" fmla="*/ 1315 w 1316"/>
                  <a:gd name="T51" fmla="*/ 301 h 621"/>
                  <a:gd name="T52" fmla="*/ 1316 w 1316"/>
                  <a:gd name="T53" fmla="*/ 310 h 621"/>
                  <a:gd name="T54" fmla="*/ 1316 w 1316"/>
                  <a:gd name="T55" fmla="*/ 310 h 621"/>
                  <a:gd name="T56" fmla="*/ 1315 w 1316"/>
                  <a:gd name="T57" fmla="*/ 319 h 621"/>
                  <a:gd name="T58" fmla="*/ 1310 w 1316"/>
                  <a:gd name="T59" fmla="*/ 327 h 621"/>
                  <a:gd name="T60" fmla="*/ 1304 w 1316"/>
                  <a:gd name="T61" fmla="*/ 333 h 621"/>
                  <a:gd name="T62" fmla="*/ 1297 w 1316"/>
                  <a:gd name="T63" fmla="*/ 339 h 621"/>
                  <a:gd name="T64" fmla="*/ 671 w 1316"/>
                  <a:gd name="T65" fmla="*/ 617 h 621"/>
                  <a:gd name="T66" fmla="*/ 671 w 1316"/>
                  <a:gd name="T67" fmla="*/ 617 h 621"/>
                  <a:gd name="T68" fmla="*/ 664 w 1316"/>
                  <a:gd name="T69" fmla="*/ 619 h 621"/>
                  <a:gd name="T70" fmla="*/ 658 w 1316"/>
                  <a:gd name="T71" fmla="*/ 621 h 621"/>
                  <a:gd name="T72" fmla="*/ 658 w 1316"/>
                  <a:gd name="T73" fmla="*/ 621 h 621"/>
                  <a:gd name="T74" fmla="*/ 109 w 1316"/>
                  <a:gd name="T75" fmla="*/ 310 h 621"/>
                  <a:gd name="T76" fmla="*/ 658 w 1316"/>
                  <a:gd name="T77" fmla="*/ 555 h 621"/>
                  <a:gd name="T78" fmla="*/ 1207 w 1316"/>
                  <a:gd name="T79" fmla="*/ 310 h 621"/>
                  <a:gd name="T80" fmla="*/ 658 w 1316"/>
                  <a:gd name="T81" fmla="*/ 66 h 621"/>
                  <a:gd name="T82" fmla="*/ 109 w 1316"/>
                  <a:gd name="T83" fmla="*/ 310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316" h="621">
                    <a:moveTo>
                      <a:pt x="658" y="621"/>
                    </a:moveTo>
                    <a:lnTo>
                      <a:pt x="658" y="621"/>
                    </a:lnTo>
                    <a:lnTo>
                      <a:pt x="651" y="619"/>
                    </a:lnTo>
                    <a:lnTo>
                      <a:pt x="645" y="617"/>
                    </a:lnTo>
                    <a:lnTo>
                      <a:pt x="19" y="339"/>
                    </a:lnTo>
                    <a:lnTo>
                      <a:pt x="19" y="339"/>
                    </a:lnTo>
                    <a:lnTo>
                      <a:pt x="11" y="333"/>
                    </a:lnTo>
                    <a:lnTo>
                      <a:pt x="5" y="327"/>
                    </a:lnTo>
                    <a:lnTo>
                      <a:pt x="1" y="319"/>
                    </a:lnTo>
                    <a:lnTo>
                      <a:pt x="0" y="310"/>
                    </a:lnTo>
                    <a:lnTo>
                      <a:pt x="0" y="310"/>
                    </a:lnTo>
                    <a:lnTo>
                      <a:pt x="1" y="301"/>
                    </a:lnTo>
                    <a:lnTo>
                      <a:pt x="5" y="293"/>
                    </a:lnTo>
                    <a:lnTo>
                      <a:pt x="11" y="286"/>
                    </a:lnTo>
                    <a:lnTo>
                      <a:pt x="19" y="281"/>
                    </a:lnTo>
                    <a:lnTo>
                      <a:pt x="645" y="2"/>
                    </a:lnTo>
                    <a:lnTo>
                      <a:pt x="645" y="2"/>
                    </a:lnTo>
                    <a:lnTo>
                      <a:pt x="651" y="0"/>
                    </a:lnTo>
                    <a:lnTo>
                      <a:pt x="658" y="0"/>
                    </a:lnTo>
                    <a:lnTo>
                      <a:pt x="664" y="0"/>
                    </a:lnTo>
                    <a:lnTo>
                      <a:pt x="671" y="2"/>
                    </a:lnTo>
                    <a:lnTo>
                      <a:pt x="1297" y="281"/>
                    </a:lnTo>
                    <a:lnTo>
                      <a:pt x="1297" y="281"/>
                    </a:lnTo>
                    <a:lnTo>
                      <a:pt x="1304" y="286"/>
                    </a:lnTo>
                    <a:lnTo>
                      <a:pt x="1310" y="293"/>
                    </a:lnTo>
                    <a:lnTo>
                      <a:pt x="1315" y="301"/>
                    </a:lnTo>
                    <a:lnTo>
                      <a:pt x="1316" y="310"/>
                    </a:lnTo>
                    <a:lnTo>
                      <a:pt x="1316" y="310"/>
                    </a:lnTo>
                    <a:lnTo>
                      <a:pt x="1315" y="319"/>
                    </a:lnTo>
                    <a:lnTo>
                      <a:pt x="1310" y="327"/>
                    </a:lnTo>
                    <a:lnTo>
                      <a:pt x="1304" y="333"/>
                    </a:lnTo>
                    <a:lnTo>
                      <a:pt x="1297" y="339"/>
                    </a:lnTo>
                    <a:lnTo>
                      <a:pt x="671" y="617"/>
                    </a:lnTo>
                    <a:lnTo>
                      <a:pt x="671" y="617"/>
                    </a:lnTo>
                    <a:lnTo>
                      <a:pt x="664" y="619"/>
                    </a:lnTo>
                    <a:lnTo>
                      <a:pt x="658" y="621"/>
                    </a:lnTo>
                    <a:lnTo>
                      <a:pt x="658" y="621"/>
                    </a:lnTo>
                    <a:close/>
                    <a:moveTo>
                      <a:pt x="109" y="310"/>
                    </a:moveTo>
                    <a:lnTo>
                      <a:pt x="658" y="555"/>
                    </a:lnTo>
                    <a:lnTo>
                      <a:pt x="1207" y="310"/>
                    </a:lnTo>
                    <a:lnTo>
                      <a:pt x="658" y="66"/>
                    </a:lnTo>
                    <a:lnTo>
                      <a:pt x="109" y="3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54" name="Freeform 38"/>
              <p:cNvSpPr>
                <a:spLocks/>
              </p:cNvSpPr>
              <p:nvPr/>
            </p:nvSpPr>
            <p:spPr bwMode="auto">
              <a:xfrm>
                <a:off x="14520936" y="4810839"/>
                <a:ext cx="508000" cy="223838"/>
              </a:xfrm>
              <a:custGeom>
                <a:avLst/>
                <a:gdLst>
                  <a:gd name="T0" fmla="*/ 31 w 640"/>
                  <a:gd name="T1" fmla="*/ 283 h 283"/>
                  <a:gd name="T2" fmla="*/ 31 w 640"/>
                  <a:gd name="T3" fmla="*/ 283 h 283"/>
                  <a:gd name="T4" fmla="*/ 25 w 640"/>
                  <a:gd name="T5" fmla="*/ 282 h 283"/>
                  <a:gd name="T6" fmla="*/ 19 w 640"/>
                  <a:gd name="T7" fmla="*/ 281 h 283"/>
                  <a:gd name="T8" fmla="*/ 14 w 640"/>
                  <a:gd name="T9" fmla="*/ 277 h 283"/>
                  <a:gd name="T10" fmla="*/ 9 w 640"/>
                  <a:gd name="T11" fmla="*/ 274 h 283"/>
                  <a:gd name="T12" fmla="*/ 6 w 640"/>
                  <a:gd name="T13" fmla="*/ 269 h 283"/>
                  <a:gd name="T14" fmla="*/ 3 w 640"/>
                  <a:gd name="T15" fmla="*/ 263 h 283"/>
                  <a:gd name="T16" fmla="*/ 1 w 640"/>
                  <a:gd name="T17" fmla="*/ 257 h 283"/>
                  <a:gd name="T18" fmla="*/ 0 w 640"/>
                  <a:gd name="T19" fmla="*/ 252 h 283"/>
                  <a:gd name="T20" fmla="*/ 0 w 640"/>
                  <a:gd name="T21" fmla="*/ 31 h 283"/>
                  <a:gd name="T22" fmla="*/ 0 w 640"/>
                  <a:gd name="T23" fmla="*/ 31 h 283"/>
                  <a:gd name="T24" fmla="*/ 1 w 640"/>
                  <a:gd name="T25" fmla="*/ 26 h 283"/>
                  <a:gd name="T26" fmla="*/ 3 w 640"/>
                  <a:gd name="T27" fmla="*/ 20 h 283"/>
                  <a:gd name="T28" fmla="*/ 6 w 640"/>
                  <a:gd name="T29" fmla="*/ 14 h 283"/>
                  <a:gd name="T30" fmla="*/ 9 w 640"/>
                  <a:gd name="T31" fmla="*/ 9 h 283"/>
                  <a:gd name="T32" fmla="*/ 14 w 640"/>
                  <a:gd name="T33" fmla="*/ 6 h 283"/>
                  <a:gd name="T34" fmla="*/ 19 w 640"/>
                  <a:gd name="T35" fmla="*/ 2 h 283"/>
                  <a:gd name="T36" fmla="*/ 25 w 640"/>
                  <a:gd name="T37" fmla="*/ 1 h 283"/>
                  <a:gd name="T38" fmla="*/ 31 w 640"/>
                  <a:gd name="T39" fmla="*/ 0 h 283"/>
                  <a:gd name="T40" fmla="*/ 609 w 640"/>
                  <a:gd name="T41" fmla="*/ 0 h 283"/>
                  <a:gd name="T42" fmla="*/ 609 w 640"/>
                  <a:gd name="T43" fmla="*/ 0 h 283"/>
                  <a:gd name="T44" fmla="*/ 615 w 640"/>
                  <a:gd name="T45" fmla="*/ 1 h 283"/>
                  <a:gd name="T46" fmla="*/ 621 w 640"/>
                  <a:gd name="T47" fmla="*/ 2 h 283"/>
                  <a:gd name="T48" fmla="*/ 626 w 640"/>
                  <a:gd name="T49" fmla="*/ 6 h 283"/>
                  <a:gd name="T50" fmla="*/ 631 w 640"/>
                  <a:gd name="T51" fmla="*/ 9 h 283"/>
                  <a:gd name="T52" fmla="*/ 635 w 640"/>
                  <a:gd name="T53" fmla="*/ 14 h 283"/>
                  <a:gd name="T54" fmla="*/ 638 w 640"/>
                  <a:gd name="T55" fmla="*/ 20 h 283"/>
                  <a:gd name="T56" fmla="*/ 639 w 640"/>
                  <a:gd name="T57" fmla="*/ 26 h 283"/>
                  <a:gd name="T58" fmla="*/ 640 w 640"/>
                  <a:gd name="T59" fmla="*/ 31 h 283"/>
                  <a:gd name="T60" fmla="*/ 640 w 640"/>
                  <a:gd name="T61" fmla="*/ 31 h 283"/>
                  <a:gd name="T62" fmla="*/ 639 w 640"/>
                  <a:gd name="T63" fmla="*/ 38 h 283"/>
                  <a:gd name="T64" fmla="*/ 638 w 640"/>
                  <a:gd name="T65" fmla="*/ 44 h 283"/>
                  <a:gd name="T66" fmla="*/ 635 w 640"/>
                  <a:gd name="T67" fmla="*/ 49 h 283"/>
                  <a:gd name="T68" fmla="*/ 631 w 640"/>
                  <a:gd name="T69" fmla="*/ 53 h 283"/>
                  <a:gd name="T70" fmla="*/ 626 w 640"/>
                  <a:gd name="T71" fmla="*/ 58 h 283"/>
                  <a:gd name="T72" fmla="*/ 621 w 640"/>
                  <a:gd name="T73" fmla="*/ 60 h 283"/>
                  <a:gd name="T74" fmla="*/ 615 w 640"/>
                  <a:gd name="T75" fmla="*/ 63 h 283"/>
                  <a:gd name="T76" fmla="*/ 609 w 640"/>
                  <a:gd name="T77" fmla="*/ 63 h 283"/>
                  <a:gd name="T78" fmla="*/ 64 w 640"/>
                  <a:gd name="T79" fmla="*/ 63 h 283"/>
                  <a:gd name="T80" fmla="*/ 64 w 640"/>
                  <a:gd name="T81" fmla="*/ 252 h 283"/>
                  <a:gd name="T82" fmla="*/ 64 w 640"/>
                  <a:gd name="T83" fmla="*/ 252 h 283"/>
                  <a:gd name="T84" fmla="*/ 62 w 640"/>
                  <a:gd name="T85" fmla="*/ 257 h 283"/>
                  <a:gd name="T86" fmla="*/ 60 w 640"/>
                  <a:gd name="T87" fmla="*/ 263 h 283"/>
                  <a:gd name="T88" fmla="*/ 58 w 640"/>
                  <a:gd name="T89" fmla="*/ 269 h 283"/>
                  <a:gd name="T90" fmla="*/ 54 w 640"/>
                  <a:gd name="T91" fmla="*/ 274 h 283"/>
                  <a:gd name="T92" fmla="*/ 50 w 640"/>
                  <a:gd name="T93" fmla="*/ 277 h 283"/>
                  <a:gd name="T94" fmla="*/ 44 w 640"/>
                  <a:gd name="T95" fmla="*/ 281 h 283"/>
                  <a:gd name="T96" fmla="*/ 38 w 640"/>
                  <a:gd name="T97" fmla="*/ 282 h 283"/>
                  <a:gd name="T98" fmla="*/ 31 w 640"/>
                  <a:gd name="T99" fmla="*/ 283 h 283"/>
                  <a:gd name="T100" fmla="*/ 31 w 640"/>
                  <a:gd name="T101" fmla="*/ 283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40" h="283">
                    <a:moveTo>
                      <a:pt x="31" y="283"/>
                    </a:moveTo>
                    <a:lnTo>
                      <a:pt x="31" y="283"/>
                    </a:lnTo>
                    <a:lnTo>
                      <a:pt x="25" y="282"/>
                    </a:lnTo>
                    <a:lnTo>
                      <a:pt x="19" y="281"/>
                    </a:lnTo>
                    <a:lnTo>
                      <a:pt x="14" y="277"/>
                    </a:lnTo>
                    <a:lnTo>
                      <a:pt x="9" y="274"/>
                    </a:lnTo>
                    <a:lnTo>
                      <a:pt x="6" y="269"/>
                    </a:lnTo>
                    <a:lnTo>
                      <a:pt x="3" y="263"/>
                    </a:lnTo>
                    <a:lnTo>
                      <a:pt x="1" y="257"/>
                    </a:lnTo>
                    <a:lnTo>
                      <a:pt x="0" y="252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1" y="26"/>
                    </a:lnTo>
                    <a:lnTo>
                      <a:pt x="3" y="20"/>
                    </a:lnTo>
                    <a:lnTo>
                      <a:pt x="6" y="14"/>
                    </a:lnTo>
                    <a:lnTo>
                      <a:pt x="9" y="9"/>
                    </a:lnTo>
                    <a:lnTo>
                      <a:pt x="14" y="6"/>
                    </a:lnTo>
                    <a:lnTo>
                      <a:pt x="19" y="2"/>
                    </a:lnTo>
                    <a:lnTo>
                      <a:pt x="25" y="1"/>
                    </a:lnTo>
                    <a:lnTo>
                      <a:pt x="31" y="0"/>
                    </a:lnTo>
                    <a:lnTo>
                      <a:pt x="609" y="0"/>
                    </a:lnTo>
                    <a:lnTo>
                      <a:pt x="609" y="0"/>
                    </a:lnTo>
                    <a:lnTo>
                      <a:pt x="615" y="1"/>
                    </a:lnTo>
                    <a:lnTo>
                      <a:pt x="621" y="2"/>
                    </a:lnTo>
                    <a:lnTo>
                      <a:pt x="626" y="6"/>
                    </a:lnTo>
                    <a:lnTo>
                      <a:pt x="631" y="9"/>
                    </a:lnTo>
                    <a:lnTo>
                      <a:pt x="635" y="14"/>
                    </a:lnTo>
                    <a:lnTo>
                      <a:pt x="638" y="20"/>
                    </a:lnTo>
                    <a:lnTo>
                      <a:pt x="639" y="26"/>
                    </a:lnTo>
                    <a:lnTo>
                      <a:pt x="640" y="31"/>
                    </a:lnTo>
                    <a:lnTo>
                      <a:pt x="640" y="31"/>
                    </a:lnTo>
                    <a:lnTo>
                      <a:pt x="639" y="38"/>
                    </a:lnTo>
                    <a:lnTo>
                      <a:pt x="638" y="44"/>
                    </a:lnTo>
                    <a:lnTo>
                      <a:pt x="635" y="49"/>
                    </a:lnTo>
                    <a:lnTo>
                      <a:pt x="631" y="53"/>
                    </a:lnTo>
                    <a:lnTo>
                      <a:pt x="626" y="58"/>
                    </a:lnTo>
                    <a:lnTo>
                      <a:pt x="621" y="60"/>
                    </a:lnTo>
                    <a:lnTo>
                      <a:pt x="615" y="63"/>
                    </a:lnTo>
                    <a:lnTo>
                      <a:pt x="609" y="63"/>
                    </a:lnTo>
                    <a:lnTo>
                      <a:pt x="64" y="63"/>
                    </a:lnTo>
                    <a:lnTo>
                      <a:pt x="64" y="252"/>
                    </a:lnTo>
                    <a:lnTo>
                      <a:pt x="64" y="252"/>
                    </a:lnTo>
                    <a:lnTo>
                      <a:pt x="62" y="257"/>
                    </a:lnTo>
                    <a:lnTo>
                      <a:pt x="60" y="263"/>
                    </a:lnTo>
                    <a:lnTo>
                      <a:pt x="58" y="269"/>
                    </a:lnTo>
                    <a:lnTo>
                      <a:pt x="54" y="274"/>
                    </a:lnTo>
                    <a:lnTo>
                      <a:pt x="50" y="277"/>
                    </a:lnTo>
                    <a:lnTo>
                      <a:pt x="44" y="281"/>
                    </a:lnTo>
                    <a:lnTo>
                      <a:pt x="38" y="282"/>
                    </a:lnTo>
                    <a:lnTo>
                      <a:pt x="31" y="283"/>
                    </a:lnTo>
                    <a:lnTo>
                      <a:pt x="31" y="2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55" name="Freeform 39"/>
              <p:cNvSpPr>
                <a:spLocks/>
              </p:cNvSpPr>
              <p:nvPr/>
            </p:nvSpPr>
            <p:spPr bwMode="auto">
              <a:xfrm>
                <a:off x="14520936" y="5058489"/>
                <a:ext cx="50800" cy="79375"/>
              </a:xfrm>
              <a:custGeom>
                <a:avLst/>
                <a:gdLst>
                  <a:gd name="T0" fmla="*/ 64 w 64"/>
                  <a:gd name="T1" fmla="*/ 66 h 98"/>
                  <a:gd name="T2" fmla="*/ 64 w 64"/>
                  <a:gd name="T3" fmla="*/ 66 h 98"/>
                  <a:gd name="T4" fmla="*/ 64 w 64"/>
                  <a:gd name="T5" fmla="*/ 73 h 98"/>
                  <a:gd name="T6" fmla="*/ 61 w 64"/>
                  <a:gd name="T7" fmla="*/ 79 h 98"/>
                  <a:gd name="T8" fmla="*/ 59 w 64"/>
                  <a:gd name="T9" fmla="*/ 85 h 98"/>
                  <a:gd name="T10" fmla="*/ 54 w 64"/>
                  <a:gd name="T11" fmla="*/ 89 h 98"/>
                  <a:gd name="T12" fmla="*/ 50 w 64"/>
                  <a:gd name="T13" fmla="*/ 93 h 98"/>
                  <a:gd name="T14" fmla="*/ 44 w 64"/>
                  <a:gd name="T15" fmla="*/ 96 h 98"/>
                  <a:gd name="T16" fmla="*/ 38 w 64"/>
                  <a:gd name="T17" fmla="*/ 98 h 98"/>
                  <a:gd name="T18" fmla="*/ 31 w 64"/>
                  <a:gd name="T19" fmla="*/ 98 h 98"/>
                  <a:gd name="T20" fmla="*/ 31 w 64"/>
                  <a:gd name="T21" fmla="*/ 98 h 98"/>
                  <a:gd name="T22" fmla="*/ 31 w 64"/>
                  <a:gd name="T23" fmla="*/ 98 h 98"/>
                  <a:gd name="T24" fmla="*/ 25 w 64"/>
                  <a:gd name="T25" fmla="*/ 98 h 98"/>
                  <a:gd name="T26" fmla="*/ 19 w 64"/>
                  <a:gd name="T27" fmla="*/ 96 h 98"/>
                  <a:gd name="T28" fmla="*/ 14 w 64"/>
                  <a:gd name="T29" fmla="*/ 93 h 98"/>
                  <a:gd name="T30" fmla="*/ 9 w 64"/>
                  <a:gd name="T31" fmla="*/ 89 h 98"/>
                  <a:gd name="T32" fmla="*/ 4 w 64"/>
                  <a:gd name="T33" fmla="*/ 85 h 98"/>
                  <a:gd name="T34" fmla="*/ 2 w 64"/>
                  <a:gd name="T35" fmla="*/ 79 h 98"/>
                  <a:gd name="T36" fmla="*/ 0 w 64"/>
                  <a:gd name="T37" fmla="*/ 73 h 98"/>
                  <a:gd name="T38" fmla="*/ 0 w 64"/>
                  <a:gd name="T39" fmla="*/ 66 h 98"/>
                  <a:gd name="T40" fmla="*/ 0 w 64"/>
                  <a:gd name="T41" fmla="*/ 32 h 98"/>
                  <a:gd name="T42" fmla="*/ 0 w 64"/>
                  <a:gd name="T43" fmla="*/ 32 h 98"/>
                  <a:gd name="T44" fmla="*/ 0 w 64"/>
                  <a:gd name="T45" fmla="*/ 25 h 98"/>
                  <a:gd name="T46" fmla="*/ 2 w 64"/>
                  <a:gd name="T47" fmla="*/ 20 h 98"/>
                  <a:gd name="T48" fmla="*/ 4 w 64"/>
                  <a:gd name="T49" fmla="*/ 14 h 98"/>
                  <a:gd name="T50" fmla="*/ 9 w 64"/>
                  <a:gd name="T51" fmla="*/ 9 h 98"/>
                  <a:gd name="T52" fmla="*/ 14 w 64"/>
                  <a:gd name="T53" fmla="*/ 5 h 98"/>
                  <a:gd name="T54" fmla="*/ 19 w 64"/>
                  <a:gd name="T55" fmla="*/ 2 h 98"/>
                  <a:gd name="T56" fmla="*/ 25 w 64"/>
                  <a:gd name="T57" fmla="*/ 0 h 98"/>
                  <a:gd name="T58" fmla="*/ 31 w 64"/>
                  <a:gd name="T59" fmla="*/ 0 h 98"/>
                  <a:gd name="T60" fmla="*/ 31 w 64"/>
                  <a:gd name="T61" fmla="*/ 0 h 98"/>
                  <a:gd name="T62" fmla="*/ 31 w 64"/>
                  <a:gd name="T63" fmla="*/ 0 h 98"/>
                  <a:gd name="T64" fmla="*/ 38 w 64"/>
                  <a:gd name="T65" fmla="*/ 0 h 98"/>
                  <a:gd name="T66" fmla="*/ 44 w 64"/>
                  <a:gd name="T67" fmla="*/ 2 h 98"/>
                  <a:gd name="T68" fmla="*/ 50 w 64"/>
                  <a:gd name="T69" fmla="*/ 5 h 98"/>
                  <a:gd name="T70" fmla="*/ 54 w 64"/>
                  <a:gd name="T71" fmla="*/ 9 h 98"/>
                  <a:gd name="T72" fmla="*/ 59 w 64"/>
                  <a:gd name="T73" fmla="*/ 14 h 98"/>
                  <a:gd name="T74" fmla="*/ 61 w 64"/>
                  <a:gd name="T75" fmla="*/ 20 h 98"/>
                  <a:gd name="T76" fmla="*/ 64 w 64"/>
                  <a:gd name="T77" fmla="*/ 25 h 98"/>
                  <a:gd name="T78" fmla="*/ 64 w 64"/>
                  <a:gd name="T79" fmla="*/ 32 h 98"/>
                  <a:gd name="T80" fmla="*/ 64 w 64"/>
                  <a:gd name="T81" fmla="*/ 66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4" h="98">
                    <a:moveTo>
                      <a:pt x="64" y="66"/>
                    </a:moveTo>
                    <a:lnTo>
                      <a:pt x="64" y="66"/>
                    </a:lnTo>
                    <a:lnTo>
                      <a:pt x="64" y="73"/>
                    </a:lnTo>
                    <a:lnTo>
                      <a:pt x="61" y="79"/>
                    </a:lnTo>
                    <a:lnTo>
                      <a:pt x="59" y="85"/>
                    </a:lnTo>
                    <a:lnTo>
                      <a:pt x="54" y="89"/>
                    </a:lnTo>
                    <a:lnTo>
                      <a:pt x="50" y="93"/>
                    </a:lnTo>
                    <a:lnTo>
                      <a:pt x="44" y="96"/>
                    </a:lnTo>
                    <a:lnTo>
                      <a:pt x="38" y="98"/>
                    </a:lnTo>
                    <a:lnTo>
                      <a:pt x="31" y="98"/>
                    </a:lnTo>
                    <a:lnTo>
                      <a:pt x="31" y="98"/>
                    </a:lnTo>
                    <a:lnTo>
                      <a:pt x="31" y="98"/>
                    </a:lnTo>
                    <a:lnTo>
                      <a:pt x="25" y="98"/>
                    </a:lnTo>
                    <a:lnTo>
                      <a:pt x="19" y="96"/>
                    </a:lnTo>
                    <a:lnTo>
                      <a:pt x="14" y="93"/>
                    </a:lnTo>
                    <a:lnTo>
                      <a:pt x="9" y="89"/>
                    </a:lnTo>
                    <a:lnTo>
                      <a:pt x="4" y="85"/>
                    </a:lnTo>
                    <a:lnTo>
                      <a:pt x="2" y="79"/>
                    </a:lnTo>
                    <a:lnTo>
                      <a:pt x="0" y="73"/>
                    </a:lnTo>
                    <a:lnTo>
                      <a:pt x="0" y="66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25"/>
                    </a:lnTo>
                    <a:lnTo>
                      <a:pt x="2" y="20"/>
                    </a:lnTo>
                    <a:lnTo>
                      <a:pt x="4" y="14"/>
                    </a:lnTo>
                    <a:lnTo>
                      <a:pt x="9" y="9"/>
                    </a:lnTo>
                    <a:lnTo>
                      <a:pt x="14" y="5"/>
                    </a:lnTo>
                    <a:lnTo>
                      <a:pt x="19" y="2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8" y="0"/>
                    </a:lnTo>
                    <a:lnTo>
                      <a:pt x="44" y="2"/>
                    </a:lnTo>
                    <a:lnTo>
                      <a:pt x="50" y="5"/>
                    </a:lnTo>
                    <a:lnTo>
                      <a:pt x="54" y="9"/>
                    </a:lnTo>
                    <a:lnTo>
                      <a:pt x="59" y="14"/>
                    </a:lnTo>
                    <a:lnTo>
                      <a:pt x="61" y="20"/>
                    </a:lnTo>
                    <a:lnTo>
                      <a:pt x="64" y="25"/>
                    </a:lnTo>
                    <a:lnTo>
                      <a:pt x="64" y="32"/>
                    </a:lnTo>
                    <a:lnTo>
                      <a:pt x="64" y="6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</p:grpSp>
      </p:grpSp>
      <p:sp>
        <p:nvSpPr>
          <p:cNvPr id="67" name="TextBox 66"/>
          <p:cNvSpPr txBox="1"/>
          <p:nvPr/>
        </p:nvSpPr>
        <p:spPr>
          <a:xfrm>
            <a:off x="1500166" y="2962959"/>
            <a:ext cx="1923925" cy="323165"/>
          </a:xfrm>
          <a:prstGeom prst="rect">
            <a:avLst/>
          </a:prstGeom>
          <a:solidFill>
            <a:schemeClr val="tx2">
              <a:lumMod val="60000"/>
              <a:lumOff val="40000"/>
              <a:alpha val="28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500" b="1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왼쪽으로 제자리 회전</a:t>
            </a:r>
            <a:endParaRPr lang="en-US" altLang="ko-KR" sz="1500" b="1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572132" y="2956230"/>
            <a:ext cx="2105063" cy="323165"/>
          </a:xfrm>
          <a:prstGeom prst="rect">
            <a:avLst/>
          </a:prstGeom>
          <a:solidFill>
            <a:schemeClr val="tx2">
              <a:lumMod val="60000"/>
              <a:lumOff val="40000"/>
              <a:alpha val="28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500" b="1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오른쪽으로 제자리 회전</a:t>
            </a:r>
            <a:endParaRPr lang="en-US" altLang="ko-KR" sz="1500" b="1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73" name="텍스트 개체 틀 6"/>
          <p:cNvSpPr>
            <a:spLocks noGrp="1"/>
          </p:cNvSpPr>
          <p:nvPr>
            <p:ph type="body" sz="quarter" idx="13"/>
          </p:nvPr>
        </p:nvSpPr>
        <p:spPr>
          <a:xfrm>
            <a:off x="350218" y="318623"/>
            <a:ext cx="6722112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3500" b="1">
                <a:solidFill>
                  <a:schemeClr val="tx1"/>
                </a:solidFill>
                <a:effectLst/>
                <a:latin typeface="Calibri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dirty="0" smtClean="0"/>
              <a:t>2</a:t>
            </a:r>
            <a:r>
              <a:rPr lang="ko-KR" altLang="en-US" dirty="0" smtClean="0"/>
              <a:t>단계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상태 보기</a:t>
            </a:r>
            <a:r>
              <a:rPr lang="en-US" altLang="ko-KR" dirty="0" smtClean="0"/>
              <a:t>(2)</a:t>
            </a:r>
            <a:endParaRPr lang="ko-KR" altLang="en-US" dirty="0" smtClean="0"/>
          </a:p>
        </p:txBody>
      </p:sp>
      <p:grpSp>
        <p:nvGrpSpPr>
          <p:cNvPr id="39" name="그룹 38"/>
          <p:cNvGrpSpPr/>
          <p:nvPr/>
        </p:nvGrpSpPr>
        <p:grpSpPr>
          <a:xfrm>
            <a:off x="785787" y="3429001"/>
            <a:ext cx="7720619" cy="2428892"/>
            <a:chOff x="785787" y="3429000"/>
            <a:chExt cx="8401853" cy="2643207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/>
            <a:srcRect t="7812" b="20312"/>
            <a:stretch>
              <a:fillRect/>
            </a:stretch>
          </p:blipFill>
          <p:spPr bwMode="auto">
            <a:xfrm rot="16200000">
              <a:off x="1416888" y="2797900"/>
              <a:ext cx="2643206" cy="3905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3"/>
            <a:srcRect b="20312"/>
            <a:stretch>
              <a:fillRect/>
            </a:stretch>
          </p:blipFill>
          <p:spPr bwMode="auto">
            <a:xfrm rot="16200000">
              <a:off x="5701093" y="2585659"/>
              <a:ext cx="2643206" cy="432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40" name="타원 39"/>
          <p:cNvSpPr/>
          <p:nvPr/>
        </p:nvSpPr>
        <p:spPr>
          <a:xfrm rot="5400000">
            <a:off x="8001023" y="4657094"/>
            <a:ext cx="428628" cy="428628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타원 40"/>
          <p:cNvSpPr/>
          <p:nvPr/>
        </p:nvSpPr>
        <p:spPr>
          <a:xfrm rot="5400000">
            <a:off x="8001024" y="3429000"/>
            <a:ext cx="428628" cy="428628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타원 41"/>
          <p:cNvSpPr/>
          <p:nvPr/>
        </p:nvSpPr>
        <p:spPr>
          <a:xfrm rot="5400000">
            <a:off x="3857620" y="3429000"/>
            <a:ext cx="428628" cy="428628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3" name="타원 42"/>
          <p:cNvSpPr/>
          <p:nvPr/>
        </p:nvSpPr>
        <p:spPr>
          <a:xfrm rot="5400000">
            <a:off x="3884916" y="4643446"/>
            <a:ext cx="428628" cy="428628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6"/>
          <p:cNvSpPr/>
          <p:nvPr/>
        </p:nvSpPr>
        <p:spPr>
          <a:xfrm>
            <a:off x="571472" y="2214554"/>
            <a:ext cx="8143932" cy="4214842"/>
          </a:xfrm>
          <a:prstGeom prst="roundRect">
            <a:avLst>
              <a:gd name="adj" fmla="val 4886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텍스트 개체 틀 6"/>
          <p:cNvSpPr>
            <a:spLocks noGrp="1"/>
          </p:cNvSpPr>
          <p:nvPr>
            <p:ph type="body" sz="quarter" idx="13"/>
          </p:nvPr>
        </p:nvSpPr>
        <p:spPr>
          <a:xfrm>
            <a:off x="350218" y="318623"/>
            <a:ext cx="7507930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3500" b="1">
                <a:solidFill>
                  <a:schemeClr val="tx1"/>
                </a:solidFill>
                <a:effectLst/>
                <a:latin typeface="Calibri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dirty="0" smtClean="0"/>
              <a:t>3</a:t>
            </a:r>
            <a:r>
              <a:rPr lang="ko-KR" altLang="en-US" dirty="0" smtClean="0"/>
              <a:t>단계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어글리봇 경적 넣기</a:t>
            </a:r>
          </a:p>
        </p:txBody>
      </p:sp>
      <p:sp>
        <p:nvSpPr>
          <p:cNvPr id="36" name="직사각형 35"/>
          <p:cNvSpPr/>
          <p:nvPr/>
        </p:nvSpPr>
        <p:spPr>
          <a:xfrm>
            <a:off x="428596" y="1357298"/>
            <a:ext cx="79296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b="1" spc="50" dirty="0" smtClean="0">
                <a:ln w="11430"/>
              </a:rPr>
              <a:t>부저를 이용하여 경적소리를 넣어 보자</a:t>
            </a:r>
            <a:r>
              <a:rPr lang="en-US" altLang="ko-KR" sz="2400" b="1" spc="50" dirty="0" smtClean="0">
                <a:ln w="11430"/>
              </a:rPr>
              <a:t>.</a:t>
            </a:r>
          </a:p>
        </p:txBody>
      </p:sp>
      <p:grpSp>
        <p:nvGrpSpPr>
          <p:cNvPr id="2" name="그룹 45"/>
          <p:cNvGrpSpPr/>
          <p:nvPr/>
        </p:nvGrpSpPr>
        <p:grpSpPr>
          <a:xfrm>
            <a:off x="8001024" y="1357298"/>
            <a:ext cx="652400" cy="1500198"/>
            <a:chOff x="9765149" y="1426965"/>
            <a:chExt cx="855319" cy="1966812"/>
          </a:xfrm>
        </p:grpSpPr>
        <p:grpSp>
          <p:nvGrpSpPr>
            <p:cNvPr id="3" name="그룹 33"/>
            <p:cNvGrpSpPr/>
            <p:nvPr/>
          </p:nvGrpSpPr>
          <p:grpSpPr>
            <a:xfrm>
              <a:off x="9852735" y="1703839"/>
              <a:ext cx="701081" cy="1689938"/>
              <a:chOff x="701675" y="5408613"/>
              <a:chExt cx="939800" cy="2265363"/>
            </a:xfrm>
          </p:grpSpPr>
          <p:sp>
            <p:nvSpPr>
              <p:cNvPr id="18" name="Freeform 279"/>
              <p:cNvSpPr>
                <a:spLocks noEditPoints="1"/>
              </p:cNvSpPr>
              <p:nvPr/>
            </p:nvSpPr>
            <p:spPr bwMode="auto">
              <a:xfrm>
                <a:off x="738188" y="5438775"/>
                <a:ext cx="868363" cy="2206625"/>
              </a:xfrm>
              <a:custGeom>
                <a:avLst/>
                <a:gdLst>
                  <a:gd name="T0" fmla="*/ 862 w 1093"/>
                  <a:gd name="T1" fmla="*/ 1765 h 2779"/>
                  <a:gd name="T2" fmla="*/ 1007 w 1093"/>
                  <a:gd name="T3" fmla="*/ 1661 h 2779"/>
                  <a:gd name="T4" fmla="*/ 1075 w 1093"/>
                  <a:gd name="T5" fmla="*/ 1549 h 2779"/>
                  <a:gd name="T6" fmla="*/ 1089 w 1093"/>
                  <a:gd name="T7" fmla="*/ 1388 h 2779"/>
                  <a:gd name="T8" fmla="*/ 1061 w 1093"/>
                  <a:gd name="T9" fmla="*/ 1295 h 2779"/>
                  <a:gd name="T10" fmla="*/ 936 w 1093"/>
                  <a:gd name="T11" fmla="*/ 1148 h 2779"/>
                  <a:gd name="T12" fmla="*/ 789 w 1093"/>
                  <a:gd name="T13" fmla="*/ 1071 h 2779"/>
                  <a:gd name="T14" fmla="*/ 651 w 1093"/>
                  <a:gd name="T15" fmla="*/ 976 h 2779"/>
                  <a:gd name="T16" fmla="*/ 879 w 1093"/>
                  <a:gd name="T17" fmla="*/ 897 h 2779"/>
                  <a:gd name="T18" fmla="*/ 1020 w 1093"/>
                  <a:gd name="T19" fmla="*/ 726 h 2779"/>
                  <a:gd name="T20" fmla="*/ 1050 w 1093"/>
                  <a:gd name="T21" fmla="*/ 526 h 2779"/>
                  <a:gd name="T22" fmla="*/ 1019 w 1093"/>
                  <a:gd name="T23" fmla="*/ 373 h 2779"/>
                  <a:gd name="T24" fmla="*/ 948 w 1093"/>
                  <a:gd name="T25" fmla="*/ 233 h 2779"/>
                  <a:gd name="T26" fmla="*/ 841 w 1093"/>
                  <a:gd name="T27" fmla="*/ 117 h 2779"/>
                  <a:gd name="T28" fmla="*/ 709 w 1093"/>
                  <a:gd name="T29" fmla="*/ 37 h 2779"/>
                  <a:gd name="T30" fmla="*/ 556 w 1093"/>
                  <a:gd name="T31" fmla="*/ 2 h 2779"/>
                  <a:gd name="T32" fmla="*/ 423 w 1093"/>
                  <a:gd name="T33" fmla="*/ 11 h 2779"/>
                  <a:gd name="T34" fmla="*/ 278 w 1093"/>
                  <a:gd name="T35" fmla="*/ 65 h 2779"/>
                  <a:gd name="T36" fmla="*/ 156 w 1093"/>
                  <a:gd name="T37" fmla="*/ 155 h 2779"/>
                  <a:gd name="T38" fmla="*/ 65 w 1093"/>
                  <a:gd name="T39" fmla="*/ 274 h 2779"/>
                  <a:gd name="T40" fmla="*/ 11 w 1093"/>
                  <a:gd name="T41" fmla="*/ 416 h 2779"/>
                  <a:gd name="T42" fmla="*/ 2 w 1093"/>
                  <a:gd name="T43" fmla="*/ 571 h 2779"/>
                  <a:gd name="T44" fmla="*/ 95 w 1093"/>
                  <a:gd name="T45" fmla="*/ 814 h 2779"/>
                  <a:gd name="T46" fmla="*/ 295 w 1093"/>
                  <a:gd name="T47" fmla="*/ 948 h 2779"/>
                  <a:gd name="T48" fmla="*/ 407 w 1093"/>
                  <a:gd name="T49" fmla="*/ 1039 h 2779"/>
                  <a:gd name="T50" fmla="*/ 214 w 1093"/>
                  <a:gd name="T51" fmla="*/ 1118 h 2779"/>
                  <a:gd name="T52" fmla="*/ 101 w 1093"/>
                  <a:gd name="T53" fmla="*/ 1232 h 2779"/>
                  <a:gd name="T54" fmla="*/ 31 w 1093"/>
                  <a:gd name="T55" fmla="*/ 1392 h 2779"/>
                  <a:gd name="T56" fmla="*/ 37 w 1093"/>
                  <a:gd name="T57" fmla="*/ 1511 h 2779"/>
                  <a:gd name="T58" fmla="*/ 134 w 1093"/>
                  <a:gd name="T59" fmla="*/ 1683 h 2779"/>
                  <a:gd name="T60" fmla="*/ 237 w 1093"/>
                  <a:gd name="T61" fmla="*/ 1756 h 2779"/>
                  <a:gd name="T62" fmla="*/ 231 w 1093"/>
                  <a:gd name="T63" fmla="*/ 2480 h 2779"/>
                  <a:gd name="T64" fmla="*/ 93 w 1093"/>
                  <a:gd name="T65" fmla="*/ 2540 h 2779"/>
                  <a:gd name="T66" fmla="*/ 48 w 1093"/>
                  <a:gd name="T67" fmla="*/ 2607 h 2779"/>
                  <a:gd name="T68" fmla="*/ 52 w 1093"/>
                  <a:gd name="T69" fmla="*/ 2708 h 2779"/>
                  <a:gd name="T70" fmla="*/ 73 w 1093"/>
                  <a:gd name="T71" fmla="*/ 2739 h 2779"/>
                  <a:gd name="T72" fmla="*/ 177 w 1093"/>
                  <a:gd name="T73" fmla="*/ 2775 h 2779"/>
                  <a:gd name="T74" fmla="*/ 390 w 1093"/>
                  <a:gd name="T75" fmla="*/ 2769 h 2779"/>
                  <a:gd name="T76" fmla="*/ 490 w 1093"/>
                  <a:gd name="T77" fmla="*/ 2728 h 2779"/>
                  <a:gd name="T78" fmla="*/ 507 w 1093"/>
                  <a:gd name="T79" fmla="*/ 2607 h 2779"/>
                  <a:gd name="T80" fmla="*/ 586 w 1093"/>
                  <a:gd name="T81" fmla="*/ 2655 h 2779"/>
                  <a:gd name="T82" fmla="*/ 662 w 1093"/>
                  <a:gd name="T83" fmla="*/ 2736 h 2779"/>
                  <a:gd name="T84" fmla="*/ 852 w 1093"/>
                  <a:gd name="T85" fmla="*/ 2760 h 2779"/>
                  <a:gd name="T86" fmla="*/ 1020 w 1093"/>
                  <a:gd name="T87" fmla="*/ 2728 h 2779"/>
                  <a:gd name="T88" fmla="*/ 1054 w 1093"/>
                  <a:gd name="T89" fmla="*/ 2659 h 2779"/>
                  <a:gd name="T90" fmla="*/ 1024 w 1093"/>
                  <a:gd name="T91" fmla="*/ 2571 h 2779"/>
                  <a:gd name="T92" fmla="*/ 955 w 1093"/>
                  <a:gd name="T93" fmla="*/ 2504 h 2779"/>
                  <a:gd name="T94" fmla="*/ 834 w 1093"/>
                  <a:gd name="T95" fmla="*/ 2465 h 2779"/>
                  <a:gd name="T96" fmla="*/ 270 w 1093"/>
                  <a:gd name="T97" fmla="*/ 1528 h 2779"/>
                  <a:gd name="T98" fmla="*/ 216 w 1093"/>
                  <a:gd name="T99" fmla="*/ 1441 h 2779"/>
                  <a:gd name="T100" fmla="*/ 239 w 1093"/>
                  <a:gd name="T101" fmla="*/ 1383 h 2779"/>
                  <a:gd name="T102" fmla="*/ 330 w 1093"/>
                  <a:gd name="T103" fmla="*/ 1321 h 2779"/>
                  <a:gd name="T104" fmla="*/ 502 w 1093"/>
                  <a:gd name="T105" fmla="*/ 2428 h 2779"/>
                  <a:gd name="T106" fmla="*/ 507 w 1093"/>
                  <a:gd name="T107" fmla="*/ 2088 h 2779"/>
                  <a:gd name="T108" fmla="*/ 546 w 1093"/>
                  <a:gd name="T109" fmla="*/ 1920 h 2779"/>
                  <a:gd name="T110" fmla="*/ 584 w 1093"/>
                  <a:gd name="T111" fmla="*/ 2213 h 2779"/>
                  <a:gd name="T112" fmla="*/ 565 w 1093"/>
                  <a:gd name="T113" fmla="*/ 2581 h 2779"/>
                  <a:gd name="T114" fmla="*/ 819 w 1093"/>
                  <a:gd name="T115" fmla="*/ 1323 h 2779"/>
                  <a:gd name="T116" fmla="*/ 890 w 1093"/>
                  <a:gd name="T117" fmla="*/ 1403 h 2779"/>
                  <a:gd name="T118" fmla="*/ 884 w 1093"/>
                  <a:gd name="T119" fmla="*/ 1497 h 2779"/>
                  <a:gd name="T120" fmla="*/ 791 w 1093"/>
                  <a:gd name="T121" fmla="*/ 1566 h 27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093" h="2779">
                    <a:moveTo>
                      <a:pt x="808" y="2461"/>
                    </a:moveTo>
                    <a:lnTo>
                      <a:pt x="783" y="1793"/>
                    </a:lnTo>
                    <a:lnTo>
                      <a:pt x="783" y="1793"/>
                    </a:lnTo>
                    <a:lnTo>
                      <a:pt x="798" y="1790"/>
                    </a:lnTo>
                    <a:lnTo>
                      <a:pt x="836" y="1776"/>
                    </a:lnTo>
                    <a:lnTo>
                      <a:pt x="862" y="1765"/>
                    </a:lnTo>
                    <a:lnTo>
                      <a:pt x="890" y="1752"/>
                    </a:lnTo>
                    <a:lnTo>
                      <a:pt x="920" y="1735"/>
                    </a:lnTo>
                    <a:lnTo>
                      <a:pt x="950" y="1715"/>
                    </a:lnTo>
                    <a:lnTo>
                      <a:pt x="979" y="1691"/>
                    </a:lnTo>
                    <a:lnTo>
                      <a:pt x="994" y="1676"/>
                    </a:lnTo>
                    <a:lnTo>
                      <a:pt x="1007" y="1661"/>
                    </a:lnTo>
                    <a:lnTo>
                      <a:pt x="1020" y="1646"/>
                    </a:lnTo>
                    <a:lnTo>
                      <a:pt x="1033" y="1629"/>
                    </a:lnTo>
                    <a:lnTo>
                      <a:pt x="1045" y="1610"/>
                    </a:lnTo>
                    <a:lnTo>
                      <a:pt x="1056" y="1590"/>
                    </a:lnTo>
                    <a:lnTo>
                      <a:pt x="1065" y="1569"/>
                    </a:lnTo>
                    <a:lnTo>
                      <a:pt x="1075" y="1549"/>
                    </a:lnTo>
                    <a:lnTo>
                      <a:pt x="1082" y="1525"/>
                    </a:lnTo>
                    <a:lnTo>
                      <a:pt x="1086" y="1500"/>
                    </a:lnTo>
                    <a:lnTo>
                      <a:pt x="1089" y="1474"/>
                    </a:lnTo>
                    <a:lnTo>
                      <a:pt x="1093" y="1446"/>
                    </a:lnTo>
                    <a:lnTo>
                      <a:pt x="1093" y="1418"/>
                    </a:lnTo>
                    <a:lnTo>
                      <a:pt x="1089" y="1388"/>
                    </a:lnTo>
                    <a:lnTo>
                      <a:pt x="1089" y="1388"/>
                    </a:lnTo>
                    <a:lnTo>
                      <a:pt x="1088" y="1375"/>
                    </a:lnTo>
                    <a:lnTo>
                      <a:pt x="1086" y="1360"/>
                    </a:lnTo>
                    <a:lnTo>
                      <a:pt x="1080" y="1342"/>
                    </a:lnTo>
                    <a:lnTo>
                      <a:pt x="1073" y="1319"/>
                    </a:lnTo>
                    <a:lnTo>
                      <a:pt x="1061" y="1295"/>
                    </a:lnTo>
                    <a:lnTo>
                      <a:pt x="1045" y="1267"/>
                    </a:lnTo>
                    <a:lnTo>
                      <a:pt x="1026" y="1237"/>
                    </a:lnTo>
                    <a:lnTo>
                      <a:pt x="1002" y="1207"/>
                    </a:lnTo>
                    <a:lnTo>
                      <a:pt x="972" y="1177"/>
                    </a:lnTo>
                    <a:lnTo>
                      <a:pt x="955" y="1162"/>
                    </a:lnTo>
                    <a:lnTo>
                      <a:pt x="936" y="1148"/>
                    </a:lnTo>
                    <a:lnTo>
                      <a:pt x="916" y="1134"/>
                    </a:lnTo>
                    <a:lnTo>
                      <a:pt x="895" y="1120"/>
                    </a:lnTo>
                    <a:lnTo>
                      <a:pt x="871" y="1107"/>
                    </a:lnTo>
                    <a:lnTo>
                      <a:pt x="845" y="1093"/>
                    </a:lnTo>
                    <a:lnTo>
                      <a:pt x="819" y="1082"/>
                    </a:lnTo>
                    <a:lnTo>
                      <a:pt x="789" y="1071"/>
                    </a:lnTo>
                    <a:lnTo>
                      <a:pt x="757" y="1060"/>
                    </a:lnTo>
                    <a:lnTo>
                      <a:pt x="724" y="1051"/>
                    </a:lnTo>
                    <a:lnTo>
                      <a:pt x="688" y="1043"/>
                    </a:lnTo>
                    <a:lnTo>
                      <a:pt x="651" y="1036"/>
                    </a:lnTo>
                    <a:lnTo>
                      <a:pt x="651" y="976"/>
                    </a:lnTo>
                    <a:lnTo>
                      <a:pt x="651" y="976"/>
                    </a:lnTo>
                    <a:lnTo>
                      <a:pt x="694" y="970"/>
                    </a:lnTo>
                    <a:lnTo>
                      <a:pt x="735" y="961"/>
                    </a:lnTo>
                    <a:lnTo>
                      <a:pt x="774" y="948"/>
                    </a:lnTo>
                    <a:lnTo>
                      <a:pt x="811" y="935"/>
                    </a:lnTo>
                    <a:lnTo>
                      <a:pt x="845" y="918"/>
                    </a:lnTo>
                    <a:lnTo>
                      <a:pt x="879" y="897"/>
                    </a:lnTo>
                    <a:lnTo>
                      <a:pt x="908" y="877"/>
                    </a:lnTo>
                    <a:lnTo>
                      <a:pt x="936" y="853"/>
                    </a:lnTo>
                    <a:lnTo>
                      <a:pt x="963" y="825"/>
                    </a:lnTo>
                    <a:lnTo>
                      <a:pt x="985" y="795"/>
                    </a:lnTo>
                    <a:lnTo>
                      <a:pt x="1005" y="761"/>
                    </a:lnTo>
                    <a:lnTo>
                      <a:pt x="1020" y="726"/>
                    </a:lnTo>
                    <a:lnTo>
                      <a:pt x="1033" y="687"/>
                    </a:lnTo>
                    <a:lnTo>
                      <a:pt x="1043" y="646"/>
                    </a:lnTo>
                    <a:lnTo>
                      <a:pt x="1048" y="601"/>
                    </a:lnTo>
                    <a:lnTo>
                      <a:pt x="1050" y="552"/>
                    </a:lnTo>
                    <a:lnTo>
                      <a:pt x="1050" y="552"/>
                    </a:lnTo>
                    <a:lnTo>
                      <a:pt x="1050" y="526"/>
                    </a:lnTo>
                    <a:lnTo>
                      <a:pt x="1048" y="500"/>
                    </a:lnTo>
                    <a:lnTo>
                      <a:pt x="1045" y="474"/>
                    </a:lnTo>
                    <a:lnTo>
                      <a:pt x="1041" y="448"/>
                    </a:lnTo>
                    <a:lnTo>
                      <a:pt x="1035" y="423"/>
                    </a:lnTo>
                    <a:lnTo>
                      <a:pt x="1028" y="397"/>
                    </a:lnTo>
                    <a:lnTo>
                      <a:pt x="1019" y="373"/>
                    </a:lnTo>
                    <a:lnTo>
                      <a:pt x="1009" y="349"/>
                    </a:lnTo>
                    <a:lnTo>
                      <a:pt x="1000" y="325"/>
                    </a:lnTo>
                    <a:lnTo>
                      <a:pt x="989" y="300"/>
                    </a:lnTo>
                    <a:lnTo>
                      <a:pt x="976" y="278"/>
                    </a:lnTo>
                    <a:lnTo>
                      <a:pt x="963" y="256"/>
                    </a:lnTo>
                    <a:lnTo>
                      <a:pt x="948" y="233"/>
                    </a:lnTo>
                    <a:lnTo>
                      <a:pt x="933" y="213"/>
                    </a:lnTo>
                    <a:lnTo>
                      <a:pt x="916" y="192"/>
                    </a:lnTo>
                    <a:lnTo>
                      <a:pt x="899" y="172"/>
                    </a:lnTo>
                    <a:lnTo>
                      <a:pt x="880" y="153"/>
                    </a:lnTo>
                    <a:lnTo>
                      <a:pt x="862" y="134"/>
                    </a:lnTo>
                    <a:lnTo>
                      <a:pt x="841" y="117"/>
                    </a:lnTo>
                    <a:lnTo>
                      <a:pt x="821" y="101"/>
                    </a:lnTo>
                    <a:lnTo>
                      <a:pt x="800" y="86"/>
                    </a:lnTo>
                    <a:lnTo>
                      <a:pt x="778" y="73"/>
                    </a:lnTo>
                    <a:lnTo>
                      <a:pt x="755" y="60"/>
                    </a:lnTo>
                    <a:lnTo>
                      <a:pt x="733" y="48"/>
                    </a:lnTo>
                    <a:lnTo>
                      <a:pt x="709" y="37"/>
                    </a:lnTo>
                    <a:lnTo>
                      <a:pt x="685" y="28"/>
                    </a:lnTo>
                    <a:lnTo>
                      <a:pt x="660" y="20"/>
                    </a:lnTo>
                    <a:lnTo>
                      <a:pt x="634" y="13"/>
                    </a:lnTo>
                    <a:lnTo>
                      <a:pt x="608" y="7"/>
                    </a:lnTo>
                    <a:lnTo>
                      <a:pt x="582" y="4"/>
                    </a:lnTo>
                    <a:lnTo>
                      <a:pt x="556" y="2"/>
                    </a:lnTo>
                    <a:lnTo>
                      <a:pt x="530" y="0"/>
                    </a:lnTo>
                    <a:lnTo>
                      <a:pt x="530" y="0"/>
                    </a:lnTo>
                    <a:lnTo>
                      <a:pt x="502" y="2"/>
                    </a:lnTo>
                    <a:lnTo>
                      <a:pt x="476" y="4"/>
                    </a:lnTo>
                    <a:lnTo>
                      <a:pt x="449" y="7"/>
                    </a:lnTo>
                    <a:lnTo>
                      <a:pt x="423" y="11"/>
                    </a:lnTo>
                    <a:lnTo>
                      <a:pt x="397" y="17"/>
                    </a:lnTo>
                    <a:lnTo>
                      <a:pt x="373" y="24"/>
                    </a:lnTo>
                    <a:lnTo>
                      <a:pt x="349" y="33"/>
                    </a:lnTo>
                    <a:lnTo>
                      <a:pt x="324" y="43"/>
                    </a:lnTo>
                    <a:lnTo>
                      <a:pt x="300" y="52"/>
                    </a:lnTo>
                    <a:lnTo>
                      <a:pt x="278" y="65"/>
                    </a:lnTo>
                    <a:lnTo>
                      <a:pt x="255" y="76"/>
                    </a:lnTo>
                    <a:lnTo>
                      <a:pt x="235" y="91"/>
                    </a:lnTo>
                    <a:lnTo>
                      <a:pt x="214" y="106"/>
                    </a:lnTo>
                    <a:lnTo>
                      <a:pt x="194" y="121"/>
                    </a:lnTo>
                    <a:lnTo>
                      <a:pt x="175" y="138"/>
                    </a:lnTo>
                    <a:lnTo>
                      <a:pt x="156" y="155"/>
                    </a:lnTo>
                    <a:lnTo>
                      <a:pt x="138" y="173"/>
                    </a:lnTo>
                    <a:lnTo>
                      <a:pt x="121" y="192"/>
                    </a:lnTo>
                    <a:lnTo>
                      <a:pt x="106" y="213"/>
                    </a:lnTo>
                    <a:lnTo>
                      <a:pt x="91" y="233"/>
                    </a:lnTo>
                    <a:lnTo>
                      <a:pt x="76" y="254"/>
                    </a:lnTo>
                    <a:lnTo>
                      <a:pt x="65" y="274"/>
                    </a:lnTo>
                    <a:lnTo>
                      <a:pt x="52" y="297"/>
                    </a:lnTo>
                    <a:lnTo>
                      <a:pt x="43" y="321"/>
                    </a:lnTo>
                    <a:lnTo>
                      <a:pt x="31" y="343"/>
                    </a:lnTo>
                    <a:lnTo>
                      <a:pt x="24" y="367"/>
                    </a:lnTo>
                    <a:lnTo>
                      <a:pt x="17" y="392"/>
                    </a:lnTo>
                    <a:lnTo>
                      <a:pt x="11" y="416"/>
                    </a:lnTo>
                    <a:lnTo>
                      <a:pt x="5" y="442"/>
                    </a:lnTo>
                    <a:lnTo>
                      <a:pt x="2" y="468"/>
                    </a:lnTo>
                    <a:lnTo>
                      <a:pt x="0" y="493"/>
                    </a:lnTo>
                    <a:lnTo>
                      <a:pt x="0" y="519"/>
                    </a:lnTo>
                    <a:lnTo>
                      <a:pt x="0" y="519"/>
                    </a:lnTo>
                    <a:lnTo>
                      <a:pt x="2" y="571"/>
                    </a:lnTo>
                    <a:lnTo>
                      <a:pt x="7" y="619"/>
                    </a:lnTo>
                    <a:lnTo>
                      <a:pt x="18" y="664"/>
                    </a:lnTo>
                    <a:lnTo>
                      <a:pt x="31" y="705"/>
                    </a:lnTo>
                    <a:lnTo>
                      <a:pt x="50" y="744"/>
                    </a:lnTo>
                    <a:lnTo>
                      <a:pt x="71" y="780"/>
                    </a:lnTo>
                    <a:lnTo>
                      <a:pt x="95" y="814"/>
                    </a:lnTo>
                    <a:lnTo>
                      <a:pt x="121" y="843"/>
                    </a:lnTo>
                    <a:lnTo>
                      <a:pt x="151" y="870"/>
                    </a:lnTo>
                    <a:lnTo>
                      <a:pt x="183" y="894"/>
                    </a:lnTo>
                    <a:lnTo>
                      <a:pt x="218" y="914"/>
                    </a:lnTo>
                    <a:lnTo>
                      <a:pt x="255" y="933"/>
                    </a:lnTo>
                    <a:lnTo>
                      <a:pt x="295" y="948"/>
                    </a:lnTo>
                    <a:lnTo>
                      <a:pt x="334" y="961"/>
                    </a:lnTo>
                    <a:lnTo>
                      <a:pt x="377" y="970"/>
                    </a:lnTo>
                    <a:lnTo>
                      <a:pt x="421" y="978"/>
                    </a:lnTo>
                    <a:lnTo>
                      <a:pt x="421" y="1039"/>
                    </a:lnTo>
                    <a:lnTo>
                      <a:pt x="421" y="1039"/>
                    </a:lnTo>
                    <a:lnTo>
                      <a:pt x="407" y="1039"/>
                    </a:lnTo>
                    <a:lnTo>
                      <a:pt x="369" y="1049"/>
                    </a:lnTo>
                    <a:lnTo>
                      <a:pt x="343" y="1054"/>
                    </a:lnTo>
                    <a:lnTo>
                      <a:pt x="313" y="1065"/>
                    </a:lnTo>
                    <a:lnTo>
                      <a:pt x="281" y="1079"/>
                    </a:lnTo>
                    <a:lnTo>
                      <a:pt x="248" y="1095"/>
                    </a:lnTo>
                    <a:lnTo>
                      <a:pt x="214" y="1118"/>
                    </a:lnTo>
                    <a:lnTo>
                      <a:pt x="181" y="1144"/>
                    </a:lnTo>
                    <a:lnTo>
                      <a:pt x="164" y="1159"/>
                    </a:lnTo>
                    <a:lnTo>
                      <a:pt x="147" y="1174"/>
                    </a:lnTo>
                    <a:lnTo>
                      <a:pt x="130" y="1192"/>
                    </a:lnTo>
                    <a:lnTo>
                      <a:pt x="115" y="1211"/>
                    </a:lnTo>
                    <a:lnTo>
                      <a:pt x="101" y="1232"/>
                    </a:lnTo>
                    <a:lnTo>
                      <a:pt x="86" y="1254"/>
                    </a:lnTo>
                    <a:lnTo>
                      <a:pt x="73" y="1278"/>
                    </a:lnTo>
                    <a:lnTo>
                      <a:pt x="61" y="1304"/>
                    </a:lnTo>
                    <a:lnTo>
                      <a:pt x="50" y="1330"/>
                    </a:lnTo>
                    <a:lnTo>
                      <a:pt x="39" y="1360"/>
                    </a:lnTo>
                    <a:lnTo>
                      <a:pt x="31" y="1392"/>
                    </a:lnTo>
                    <a:lnTo>
                      <a:pt x="24" y="1424"/>
                    </a:lnTo>
                    <a:lnTo>
                      <a:pt x="24" y="1424"/>
                    </a:lnTo>
                    <a:lnTo>
                      <a:pt x="24" y="1437"/>
                    </a:lnTo>
                    <a:lnTo>
                      <a:pt x="28" y="1467"/>
                    </a:lnTo>
                    <a:lnTo>
                      <a:pt x="31" y="1487"/>
                    </a:lnTo>
                    <a:lnTo>
                      <a:pt x="37" y="1511"/>
                    </a:lnTo>
                    <a:lnTo>
                      <a:pt x="45" y="1538"/>
                    </a:lnTo>
                    <a:lnTo>
                      <a:pt x="56" y="1566"/>
                    </a:lnTo>
                    <a:lnTo>
                      <a:pt x="71" y="1595"/>
                    </a:lnTo>
                    <a:lnTo>
                      <a:pt x="87" y="1625"/>
                    </a:lnTo>
                    <a:lnTo>
                      <a:pt x="108" y="1655"/>
                    </a:lnTo>
                    <a:lnTo>
                      <a:pt x="134" y="1683"/>
                    </a:lnTo>
                    <a:lnTo>
                      <a:pt x="147" y="1696"/>
                    </a:lnTo>
                    <a:lnTo>
                      <a:pt x="162" y="1709"/>
                    </a:lnTo>
                    <a:lnTo>
                      <a:pt x="179" y="1722"/>
                    </a:lnTo>
                    <a:lnTo>
                      <a:pt x="198" y="1735"/>
                    </a:lnTo>
                    <a:lnTo>
                      <a:pt x="216" y="1747"/>
                    </a:lnTo>
                    <a:lnTo>
                      <a:pt x="237" y="1756"/>
                    </a:lnTo>
                    <a:lnTo>
                      <a:pt x="259" y="1767"/>
                    </a:lnTo>
                    <a:lnTo>
                      <a:pt x="283" y="1775"/>
                    </a:lnTo>
                    <a:lnTo>
                      <a:pt x="276" y="2474"/>
                    </a:lnTo>
                    <a:lnTo>
                      <a:pt x="276" y="2474"/>
                    </a:lnTo>
                    <a:lnTo>
                      <a:pt x="263" y="2476"/>
                    </a:lnTo>
                    <a:lnTo>
                      <a:pt x="231" y="2480"/>
                    </a:lnTo>
                    <a:lnTo>
                      <a:pt x="211" y="2486"/>
                    </a:lnTo>
                    <a:lnTo>
                      <a:pt x="186" y="2491"/>
                    </a:lnTo>
                    <a:lnTo>
                      <a:pt x="162" y="2501"/>
                    </a:lnTo>
                    <a:lnTo>
                      <a:pt x="138" y="2512"/>
                    </a:lnTo>
                    <a:lnTo>
                      <a:pt x="115" y="2525"/>
                    </a:lnTo>
                    <a:lnTo>
                      <a:pt x="93" y="2540"/>
                    </a:lnTo>
                    <a:lnTo>
                      <a:pt x="84" y="2549"/>
                    </a:lnTo>
                    <a:lnTo>
                      <a:pt x="74" y="2558"/>
                    </a:lnTo>
                    <a:lnTo>
                      <a:pt x="67" y="2570"/>
                    </a:lnTo>
                    <a:lnTo>
                      <a:pt x="59" y="2581"/>
                    </a:lnTo>
                    <a:lnTo>
                      <a:pt x="52" y="2594"/>
                    </a:lnTo>
                    <a:lnTo>
                      <a:pt x="48" y="2607"/>
                    </a:lnTo>
                    <a:lnTo>
                      <a:pt x="45" y="2620"/>
                    </a:lnTo>
                    <a:lnTo>
                      <a:pt x="43" y="2637"/>
                    </a:lnTo>
                    <a:lnTo>
                      <a:pt x="43" y="2652"/>
                    </a:lnTo>
                    <a:lnTo>
                      <a:pt x="45" y="2668"/>
                    </a:lnTo>
                    <a:lnTo>
                      <a:pt x="48" y="2687"/>
                    </a:lnTo>
                    <a:lnTo>
                      <a:pt x="52" y="2708"/>
                    </a:lnTo>
                    <a:lnTo>
                      <a:pt x="52" y="2708"/>
                    </a:lnTo>
                    <a:lnTo>
                      <a:pt x="54" y="2710"/>
                    </a:lnTo>
                    <a:lnTo>
                      <a:pt x="56" y="2719"/>
                    </a:lnTo>
                    <a:lnTo>
                      <a:pt x="59" y="2724"/>
                    </a:lnTo>
                    <a:lnTo>
                      <a:pt x="65" y="2732"/>
                    </a:lnTo>
                    <a:lnTo>
                      <a:pt x="73" y="2739"/>
                    </a:lnTo>
                    <a:lnTo>
                      <a:pt x="82" y="2745"/>
                    </a:lnTo>
                    <a:lnTo>
                      <a:pt x="95" y="2752"/>
                    </a:lnTo>
                    <a:lnTo>
                      <a:pt x="110" y="2760"/>
                    </a:lnTo>
                    <a:lnTo>
                      <a:pt x="128" y="2766"/>
                    </a:lnTo>
                    <a:lnTo>
                      <a:pt x="151" y="2771"/>
                    </a:lnTo>
                    <a:lnTo>
                      <a:pt x="177" y="2775"/>
                    </a:lnTo>
                    <a:lnTo>
                      <a:pt x="207" y="2777"/>
                    </a:lnTo>
                    <a:lnTo>
                      <a:pt x="242" y="2779"/>
                    </a:lnTo>
                    <a:lnTo>
                      <a:pt x="283" y="2779"/>
                    </a:lnTo>
                    <a:lnTo>
                      <a:pt x="283" y="2779"/>
                    </a:lnTo>
                    <a:lnTo>
                      <a:pt x="358" y="2773"/>
                    </a:lnTo>
                    <a:lnTo>
                      <a:pt x="390" y="2769"/>
                    </a:lnTo>
                    <a:lnTo>
                      <a:pt x="416" y="2766"/>
                    </a:lnTo>
                    <a:lnTo>
                      <a:pt x="436" y="2760"/>
                    </a:lnTo>
                    <a:lnTo>
                      <a:pt x="455" y="2754"/>
                    </a:lnTo>
                    <a:lnTo>
                      <a:pt x="470" y="2747"/>
                    </a:lnTo>
                    <a:lnTo>
                      <a:pt x="481" y="2738"/>
                    </a:lnTo>
                    <a:lnTo>
                      <a:pt x="490" y="2728"/>
                    </a:lnTo>
                    <a:lnTo>
                      <a:pt x="496" y="2715"/>
                    </a:lnTo>
                    <a:lnTo>
                      <a:pt x="502" y="2702"/>
                    </a:lnTo>
                    <a:lnTo>
                      <a:pt x="504" y="2687"/>
                    </a:lnTo>
                    <a:lnTo>
                      <a:pt x="505" y="2670"/>
                    </a:lnTo>
                    <a:lnTo>
                      <a:pt x="507" y="2652"/>
                    </a:lnTo>
                    <a:lnTo>
                      <a:pt x="507" y="2607"/>
                    </a:lnTo>
                    <a:lnTo>
                      <a:pt x="584" y="2607"/>
                    </a:lnTo>
                    <a:lnTo>
                      <a:pt x="584" y="2607"/>
                    </a:lnTo>
                    <a:lnTo>
                      <a:pt x="582" y="2613"/>
                    </a:lnTo>
                    <a:lnTo>
                      <a:pt x="582" y="2631"/>
                    </a:lnTo>
                    <a:lnTo>
                      <a:pt x="582" y="2642"/>
                    </a:lnTo>
                    <a:lnTo>
                      <a:pt x="586" y="2655"/>
                    </a:lnTo>
                    <a:lnTo>
                      <a:pt x="589" y="2668"/>
                    </a:lnTo>
                    <a:lnTo>
                      <a:pt x="597" y="2683"/>
                    </a:lnTo>
                    <a:lnTo>
                      <a:pt x="608" y="2698"/>
                    </a:lnTo>
                    <a:lnTo>
                      <a:pt x="621" y="2711"/>
                    </a:lnTo>
                    <a:lnTo>
                      <a:pt x="640" y="2724"/>
                    </a:lnTo>
                    <a:lnTo>
                      <a:pt x="662" y="2736"/>
                    </a:lnTo>
                    <a:lnTo>
                      <a:pt x="690" y="2745"/>
                    </a:lnTo>
                    <a:lnTo>
                      <a:pt x="722" y="2754"/>
                    </a:lnTo>
                    <a:lnTo>
                      <a:pt x="761" y="2758"/>
                    </a:lnTo>
                    <a:lnTo>
                      <a:pt x="808" y="2760"/>
                    </a:lnTo>
                    <a:lnTo>
                      <a:pt x="808" y="2760"/>
                    </a:lnTo>
                    <a:lnTo>
                      <a:pt x="852" y="2760"/>
                    </a:lnTo>
                    <a:lnTo>
                      <a:pt x="894" y="2758"/>
                    </a:lnTo>
                    <a:lnTo>
                      <a:pt x="927" y="2754"/>
                    </a:lnTo>
                    <a:lnTo>
                      <a:pt x="957" y="2749"/>
                    </a:lnTo>
                    <a:lnTo>
                      <a:pt x="983" y="2743"/>
                    </a:lnTo>
                    <a:lnTo>
                      <a:pt x="1004" y="2736"/>
                    </a:lnTo>
                    <a:lnTo>
                      <a:pt x="1020" y="2728"/>
                    </a:lnTo>
                    <a:lnTo>
                      <a:pt x="1033" y="2719"/>
                    </a:lnTo>
                    <a:lnTo>
                      <a:pt x="1043" y="2708"/>
                    </a:lnTo>
                    <a:lnTo>
                      <a:pt x="1048" y="2698"/>
                    </a:lnTo>
                    <a:lnTo>
                      <a:pt x="1052" y="2685"/>
                    </a:lnTo>
                    <a:lnTo>
                      <a:pt x="1054" y="2672"/>
                    </a:lnTo>
                    <a:lnTo>
                      <a:pt x="1054" y="2659"/>
                    </a:lnTo>
                    <a:lnTo>
                      <a:pt x="1052" y="2646"/>
                    </a:lnTo>
                    <a:lnTo>
                      <a:pt x="1043" y="2616"/>
                    </a:lnTo>
                    <a:lnTo>
                      <a:pt x="1043" y="2616"/>
                    </a:lnTo>
                    <a:lnTo>
                      <a:pt x="1037" y="2601"/>
                    </a:lnTo>
                    <a:lnTo>
                      <a:pt x="1032" y="2586"/>
                    </a:lnTo>
                    <a:lnTo>
                      <a:pt x="1024" y="2571"/>
                    </a:lnTo>
                    <a:lnTo>
                      <a:pt x="1015" y="2558"/>
                    </a:lnTo>
                    <a:lnTo>
                      <a:pt x="1005" y="2547"/>
                    </a:lnTo>
                    <a:lnTo>
                      <a:pt x="996" y="2534"/>
                    </a:lnTo>
                    <a:lnTo>
                      <a:pt x="983" y="2523"/>
                    </a:lnTo>
                    <a:lnTo>
                      <a:pt x="970" y="2514"/>
                    </a:lnTo>
                    <a:lnTo>
                      <a:pt x="955" y="2504"/>
                    </a:lnTo>
                    <a:lnTo>
                      <a:pt x="938" y="2495"/>
                    </a:lnTo>
                    <a:lnTo>
                      <a:pt x="922" y="2487"/>
                    </a:lnTo>
                    <a:lnTo>
                      <a:pt x="903" y="2480"/>
                    </a:lnTo>
                    <a:lnTo>
                      <a:pt x="880" y="2474"/>
                    </a:lnTo>
                    <a:lnTo>
                      <a:pt x="858" y="2469"/>
                    </a:lnTo>
                    <a:lnTo>
                      <a:pt x="834" y="2465"/>
                    </a:lnTo>
                    <a:lnTo>
                      <a:pt x="808" y="2461"/>
                    </a:lnTo>
                    <a:lnTo>
                      <a:pt x="808" y="2461"/>
                    </a:lnTo>
                    <a:close/>
                    <a:moveTo>
                      <a:pt x="298" y="1549"/>
                    </a:moveTo>
                    <a:lnTo>
                      <a:pt x="298" y="1549"/>
                    </a:lnTo>
                    <a:lnTo>
                      <a:pt x="289" y="1543"/>
                    </a:lnTo>
                    <a:lnTo>
                      <a:pt x="270" y="1528"/>
                    </a:lnTo>
                    <a:lnTo>
                      <a:pt x="257" y="1517"/>
                    </a:lnTo>
                    <a:lnTo>
                      <a:pt x="246" y="1506"/>
                    </a:lnTo>
                    <a:lnTo>
                      <a:pt x="235" y="1491"/>
                    </a:lnTo>
                    <a:lnTo>
                      <a:pt x="226" y="1476"/>
                    </a:lnTo>
                    <a:lnTo>
                      <a:pt x="218" y="1459"/>
                    </a:lnTo>
                    <a:lnTo>
                      <a:pt x="216" y="1441"/>
                    </a:lnTo>
                    <a:lnTo>
                      <a:pt x="216" y="1431"/>
                    </a:lnTo>
                    <a:lnTo>
                      <a:pt x="218" y="1422"/>
                    </a:lnTo>
                    <a:lnTo>
                      <a:pt x="222" y="1413"/>
                    </a:lnTo>
                    <a:lnTo>
                      <a:pt x="226" y="1403"/>
                    </a:lnTo>
                    <a:lnTo>
                      <a:pt x="231" y="1392"/>
                    </a:lnTo>
                    <a:lnTo>
                      <a:pt x="239" y="1383"/>
                    </a:lnTo>
                    <a:lnTo>
                      <a:pt x="250" y="1373"/>
                    </a:lnTo>
                    <a:lnTo>
                      <a:pt x="261" y="1362"/>
                    </a:lnTo>
                    <a:lnTo>
                      <a:pt x="274" y="1353"/>
                    </a:lnTo>
                    <a:lnTo>
                      <a:pt x="291" y="1342"/>
                    </a:lnTo>
                    <a:lnTo>
                      <a:pt x="309" y="1332"/>
                    </a:lnTo>
                    <a:lnTo>
                      <a:pt x="330" y="1321"/>
                    </a:lnTo>
                    <a:lnTo>
                      <a:pt x="298" y="1549"/>
                    </a:lnTo>
                    <a:close/>
                    <a:moveTo>
                      <a:pt x="565" y="2581"/>
                    </a:moveTo>
                    <a:lnTo>
                      <a:pt x="522" y="2581"/>
                    </a:lnTo>
                    <a:lnTo>
                      <a:pt x="522" y="2581"/>
                    </a:lnTo>
                    <a:lnTo>
                      <a:pt x="511" y="2502"/>
                    </a:lnTo>
                    <a:lnTo>
                      <a:pt x="502" y="2428"/>
                    </a:lnTo>
                    <a:lnTo>
                      <a:pt x="498" y="2359"/>
                    </a:lnTo>
                    <a:lnTo>
                      <a:pt x="496" y="2295"/>
                    </a:lnTo>
                    <a:lnTo>
                      <a:pt x="496" y="2236"/>
                    </a:lnTo>
                    <a:lnTo>
                      <a:pt x="498" y="2181"/>
                    </a:lnTo>
                    <a:lnTo>
                      <a:pt x="502" y="2133"/>
                    </a:lnTo>
                    <a:lnTo>
                      <a:pt x="507" y="2088"/>
                    </a:lnTo>
                    <a:lnTo>
                      <a:pt x="513" y="2049"/>
                    </a:lnTo>
                    <a:lnTo>
                      <a:pt x="518" y="2015"/>
                    </a:lnTo>
                    <a:lnTo>
                      <a:pt x="532" y="1963"/>
                    </a:lnTo>
                    <a:lnTo>
                      <a:pt x="541" y="1931"/>
                    </a:lnTo>
                    <a:lnTo>
                      <a:pt x="546" y="1920"/>
                    </a:lnTo>
                    <a:lnTo>
                      <a:pt x="546" y="1920"/>
                    </a:lnTo>
                    <a:lnTo>
                      <a:pt x="558" y="1959"/>
                    </a:lnTo>
                    <a:lnTo>
                      <a:pt x="567" y="2004"/>
                    </a:lnTo>
                    <a:lnTo>
                      <a:pt x="574" y="2053"/>
                    </a:lnTo>
                    <a:lnTo>
                      <a:pt x="578" y="2103"/>
                    </a:lnTo>
                    <a:lnTo>
                      <a:pt x="582" y="2157"/>
                    </a:lnTo>
                    <a:lnTo>
                      <a:pt x="584" y="2213"/>
                    </a:lnTo>
                    <a:lnTo>
                      <a:pt x="584" y="2267"/>
                    </a:lnTo>
                    <a:lnTo>
                      <a:pt x="582" y="2321"/>
                    </a:lnTo>
                    <a:lnTo>
                      <a:pt x="578" y="2422"/>
                    </a:lnTo>
                    <a:lnTo>
                      <a:pt x="573" y="2504"/>
                    </a:lnTo>
                    <a:lnTo>
                      <a:pt x="565" y="2581"/>
                    </a:lnTo>
                    <a:lnTo>
                      <a:pt x="565" y="2581"/>
                    </a:lnTo>
                    <a:close/>
                    <a:moveTo>
                      <a:pt x="726" y="1295"/>
                    </a:moveTo>
                    <a:lnTo>
                      <a:pt x="726" y="1295"/>
                    </a:lnTo>
                    <a:lnTo>
                      <a:pt x="748" y="1299"/>
                    </a:lnTo>
                    <a:lnTo>
                      <a:pt x="774" y="1304"/>
                    </a:lnTo>
                    <a:lnTo>
                      <a:pt x="804" y="1316"/>
                    </a:lnTo>
                    <a:lnTo>
                      <a:pt x="819" y="1323"/>
                    </a:lnTo>
                    <a:lnTo>
                      <a:pt x="834" y="1332"/>
                    </a:lnTo>
                    <a:lnTo>
                      <a:pt x="847" y="1342"/>
                    </a:lnTo>
                    <a:lnTo>
                      <a:pt x="862" y="1355"/>
                    </a:lnTo>
                    <a:lnTo>
                      <a:pt x="873" y="1370"/>
                    </a:lnTo>
                    <a:lnTo>
                      <a:pt x="882" y="1385"/>
                    </a:lnTo>
                    <a:lnTo>
                      <a:pt x="890" y="1403"/>
                    </a:lnTo>
                    <a:lnTo>
                      <a:pt x="895" y="1424"/>
                    </a:lnTo>
                    <a:lnTo>
                      <a:pt x="895" y="1424"/>
                    </a:lnTo>
                    <a:lnTo>
                      <a:pt x="897" y="1444"/>
                    </a:lnTo>
                    <a:lnTo>
                      <a:pt x="895" y="1463"/>
                    </a:lnTo>
                    <a:lnTo>
                      <a:pt x="892" y="1480"/>
                    </a:lnTo>
                    <a:lnTo>
                      <a:pt x="884" y="1497"/>
                    </a:lnTo>
                    <a:lnTo>
                      <a:pt x="875" y="1510"/>
                    </a:lnTo>
                    <a:lnTo>
                      <a:pt x="864" y="1521"/>
                    </a:lnTo>
                    <a:lnTo>
                      <a:pt x="852" y="1532"/>
                    </a:lnTo>
                    <a:lnTo>
                      <a:pt x="839" y="1541"/>
                    </a:lnTo>
                    <a:lnTo>
                      <a:pt x="815" y="1556"/>
                    </a:lnTo>
                    <a:lnTo>
                      <a:pt x="791" y="1566"/>
                    </a:lnTo>
                    <a:lnTo>
                      <a:pt x="769" y="1571"/>
                    </a:lnTo>
                    <a:lnTo>
                      <a:pt x="726" y="129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19" name="Freeform 280"/>
              <p:cNvSpPr>
                <a:spLocks noEditPoints="1"/>
              </p:cNvSpPr>
              <p:nvPr/>
            </p:nvSpPr>
            <p:spPr bwMode="auto">
              <a:xfrm>
                <a:off x="701675" y="5408613"/>
                <a:ext cx="939800" cy="2265363"/>
              </a:xfrm>
              <a:custGeom>
                <a:avLst/>
                <a:gdLst>
                  <a:gd name="T0" fmla="*/ 194 w 1185"/>
                  <a:gd name="T1" fmla="*/ 1162 h 2853"/>
                  <a:gd name="T2" fmla="*/ 34 w 1185"/>
                  <a:gd name="T3" fmla="*/ 1476 h 2853"/>
                  <a:gd name="T4" fmla="*/ 153 w 1185"/>
                  <a:gd name="T5" fmla="*/ 1756 h 2853"/>
                  <a:gd name="T6" fmla="*/ 286 w 1185"/>
                  <a:gd name="T7" fmla="*/ 2484 h 2853"/>
                  <a:gd name="T8" fmla="*/ 105 w 1185"/>
                  <a:gd name="T9" fmla="*/ 2560 h 2853"/>
                  <a:gd name="T10" fmla="*/ 58 w 1185"/>
                  <a:gd name="T11" fmla="*/ 2758 h 2853"/>
                  <a:gd name="T12" fmla="*/ 157 w 1185"/>
                  <a:gd name="T13" fmla="*/ 2847 h 2853"/>
                  <a:gd name="T14" fmla="*/ 504 w 1185"/>
                  <a:gd name="T15" fmla="*/ 2836 h 2853"/>
                  <a:gd name="T16" fmla="*/ 599 w 1185"/>
                  <a:gd name="T17" fmla="*/ 2715 h 2853"/>
                  <a:gd name="T18" fmla="*/ 704 w 1185"/>
                  <a:gd name="T19" fmla="*/ 2823 h 2853"/>
                  <a:gd name="T20" fmla="*/ 1064 w 1185"/>
                  <a:gd name="T21" fmla="*/ 2827 h 2853"/>
                  <a:gd name="T22" fmla="*/ 1140 w 1185"/>
                  <a:gd name="T23" fmla="*/ 2663 h 2853"/>
                  <a:gd name="T24" fmla="*/ 1021 w 1185"/>
                  <a:gd name="T25" fmla="*/ 2504 h 2853"/>
                  <a:gd name="T26" fmla="*/ 898 w 1185"/>
                  <a:gd name="T27" fmla="*/ 1858 h 2853"/>
                  <a:gd name="T28" fmla="*/ 1142 w 1185"/>
                  <a:gd name="T29" fmla="*/ 1649 h 2853"/>
                  <a:gd name="T30" fmla="*/ 1181 w 1185"/>
                  <a:gd name="T31" fmla="*/ 1431 h 2853"/>
                  <a:gd name="T32" fmla="*/ 1015 w 1185"/>
                  <a:gd name="T33" fmla="*/ 1149 h 2853"/>
                  <a:gd name="T34" fmla="*/ 885 w 1185"/>
                  <a:gd name="T35" fmla="*/ 1000 h 2853"/>
                  <a:gd name="T36" fmla="*/ 1127 w 1185"/>
                  <a:gd name="T37" fmla="*/ 686 h 2853"/>
                  <a:gd name="T38" fmla="*/ 1094 w 1185"/>
                  <a:gd name="T39" fmla="*/ 384 h 2853"/>
                  <a:gd name="T40" fmla="*/ 939 w 1185"/>
                  <a:gd name="T41" fmla="*/ 147 h 2853"/>
                  <a:gd name="T42" fmla="*/ 662 w 1185"/>
                  <a:gd name="T43" fmla="*/ 7 h 2853"/>
                  <a:gd name="T44" fmla="*/ 381 w 1185"/>
                  <a:gd name="T45" fmla="*/ 37 h 2853"/>
                  <a:gd name="T46" fmla="*/ 134 w 1185"/>
                  <a:gd name="T47" fmla="*/ 216 h 2853"/>
                  <a:gd name="T48" fmla="*/ 8 w 1185"/>
                  <a:gd name="T49" fmla="*/ 498 h 2853"/>
                  <a:gd name="T50" fmla="*/ 78 w 1185"/>
                  <a:gd name="T51" fmla="*/ 845 h 2853"/>
                  <a:gd name="T52" fmla="*/ 670 w 1185"/>
                  <a:gd name="T53" fmla="*/ 1108 h 2853"/>
                  <a:gd name="T54" fmla="*/ 864 w 1185"/>
                  <a:gd name="T55" fmla="*/ 1159 h 2853"/>
                  <a:gd name="T56" fmla="*/ 1080 w 1185"/>
                  <a:gd name="T57" fmla="*/ 1368 h 2853"/>
                  <a:gd name="T58" fmla="*/ 1064 w 1185"/>
                  <a:gd name="T59" fmla="*/ 1634 h 2853"/>
                  <a:gd name="T60" fmla="*/ 823 w 1185"/>
                  <a:gd name="T61" fmla="*/ 1793 h 2853"/>
                  <a:gd name="T62" fmla="*/ 793 w 1185"/>
                  <a:gd name="T63" fmla="*/ 1901 h 2853"/>
                  <a:gd name="T64" fmla="*/ 845 w 1185"/>
                  <a:gd name="T65" fmla="*/ 2551 h 2853"/>
                  <a:gd name="T66" fmla="*/ 1049 w 1185"/>
                  <a:gd name="T67" fmla="*/ 2638 h 2853"/>
                  <a:gd name="T68" fmla="*/ 1038 w 1185"/>
                  <a:gd name="T69" fmla="*/ 2750 h 2853"/>
                  <a:gd name="T70" fmla="*/ 705 w 1185"/>
                  <a:gd name="T71" fmla="*/ 2739 h 2853"/>
                  <a:gd name="T72" fmla="*/ 674 w 1185"/>
                  <a:gd name="T73" fmla="*/ 2560 h 2853"/>
                  <a:gd name="T74" fmla="*/ 664 w 1185"/>
                  <a:gd name="T75" fmla="*/ 1978 h 2853"/>
                  <a:gd name="T76" fmla="*/ 577 w 1185"/>
                  <a:gd name="T77" fmla="*/ 1905 h 2853"/>
                  <a:gd name="T78" fmla="*/ 508 w 1185"/>
                  <a:gd name="T79" fmla="*/ 2122 h 2853"/>
                  <a:gd name="T80" fmla="*/ 509 w 1185"/>
                  <a:gd name="T81" fmla="*/ 2737 h 2853"/>
                  <a:gd name="T82" fmla="*/ 248 w 1185"/>
                  <a:gd name="T83" fmla="*/ 2773 h 2853"/>
                  <a:gd name="T84" fmla="*/ 140 w 1185"/>
                  <a:gd name="T85" fmla="*/ 2672 h 2853"/>
                  <a:gd name="T86" fmla="*/ 274 w 1185"/>
                  <a:gd name="T87" fmla="*/ 2566 h 2853"/>
                  <a:gd name="T88" fmla="*/ 364 w 1185"/>
                  <a:gd name="T89" fmla="*/ 2530 h 2853"/>
                  <a:gd name="T90" fmla="*/ 347 w 1185"/>
                  <a:gd name="T91" fmla="*/ 1784 h 2853"/>
                  <a:gd name="T92" fmla="*/ 157 w 1185"/>
                  <a:gd name="T93" fmla="*/ 1633 h 2853"/>
                  <a:gd name="T94" fmla="*/ 123 w 1185"/>
                  <a:gd name="T95" fmla="*/ 1403 h 2853"/>
                  <a:gd name="T96" fmla="*/ 366 w 1185"/>
                  <a:gd name="T97" fmla="*/ 1147 h 2853"/>
                  <a:gd name="T98" fmla="*/ 508 w 1185"/>
                  <a:gd name="T99" fmla="*/ 1090 h 2853"/>
                  <a:gd name="T100" fmla="*/ 403 w 1185"/>
                  <a:gd name="T101" fmla="*/ 959 h 2853"/>
                  <a:gd name="T102" fmla="*/ 129 w 1185"/>
                  <a:gd name="T103" fmla="*/ 774 h 2853"/>
                  <a:gd name="T104" fmla="*/ 101 w 1185"/>
                  <a:gd name="T105" fmla="*/ 448 h 2853"/>
                  <a:gd name="T106" fmla="*/ 330 w 1185"/>
                  <a:gd name="T107" fmla="*/ 147 h 2853"/>
                  <a:gd name="T108" fmla="*/ 577 w 1185"/>
                  <a:gd name="T109" fmla="*/ 80 h 2853"/>
                  <a:gd name="T110" fmla="*/ 834 w 1185"/>
                  <a:gd name="T111" fmla="*/ 164 h 2853"/>
                  <a:gd name="T112" fmla="*/ 1045 w 1185"/>
                  <a:gd name="T113" fmla="*/ 509 h 2853"/>
                  <a:gd name="T114" fmla="*/ 1011 w 1185"/>
                  <a:gd name="T115" fmla="*/ 783 h 2853"/>
                  <a:gd name="T116" fmla="*/ 748 w 1185"/>
                  <a:gd name="T117" fmla="*/ 961 h 2853"/>
                  <a:gd name="T118" fmla="*/ 670 w 1185"/>
                  <a:gd name="T119" fmla="*/ 1108 h 2853"/>
                  <a:gd name="T120" fmla="*/ 579 w 1185"/>
                  <a:gd name="T121" fmla="*/ 2498 h 2853"/>
                  <a:gd name="T122" fmla="*/ 603 w 1185"/>
                  <a:gd name="T123" fmla="*/ 2183 h 2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85" h="2853">
                    <a:moveTo>
                      <a:pt x="384" y="1037"/>
                    </a:moveTo>
                    <a:lnTo>
                      <a:pt x="384" y="1037"/>
                    </a:lnTo>
                    <a:lnTo>
                      <a:pt x="422" y="1045"/>
                    </a:lnTo>
                    <a:lnTo>
                      <a:pt x="422" y="1045"/>
                    </a:lnTo>
                    <a:lnTo>
                      <a:pt x="390" y="1052"/>
                    </a:lnTo>
                    <a:lnTo>
                      <a:pt x="356" y="1063"/>
                    </a:lnTo>
                    <a:lnTo>
                      <a:pt x="323" y="1078"/>
                    </a:lnTo>
                    <a:lnTo>
                      <a:pt x="289" y="1095"/>
                    </a:lnTo>
                    <a:lnTo>
                      <a:pt x="258" y="1116"/>
                    </a:lnTo>
                    <a:lnTo>
                      <a:pt x="224" y="1138"/>
                    </a:lnTo>
                    <a:lnTo>
                      <a:pt x="194" y="1162"/>
                    </a:lnTo>
                    <a:lnTo>
                      <a:pt x="164" y="1190"/>
                    </a:lnTo>
                    <a:lnTo>
                      <a:pt x="136" y="1220"/>
                    </a:lnTo>
                    <a:lnTo>
                      <a:pt x="112" y="1252"/>
                    </a:lnTo>
                    <a:lnTo>
                      <a:pt x="90" y="1285"/>
                    </a:lnTo>
                    <a:lnTo>
                      <a:pt x="71" y="1321"/>
                    </a:lnTo>
                    <a:lnTo>
                      <a:pt x="54" y="1358"/>
                    </a:lnTo>
                    <a:lnTo>
                      <a:pt x="43" y="1396"/>
                    </a:lnTo>
                    <a:lnTo>
                      <a:pt x="39" y="1416"/>
                    </a:lnTo>
                    <a:lnTo>
                      <a:pt x="36" y="1437"/>
                    </a:lnTo>
                    <a:lnTo>
                      <a:pt x="34" y="1455"/>
                    </a:lnTo>
                    <a:lnTo>
                      <a:pt x="34" y="1476"/>
                    </a:lnTo>
                    <a:lnTo>
                      <a:pt x="34" y="1476"/>
                    </a:lnTo>
                    <a:lnTo>
                      <a:pt x="36" y="1509"/>
                    </a:lnTo>
                    <a:lnTo>
                      <a:pt x="39" y="1543"/>
                    </a:lnTo>
                    <a:lnTo>
                      <a:pt x="45" y="1575"/>
                    </a:lnTo>
                    <a:lnTo>
                      <a:pt x="54" y="1605"/>
                    </a:lnTo>
                    <a:lnTo>
                      <a:pt x="67" y="1633"/>
                    </a:lnTo>
                    <a:lnTo>
                      <a:pt x="80" y="1661"/>
                    </a:lnTo>
                    <a:lnTo>
                      <a:pt x="95" y="1687"/>
                    </a:lnTo>
                    <a:lnTo>
                      <a:pt x="114" y="1711"/>
                    </a:lnTo>
                    <a:lnTo>
                      <a:pt x="133" y="1733"/>
                    </a:lnTo>
                    <a:lnTo>
                      <a:pt x="153" y="1756"/>
                    </a:lnTo>
                    <a:lnTo>
                      <a:pt x="174" y="1774"/>
                    </a:lnTo>
                    <a:lnTo>
                      <a:pt x="196" y="1793"/>
                    </a:lnTo>
                    <a:lnTo>
                      <a:pt x="220" y="1810"/>
                    </a:lnTo>
                    <a:lnTo>
                      <a:pt x="245" y="1825"/>
                    </a:lnTo>
                    <a:lnTo>
                      <a:pt x="269" y="1838"/>
                    </a:lnTo>
                    <a:lnTo>
                      <a:pt x="293" y="1849"/>
                    </a:lnTo>
                    <a:lnTo>
                      <a:pt x="293" y="1849"/>
                    </a:lnTo>
                    <a:lnTo>
                      <a:pt x="289" y="2024"/>
                    </a:lnTo>
                    <a:lnTo>
                      <a:pt x="287" y="2207"/>
                    </a:lnTo>
                    <a:lnTo>
                      <a:pt x="286" y="2484"/>
                    </a:lnTo>
                    <a:lnTo>
                      <a:pt x="286" y="2484"/>
                    </a:lnTo>
                    <a:lnTo>
                      <a:pt x="263" y="2485"/>
                    </a:lnTo>
                    <a:lnTo>
                      <a:pt x="243" y="2489"/>
                    </a:lnTo>
                    <a:lnTo>
                      <a:pt x="222" y="2495"/>
                    </a:lnTo>
                    <a:lnTo>
                      <a:pt x="203" y="2502"/>
                    </a:lnTo>
                    <a:lnTo>
                      <a:pt x="172" y="2515"/>
                    </a:lnTo>
                    <a:lnTo>
                      <a:pt x="157" y="2523"/>
                    </a:lnTo>
                    <a:lnTo>
                      <a:pt x="157" y="2523"/>
                    </a:lnTo>
                    <a:lnTo>
                      <a:pt x="144" y="2530"/>
                    </a:lnTo>
                    <a:lnTo>
                      <a:pt x="129" y="2540"/>
                    </a:lnTo>
                    <a:lnTo>
                      <a:pt x="116" y="2549"/>
                    </a:lnTo>
                    <a:lnTo>
                      <a:pt x="105" y="2560"/>
                    </a:lnTo>
                    <a:lnTo>
                      <a:pt x="93" y="2571"/>
                    </a:lnTo>
                    <a:lnTo>
                      <a:pt x="82" y="2584"/>
                    </a:lnTo>
                    <a:lnTo>
                      <a:pt x="73" y="2597"/>
                    </a:lnTo>
                    <a:lnTo>
                      <a:pt x="67" y="2612"/>
                    </a:lnTo>
                    <a:lnTo>
                      <a:pt x="67" y="2612"/>
                    </a:lnTo>
                    <a:lnTo>
                      <a:pt x="58" y="2637"/>
                    </a:lnTo>
                    <a:lnTo>
                      <a:pt x="52" y="2666"/>
                    </a:lnTo>
                    <a:lnTo>
                      <a:pt x="50" y="2696"/>
                    </a:lnTo>
                    <a:lnTo>
                      <a:pt x="52" y="2728"/>
                    </a:lnTo>
                    <a:lnTo>
                      <a:pt x="54" y="2743"/>
                    </a:lnTo>
                    <a:lnTo>
                      <a:pt x="58" y="2758"/>
                    </a:lnTo>
                    <a:lnTo>
                      <a:pt x="62" y="2773"/>
                    </a:lnTo>
                    <a:lnTo>
                      <a:pt x="67" y="2786"/>
                    </a:lnTo>
                    <a:lnTo>
                      <a:pt x="75" y="2799"/>
                    </a:lnTo>
                    <a:lnTo>
                      <a:pt x="82" y="2810"/>
                    </a:lnTo>
                    <a:lnTo>
                      <a:pt x="92" y="2819"/>
                    </a:lnTo>
                    <a:lnTo>
                      <a:pt x="103" y="2827"/>
                    </a:lnTo>
                    <a:lnTo>
                      <a:pt x="103" y="2827"/>
                    </a:lnTo>
                    <a:lnTo>
                      <a:pt x="116" y="2834"/>
                    </a:lnTo>
                    <a:lnTo>
                      <a:pt x="129" y="2840"/>
                    </a:lnTo>
                    <a:lnTo>
                      <a:pt x="142" y="2844"/>
                    </a:lnTo>
                    <a:lnTo>
                      <a:pt x="157" y="2847"/>
                    </a:lnTo>
                    <a:lnTo>
                      <a:pt x="189" y="2851"/>
                    </a:lnTo>
                    <a:lnTo>
                      <a:pt x="220" y="2853"/>
                    </a:lnTo>
                    <a:lnTo>
                      <a:pt x="254" y="2853"/>
                    </a:lnTo>
                    <a:lnTo>
                      <a:pt x="286" y="2851"/>
                    </a:lnTo>
                    <a:lnTo>
                      <a:pt x="343" y="2849"/>
                    </a:lnTo>
                    <a:lnTo>
                      <a:pt x="343" y="2849"/>
                    </a:lnTo>
                    <a:lnTo>
                      <a:pt x="381" y="2849"/>
                    </a:lnTo>
                    <a:lnTo>
                      <a:pt x="431" y="2847"/>
                    </a:lnTo>
                    <a:lnTo>
                      <a:pt x="455" y="2844"/>
                    </a:lnTo>
                    <a:lnTo>
                      <a:pt x="482" y="2840"/>
                    </a:lnTo>
                    <a:lnTo>
                      <a:pt x="504" y="2836"/>
                    </a:lnTo>
                    <a:lnTo>
                      <a:pt x="524" y="2831"/>
                    </a:lnTo>
                    <a:lnTo>
                      <a:pt x="524" y="2831"/>
                    </a:lnTo>
                    <a:lnTo>
                      <a:pt x="541" y="2823"/>
                    </a:lnTo>
                    <a:lnTo>
                      <a:pt x="554" y="2814"/>
                    </a:lnTo>
                    <a:lnTo>
                      <a:pt x="567" y="2801"/>
                    </a:lnTo>
                    <a:lnTo>
                      <a:pt x="577" y="2788"/>
                    </a:lnTo>
                    <a:lnTo>
                      <a:pt x="584" y="2771"/>
                    </a:lnTo>
                    <a:lnTo>
                      <a:pt x="592" y="2754"/>
                    </a:lnTo>
                    <a:lnTo>
                      <a:pt x="595" y="2735"/>
                    </a:lnTo>
                    <a:lnTo>
                      <a:pt x="599" y="2715"/>
                    </a:lnTo>
                    <a:lnTo>
                      <a:pt x="599" y="2715"/>
                    </a:lnTo>
                    <a:lnTo>
                      <a:pt x="608" y="2743"/>
                    </a:lnTo>
                    <a:lnTo>
                      <a:pt x="616" y="2756"/>
                    </a:lnTo>
                    <a:lnTo>
                      <a:pt x="623" y="2767"/>
                    </a:lnTo>
                    <a:lnTo>
                      <a:pt x="623" y="2767"/>
                    </a:lnTo>
                    <a:lnTo>
                      <a:pt x="633" y="2778"/>
                    </a:lnTo>
                    <a:lnTo>
                      <a:pt x="642" y="2790"/>
                    </a:lnTo>
                    <a:lnTo>
                      <a:pt x="653" y="2799"/>
                    </a:lnTo>
                    <a:lnTo>
                      <a:pt x="664" y="2806"/>
                    </a:lnTo>
                    <a:lnTo>
                      <a:pt x="676" y="2814"/>
                    </a:lnTo>
                    <a:lnTo>
                      <a:pt x="689" y="2819"/>
                    </a:lnTo>
                    <a:lnTo>
                      <a:pt x="704" y="2823"/>
                    </a:lnTo>
                    <a:lnTo>
                      <a:pt x="717" y="2827"/>
                    </a:lnTo>
                    <a:lnTo>
                      <a:pt x="717" y="2827"/>
                    </a:lnTo>
                    <a:lnTo>
                      <a:pt x="761" y="2833"/>
                    </a:lnTo>
                    <a:lnTo>
                      <a:pt x="810" y="2836"/>
                    </a:lnTo>
                    <a:lnTo>
                      <a:pt x="860" y="2840"/>
                    </a:lnTo>
                    <a:lnTo>
                      <a:pt x="911" y="2840"/>
                    </a:lnTo>
                    <a:lnTo>
                      <a:pt x="911" y="2840"/>
                    </a:lnTo>
                    <a:lnTo>
                      <a:pt x="963" y="2840"/>
                    </a:lnTo>
                    <a:lnTo>
                      <a:pt x="1015" y="2834"/>
                    </a:lnTo>
                    <a:lnTo>
                      <a:pt x="1041" y="2831"/>
                    </a:lnTo>
                    <a:lnTo>
                      <a:pt x="1064" y="2827"/>
                    </a:lnTo>
                    <a:lnTo>
                      <a:pt x="1082" y="2819"/>
                    </a:lnTo>
                    <a:lnTo>
                      <a:pt x="1099" y="2812"/>
                    </a:lnTo>
                    <a:lnTo>
                      <a:pt x="1099" y="2812"/>
                    </a:lnTo>
                    <a:lnTo>
                      <a:pt x="1107" y="2806"/>
                    </a:lnTo>
                    <a:lnTo>
                      <a:pt x="1112" y="2801"/>
                    </a:lnTo>
                    <a:lnTo>
                      <a:pt x="1123" y="2784"/>
                    </a:lnTo>
                    <a:lnTo>
                      <a:pt x="1133" y="2763"/>
                    </a:lnTo>
                    <a:lnTo>
                      <a:pt x="1138" y="2741"/>
                    </a:lnTo>
                    <a:lnTo>
                      <a:pt x="1142" y="2717"/>
                    </a:lnTo>
                    <a:lnTo>
                      <a:pt x="1142" y="2689"/>
                    </a:lnTo>
                    <a:lnTo>
                      <a:pt x="1140" y="2663"/>
                    </a:lnTo>
                    <a:lnTo>
                      <a:pt x="1135" y="2637"/>
                    </a:lnTo>
                    <a:lnTo>
                      <a:pt x="1135" y="2637"/>
                    </a:lnTo>
                    <a:lnTo>
                      <a:pt x="1125" y="2612"/>
                    </a:lnTo>
                    <a:lnTo>
                      <a:pt x="1112" y="2588"/>
                    </a:lnTo>
                    <a:lnTo>
                      <a:pt x="1105" y="2575"/>
                    </a:lnTo>
                    <a:lnTo>
                      <a:pt x="1095" y="2562"/>
                    </a:lnTo>
                    <a:lnTo>
                      <a:pt x="1084" y="2551"/>
                    </a:lnTo>
                    <a:lnTo>
                      <a:pt x="1071" y="2538"/>
                    </a:lnTo>
                    <a:lnTo>
                      <a:pt x="1056" y="2526"/>
                    </a:lnTo>
                    <a:lnTo>
                      <a:pt x="1039" y="2515"/>
                    </a:lnTo>
                    <a:lnTo>
                      <a:pt x="1021" y="2504"/>
                    </a:lnTo>
                    <a:lnTo>
                      <a:pt x="1000" y="2495"/>
                    </a:lnTo>
                    <a:lnTo>
                      <a:pt x="976" y="2487"/>
                    </a:lnTo>
                    <a:lnTo>
                      <a:pt x="952" y="2482"/>
                    </a:lnTo>
                    <a:lnTo>
                      <a:pt x="924" y="2476"/>
                    </a:lnTo>
                    <a:lnTo>
                      <a:pt x="892" y="2472"/>
                    </a:lnTo>
                    <a:lnTo>
                      <a:pt x="892" y="2472"/>
                    </a:lnTo>
                    <a:lnTo>
                      <a:pt x="873" y="1898"/>
                    </a:lnTo>
                    <a:lnTo>
                      <a:pt x="873" y="1898"/>
                    </a:lnTo>
                    <a:lnTo>
                      <a:pt x="871" y="1866"/>
                    </a:lnTo>
                    <a:lnTo>
                      <a:pt x="871" y="1866"/>
                    </a:lnTo>
                    <a:lnTo>
                      <a:pt x="898" y="1858"/>
                    </a:lnTo>
                    <a:lnTo>
                      <a:pt x="924" y="1849"/>
                    </a:lnTo>
                    <a:lnTo>
                      <a:pt x="946" y="1838"/>
                    </a:lnTo>
                    <a:lnTo>
                      <a:pt x="967" y="1825"/>
                    </a:lnTo>
                    <a:lnTo>
                      <a:pt x="989" y="1812"/>
                    </a:lnTo>
                    <a:lnTo>
                      <a:pt x="1010" y="1795"/>
                    </a:lnTo>
                    <a:lnTo>
                      <a:pt x="1051" y="1761"/>
                    </a:lnTo>
                    <a:lnTo>
                      <a:pt x="1051" y="1761"/>
                    </a:lnTo>
                    <a:lnTo>
                      <a:pt x="1082" y="1731"/>
                    </a:lnTo>
                    <a:lnTo>
                      <a:pt x="1108" y="1700"/>
                    </a:lnTo>
                    <a:lnTo>
                      <a:pt x="1133" y="1666"/>
                    </a:lnTo>
                    <a:lnTo>
                      <a:pt x="1142" y="1649"/>
                    </a:lnTo>
                    <a:lnTo>
                      <a:pt x="1151" y="1633"/>
                    </a:lnTo>
                    <a:lnTo>
                      <a:pt x="1159" y="1614"/>
                    </a:lnTo>
                    <a:lnTo>
                      <a:pt x="1166" y="1595"/>
                    </a:lnTo>
                    <a:lnTo>
                      <a:pt x="1172" y="1577"/>
                    </a:lnTo>
                    <a:lnTo>
                      <a:pt x="1176" y="1556"/>
                    </a:lnTo>
                    <a:lnTo>
                      <a:pt x="1179" y="1537"/>
                    </a:lnTo>
                    <a:lnTo>
                      <a:pt x="1183" y="1517"/>
                    </a:lnTo>
                    <a:lnTo>
                      <a:pt x="1185" y="1476"/>
                    </a:lnTo>
                    <a:lnTo>
                      <a:pt x="1185" y="1476"/>
                    </a:lnTo>
                    <a:lnTo>
                      <a:pt x="1183" y="1453"/>
                    </a:lnTo>
                    <a:lnTo>
                      <a:pt x="1181" y="1431"/>
                    </a:lnTo>
                    <a:lnTo>
                      <a:pt x="1177" y="1411"/>
                    </a:lnTo>
                    <a:lnTo>
                      <a:pt x="1174" y="1388"/>
                    </a:lnTo>
                    <a:lnTo>
                      <a:pt x="1168" y="1368"/>
                    </a:lnTo>
                    <a:lnTo>
                      <a:pt x="1161" y="1347"/>
                    </a:lnTo>
                    <a:lnTo>
                      <a:pt x="1153" y="1328"/>
                    </a:lnTo>
                    <a:lnTo>
                      <a:pt x="1146" y="1310"/>
                    </a:lnTo>
                    <a:lnTo>
                      <a:pt x="1125" y="1272"/>
                    </a:lnTo>
                    <a:lnTo>
                      <a:pt x="1101" y="1237"/>
                    </a:lnTo>
                    <a:lnTo>
                      <a:pt x="1075" y="1205"/>
                    </a:lnTo>
                    <a:lnTo>
                      <a:pt x="1045" y="1175"/>
                    </a:lnTo>
                    <a:lnTo>
                      <a:pt x="1015" y="1149"/>
                    </a:lnTo>
                    <a:lnTo>
                      <a:pt x="982" y="1125"/>
                    </a:lnTo>
                    <a:lnTo>
                      <a:pt x="946" y="1103"/>
                    </a:lnTo>
                    <a:lnTo>
                      <a:pt x="911" y="1084"/>
                    </a:lnTo>
                    <a:lnTo>
                      <a:pt x="873" y="1069"/>
                    </a:lnTo>
                    <a:lnTo>
                      <a:pt x="838" y="1056"/>
                    </a:lnTo>
                    <a:lnTo>
                      <a:pt x="801" y="1047"/>
                    </a:lnTo>
                    <a:lnTo>
                      <a:pt x="763" y="1041"/>
                    </a:lnTo>
                    <a:lnTo>
                      <a:pt x="763" y="1041"/>
                    </a:lnTo>
                    <a:lnTo>
                      <a:pt x="806" y="1030"/>
                    </a:lnTo>
                    <a:lnTo>
                      <a:pt x="847" y="1017"/>
                    </a:lnTo>
                    <a:lnTo>
                      <a:pt x="885" y="1000"/>
                    </a:lnTo>
                    <a:lnTo>
                      <a:pt x="922" y="983"/>
                    </a:lnTo>
                    <a:lnTo>
                      <a:pt x="954" y="963"/>
                    </a:lnTo>
                    <a:lnTo>
                      <a:pt x="985" y="940"/>
                    </a:lnTo>
                    <a:lnTo>
                      <a:pt x="1011" y="916"/>
                    </a:lnTo>
                    <a:lnTo>
                      <a:pt x="1038" y="888"/>
                    </a:lnTo>
                    <a:lnTo>
                      <a:pt x="1060" y="860"/>
                    </a:lnTo>
                    <a:lnTo>
                      <a:pt x="1079" y="830"/>
                    </a:lnTo>
                    <a:lnTo>
                      <a:pt x="1095" y="797"/>
                    </a:lnTo>
                    <a:lnTo>
                      <a:pt x="1108" y="761"/>
                    </a:lnTo>
                    <a:lnTo>
                      <a:pt x="1120" y="726"/>
                    </a:lnTo>
                    <a:lnTo>
                      <a:pt x="1127" y="686"/>
                    </a:lnTo>
                    <a:lnTo>
                      <a:pt x="1131" y="645"/>
                    </a:lnTo>
                    <a:lnTo>
                      <a:pt x="1133" y="604"/>
                    </a:lnTo>
                    <a:lnTo>
                      <a:pt x="1133" y="604"/>
                    </a:lnTo>
                    <a:lnTo>
                      <a:pt x="1133" y="576"/>
                    </a:lnTo>
                    <a:lnTo>
                      <a:pt x="1131" y="548"/>
                    </a:lnTo>
                    <a:lnTo>
                      <a:pt x="1127" y="520"/>
                    </a:lnTo>
                    <a:lnTo>
                      <a:pt x="1123" y="492"/>
                    </a:lnTo>
                    <a:lnTo>
                      <a:pt x="1118" y="464"/>
                    </a:lnTo>
                    <a:lnTo>
                      <a:pt x="1110" y="436"/>
                    </a:lnTo>
                    <a:lnTo>
                      <a:pt x="1103" y="410"/>
                    </a:lnTo>
                    <a:lnTo>
                      <a:pt x="1094" y="384"/>
                    </a:lnTo>
                    <a:lnTo>
                      <a:pt x="1082" y="358"/>
                    </a:lnTo>
                    <a:lnTo>
                      <a:pt x="1071" y="332"/>
                    </a:lnTo>
                    <a:lnTo>
                      <a:pt x="1058" y="306"/>
                    </a:lnTo>
                    <a:lnTo>
                      <a:pt x="1045" y="281"/>
                    </a:lnTo>
                    <a:lnTo>
                      <a:pt x="1030" y="257"/>
                    </a:lnTo>
                    <a:lnTo>
                      <a:pt x="1015" y="235"/>
                    </a:lnTo>
                    <a:lnTo>
                      <a:pt x="998" y="212"/>
                    </a:lnTo>
                    <a:lnTo>
                      <a:pt x="980" y="190"/>
                    </a:lnTo>
                    <a:lnTo>
                      <a:pt x="980" y="190"/>
                    </a:lnTo>
                    <a:lnTo>
                      <a:pt x="959" y="168"/>
                    </a:lnTo>
                    <a:lnTo>
                      <a:pt x="939" y="147"/>
                    </a:lnTo>
                    <a:lnTo>
                      <a:pt x="916" y="127"/>
                    </a:lnTo>
                    <a:lnTo>
                      <a:pt x="894" y="110"/>
                    </a:lnTo>
                    <a:lnTo>
                      <a:pt x="871" y="91"/>
                    </a:lnTo>
                    <a:lnTo>
                      <a:pt x="847" y="76"/>
                    </a:lnTo>
                    <a:lnTo>
                      <a:pt x="823" y="61"/>
                    </a:lnTo>
                    <a:lnTo>
                      <a:pt x="797" y="50"/>
                    </a:lnTo>
                    <a:lnTo>
                      <a:pt x="771" y="37"/>
                    </a:lnTo>
                    <a:lnTo>
                      <a:pt x="745" y="28"/>
                    </a:lnTo>
                    <a:lnTo>
                      <a:pt x="718" y="20"/>
                    </a:lnTo>
                    <a:lnTo>
                      <a:pt x="690" y="13"/>
                    </a:lnTo>
                    <a:lnTo>
                      <a:pt x="662" y="7"/>
                    </a:lnTo>
                    <a:lnTo>
                      <a:pt x="635" y="3"/>
                    </a:lnTo>
                    <a:lnTo>
                      <a:pt x="605" y="2"/>
                    </a:lnTo>
                    <a:lnTo>
                      <a:pt x="577" y="0"/>
                    </a:lnTo>
                    <a:lnTo>
                      <a:pt x="577" y="0"/>
                    </a:lnTo>
                    <a:lnTo>
                      <a:pt x="547" y="2"/>
                    </a:lnTo>
                    <a:lnTo>
                      <a:pt x="519" y="3"/>
                    </a:lnTo>
                    <a:lnTo>
                      <a:pt x="491" y="7"/>
                    </a:lnTo>
                    <a:lnTo>
                      <a:pt x="463" y="13"/>
                    </a:lnTo>
                    <a:lnTo>
                      <a:pt x="435" y="18"/>
                    </a:lnTo>
                    <a:lnTo>
                      <a:pt x="407" y="28"/>
                    </a:lnTo>
                    <a:lnTo>
                      <a:pt x="381" y="37"/>
                    </a:lnTo>
                    <a:lnTo>
                      <a:pt x="355" y="46"/>
                    </a:lnTo>
                    <a:lnTo>
                      <a:pt x="330" y="59"/>
                    </a:lnTo>
                    <a:lnTo>
                      <a:pt x="304" y="72"/>
                    </a:lnTo>
                    <a:lnTo>
                      <a:pt x="280" y="86"/>
                    </a:lnTo>
                    <a:lnTo>
                      <a:pt x="258" y="102"/>
                    </a:lnTo>
                    <a:lnTo>
                      <a:pt x="235" y="117"/>
                    </a:lnTo>
                    <a:lnTo>
                      <a:pt x="213" y="136"/>
                    </a:lnTo>
                    <a:lnTo>
                      <a:pt x="192" y="155"/>
                    </a:lnTo>
                    <a:lnTo>
                      <a:pt x="172" y="173"/>
                    </a:lnTo>
                    <a:lnTo>
                      <a:pt x="153" y="194"/>
                    </a:lnTo>
                    <a:lnTo>
                      <a:pt x="134" y="216"/>
                    </a:lnTo>
                    <a:lnTo>
                      <a:pt x="118" y="237"/>
                    </a:lnTo>
                    <a:lnTo>
                      <a:pt x="101" y="261"/>
                    </a:lnTo>
                    <a:lnTo>
                      <a:pt x="86" y="285"/>
                    </a:lnTo>
                    <a:lnTo>
                      <a:pt x="71" y="309"/>
                    </a:lnTo>
                    <a:lnTo>
                      <a:pt x="58" y="334"/>
                    </a:lnTo>
                    <a:lnTo>
                      <a:pt x="47" y="360"/>
                    </a:lnTo>
                    <a:lnTo>
                      <a:pt x="36" y="386"/>
                    </a:lnTo>
                    <a:lnTo>
                      <a:pt x="28" y="414"/>
                    </a:lnTo>
                    <a:lnTo>
                      <a:pt x="19" y="440"/>
                    </a:lnTo>
                    <a:lnTo>
                      <a:pt x="13" y="468"/>
                    </a:lnTo>
                    <a:lnTo>
                      <a:pt x="8" y="498"/>
                    </a:lnTo>
                    <a:lnTo>
                      <a:pt x="4" y="526"/>
                    </a:lnTo>
                    <a:lnTo>
                      <a:pt x="2" y="556"/>
                    </a:lnTo>
                    <a:lnTo>
                      <a:pt x="0" y="586"/>
                    </a:lnTo>
                    <a:lnTo>
                      <a:pt x="0" y="586"/>
                    </a:lnTo>
                    <a:lnTo>
                      <a:pt x="2" y="627"/>
                    </a:lnTo>
                    <a:lnTo>
                      <a:pt x="8" y="668"/>
                    </a:lnTo>
                    <a:lnTo>
                      <a:pt x="15" y="705"/>
                    </a:lnTo>
                    <a:lnTo>
                      <a:pt x="26" y="742"/>
                    </a:lnTo>
                    <a:lnTo>
                      <a:pt x="41" y="778"/>
                    </a:lnTo>
                    <a:lnTo>
                      <a:pt x="60" y="811"/>
                    </a:lnTo>
                    <a:lnTo>
                      <a:pt x="78" y="845"/>
                    </a:lnTo>
                    <a:lnTo>
                      <a:pt x="103" y="875"/>
                    </a:lnTo>
                    <a:lnTo>
                      <a:pt x="129" y="903"/>
                    </a:lnTo>
                    <a:lnTo>
                      <a:pt x="157" y="929"/>
                    </a:lnTo>
                    <a:lnTo>
                      <a:pt x="189" y="953"/>
                    </a:lnTo>
                    <a:lnTo>
                      <a:pt x="224" y="974"/>
                    </a:lnTo>
                    <a:lnTo>
                      <a:pt x="259" y="994"/>
                    </a:lnTo>
                    <a:lnTo>
                      <a:pt x="299" y="1011"/>
                    </a:lnTo>
                    <a:lnTo>
                      <a:pt x="340" y="1026"/>
                    </a:lnTo>
                    <a:lnTo>
                      <a:pt x="384" y="1037"/>
                    </a:lnTo>
                    <a:lnTo>
                      <a:pt x="384" y="1037"/>
                    </a:lnTo>
                    <a:close/>
                    <a:moveTo>
                      <a:pt x="670" y="1108"/>
                    </a:moveTo>
                    <a:lnTo>
                      <a:pt x="670" y="1108"/>
                    </a:lnTo>
                    <a:lnTo>
                      <a:pt x="672" y="1112"/>
                    </a:lnTo>
                    <a:lnTo>
                      <a:pt x="677" y="1114"/>
                    </a:lnTo>
                    <a:lnTo>
                      <a:pt x="689" y="1116"/>
                    </a:lnTo>
                    <a:lnTo>
                      <a:pt x="715" y="1118"/>
                    </a:lnTo>
                    <a:lnTo>
                      <a:pt x="715" y="1118"/>
                    </a:lnTo>
                    <a:lnTo>
                      <a:pt x="746" y="1119"/>
                    </a:lnTo>
                    <a:lnTo>
                      <a:pt x="776" y="1123"/>
                    </a:lnTo>
                    <a:lnTo>
                      <a:pt x="804" y="1132"/>
                    </a:lnTo>
                    <a:lnTo>
                      <a:pt x="834" y="1144"/>
                    </a:lnTo>
                    <a:lnTo>
                      <a:pt x="864" y="1159"/>
                    </a:lnTo>
                    <a:lnTo>
                      <a:pt x="894" y="1175"/>
                    </a:lnTo>
                    <a:lnTo>
                      <a:pt x="924" y="1196"/>
                    </a:lnTo>
                    <a:lnTo>
                      <a:pt x="954" y="1218"/>
                    </a:lnTo>
                    <a:lnTo>
                      <a:pt x="954" y="1218"/>
                    </a:lnTo>
                    <a:lnTo>
                      <a:pt x="976" y="1235"/>
                    </a:lnTo>
                    <a:lnTo>
                      <a:pt x="1002" y="1257"/>
                    </a:lnTo>
                    <a:lnTo>
                      <a:pt x="1026" y="1284"/>
                    </a:lnTo>
                    <a:lnTo>
                      <a:pt x="1051" y="1313"/>
                    </a:lnTo>
                    <a:lnTo>
                      <a:pt x="1062" y="1330"/>
                    </a:lnTo>
                    <a:lnTo>
                      <a:pt x="1071" y="1349"/>
                    </a:lnTo>
                    <a:lnTo>
                      <a:pt x="1080" y="1368"/>
                    </a:lnTo>
                    <a:lnTo>
                      <a:pt x="1088" y="1388"/>
                    </a:lnTo>
                    <a:lnTo>
                      <a:pt x="1095" y="1409"/>
                    </a:lnTo>
                    <a:lnTo>
                      <a:pt x="1101" y="1431"/>
                    </a:lnTo>
                    <a:lnTo>
                      <a:pt x="1103" y="1453"/>
                    </a:lnTo>
                    <a:lnTo>
                      <a:pt x="1105" y="1476"/>
                    </a:lnTo>
                    <a:lnTo>
                      <a:pt x="1105" y="1476"/>
                    </a:lnTo>
                    <a:lnTo>
                      <a:pt x="1103" y="1513"/>
                    </a:lnTo>
                    <a:lnTo>
                      <a:pt x="1097" y="1547"/>
                    </a:lnTo>
                    <a:lnTo>
                      <a:pt x="1090" y="1578"/>
                    </a:lnTo>
                    <a:lnTo>
                      <a:pt x="1079" y="1606"/>
                    </a:lnTo>
                    <a:lnTo>
                      <a:pt x="1064" y="1634"/>
                    </a:lnTo>
                    <a:lnTo>
                      <a:pt x="1049" y="1659"/>
                    </a:lnTo>
                    <a:lnTo>
                      <a:pt x="1030" y="1681"/>
                    </a:lnTo>
                    <a:lnTo>
                      <a:pt x="1010" y="1702"/>
                    </a:lnTo>
                    <a:lnTo>
                      <a:pt x="989" y="1720"/>
                    </a:lnTo>
                    <a:lnTo>
                      <a:pt x="967" y="1737"/>
                    </a:lnTo>
                    <a:lnTo>
                      <a:pt x="942" y="1752"/>
                    </a:lnTo>
                    <a:lnTo>
                      <a:pt x="918" y="1765"/>
                    </a:lnTo>
                    <a:lnTo>
                      <a:pt x="894" y="1774"/>
                    </a:lnTo>
                    <a:lnTo>
                      <a:pt x="871" y="1784"/>
                    </a:lnTo>
                    <a:lnTo>
                      <a:pt x="847" y="1789"/>
                    </a:lnTo>
                    <a:lnTo>
                      <a:pt x="823" y="1793"/>
                    </a:lnTo>
                    <a:lnTo>
                      <a:pt x="823" y="1793"/>
                    </a:lnTo>
                    <a:lnTo>
                      <a:pt x="816" y="1795"/>
                    </a:lnTo>
                    <a:lnTo>
                      <a:pt x="810" y="1799"/>
                    </a:lnTo>
                    <a:lnTo>
                      <a:pt x="804" y="1802"/>
                    </a:lnTo>
                    <a:lnTo>
                      <a:pt x="799" y="1808"/>
                    </a:lnTo>
                    <a:lnTo>
                      <a:pt x="795" y="1814"/>
                    </a:lnTo>
                    <a:lnTo>
                      <a:pt x="791" y="1821"/>
                    </a:lnTo>
                    <a:lnTo>
                      <a:pt x="789" y="1829"/>
                    </a:lnTo>
                    <a:lnTo>
                      <a:pt x="789" y="1836"/>
                    </a:lnTo>
                    <a:lnTo>
                      <a:pt x="789" y="1836"/>
                    </a:lnTo>
                    <a:lnTo>
                      <a:pt x="793" y="1901"/>
                    </a:lnTo>
                    <a:lnTo>
                      <a:pt x="793" y="1901"/>
                    </a:lnTo>
                    <a:lnTo>
                      <a:pt x="806" y="2271"/>
                    </a:lnTo>
                    <a:lnTo>
                      <a:pt x="814" y="2512"/>
                    </a:lnTo>
                    <a:lnTo>
                      <a:pt x="814" y="2512"/>
                    </a:lnTo>
                    <a:lnTo>
                      <a:pt x="816" y="2521"/>
                    </a:lnTo>
                    <a:lnTo>
                      <a:pt x="817" y="2528"/>
                    </a:lnTo>
                    <a:lnTo>
                      <a:pt x="821" y="2534"/>
                    </a:lnTo>
                    <a:lnTo>
                      <a:pt x="827" y="2540"/>
                    </a:lnTo>
                    <a:lnTo>
                      <a:pt x="832" y="2545"/>
                    </a:lnTo>
                    <a:lnTo>
                      <a:pt x="838" y="2549"/>
                    </a:lnTo>
                    <a:lnTo>
                      <a:pt x="845" y="2551"/>
                    </a:lnTo>
                    <a:lnTo>
                      <a:pt x="855" y="2551"/>
                    </a:lnTo>
                    <a:lnTo>
                      <a:pt x="855" y="2551"/>
                    </a:lnTo>
                    <a:lnTo>
                      <a:pt x="890" y="2553"/>
                    </a:lnTo>
                    <a:lnTo>
                      <a:pt x="924" y="2556"/>
                    </a:lnTo>
                    <a:lnTo>
                      <a:pt x="954" y="2564"/>
                    </a:lnTo>
                    <a:lnTo>
                      <a:pt x="980" y="2573"/>
                    </a:lnTo>
                    <a:lnTo>
                      <a:pt x="1002" y="2586"/>
                    </a:lnTo>
                    <a:lnTo>
                      <a:pt x="1021" y="2601"/>
                    </a:lnTo>
                    <a:lnTo>
                      <a:pt x="1038" y="2618"/>
                    </a:lnTo>
                    <a:lnTo>
                      <a:pt x="1043" y="2629"/>
                    </a:lnTo>
                    <a:lnTo>
                      <a:pt x="1049" y="2638"/>
                    </a:lnTo>
                    <a:lnTo>
                      <a:pt x="1049" y="2638"/>
                    </a:lnTo>
                    <a:lnTo>
                      <a:pt x="1056" y="2657"/>
                    </a:lnTo>
                    <a:lnTo>
                      <a:pt x="1060" y="2674"/>
                    </a:lnTo>
                    <a:lnTo>
                      <a:pt x="1062" y="2691"/>
                    </a:lnTo>
                    <a:lnTo>
                      <a:pt x="1064" y="2706"/>
                    </a:lnTo>
                    <a:lnTo>
                      <a:pt x="1062" y="2719"/>
                    </a:lnTo>
                    <a:lnTo>
                      <a:pt x="1060" y="2732"/>
                    </a:lnTo>
                    <a:lnTo>
                      <a:pt x="1056" y="2739"/>
                    </a:lnTo>
                    <a:lnTo>
                      <a:pt x="1054" y="2747"/>
                    </a:lnTo>
                    <a:lnTo>
                      <a:pt x="1054" y="2747"/>
                    </a:lnTo>
                    <a:lnTo>
                      <a:pt x="1038" y="2750"/>
                    </a:lnTo>
                    <a:lnTo>
                      <a:pt x="1008" y="2756"/>
                    </a:lnTo>
                    <a:lnTo>
                      <a:pt x="965" y="2760"/>
                    </a:lnTo>
                    <a:lnTo>
                      <a:pt x="911" y="2762"/>
                    </a:lnTo>
                    <a:lnTo>
                      <a:pt x="911" y="2762"/>
                    </a:lnTo>
                    <a:lnTo>
                      <a:pt x="864" y="2760"/>
                    </a:lnTo>
                    <a:lnTo>
                      <a:pt x="817" y="2758"/>
                    </a:lnTo>
                    <a:lnTo>
                      <a:pt x="771" y="2752"/>
                    </a:lnTo>
                    <a:lnTo>
                      <a:pt x="730" y="2747"/>
                    </a:lnTo>
                    <a:lnTo>
                      <a:pt x="730" y="2747"/>
                    </a:lnTo>
                    <a:lnTo>
                      <a:pt x="717" y="2745"/>
                    </a:lnTo>
                    <a:lnTo>
                      <a:pt x="705" y="2739"/>
                    </a:lnTo>
                    <a:lnTo>
                      <a:pt x="696" y="2732"/>
                    </a:lnTo>
                    <a:lnTo>
                      <a:pt x="689" y="2722"/>
                    </a:lnTo>
                    <a:lnTo>
                      <a:pt x="689" y="2722"/>
                    </a:lnTo>
                    <a:lnTo>
                      <a:pt x="683" y="2707"/>
                    </a:lnTo>
                    <a:lnTo>
                      <a:pt x="679" y="2689"/>
                    </a:lnTo>
                    <a:lnTo>
                      <a:pt x="674" y="2644"/>
                    </a:lnTo>
                    <a:lnTo>
                      <a:pt x="672" y="2599"/>
                    </a:lnTo>
                    <a:lnTo>
                      <a:pt x="672" y="2581"/>
                    </a:lnTo>
                    <a:lnTo>
                      <a:pt x="674" y="2568"/>
                    </a:lnTo>
                    <a:lnTo>
                      <a:pt x="674" y="2568"/>
                    </a:lnTo>
                    <a:lnTo>
                      <a:pt x="674" y="2560"/>
                    </a:lnTo>
                    <a:lnTo>
                      <a:pt x="674" y="2560"/>
                    </a:lnTo>
                    <a:lnTo>
                      <a:pt x="676" y="2459"/>
                    </a:lnTo>
                    <a:lnTo>
                      <a:pt x="677" y="2357"/>
                    </a:lnTo>
                    <a:lnTo>
                      <a:pt x="677" y="2357"/>
                    </a:lnTo>
                    <a:lnTo>
                      <a:pt x="681" y="2260"/>
                    </a:lnTo>
                    <a:lnTo>
                      <a:pt x="683" y="2172"/>
                    </a:lnTo>
                    <a:lnTo>
                      <a:pt x="681" y="2095"/>
                    </a:lnTo>
                    <a:lnTo>
                      <a:pt x="679" y="2062"/>
                    </a:lnTo>
                    <a:lnTo>
                      <a:pt x="676" y="2030"/>
                    </a:lnTo>
                    <a:lnTo>
                      <a:pt x="670" y="2002"/>
                    </a:lnTo>
                    <a:lnTo>
                      <a:pt x="664" y="1978"/>
                    </a:lnTo>
                    <a:lnTo>
                      <a:pt x="657" y="1955"/>
                    </a:lnTo>
                    <a:lnTo>
                      <a:pt x="648" y="1939"/>
                    </a:lnTo>
                    <a:lnTo>
                      <a:pt x="636" y="1924"/>
                    </a:lnTo>
                    <a:lnTo>
                      <a:pt x="623" y="1913"/>
                    </a:lnTo>
                    <a:lnTo>
                      <a:pt x="616" y="1909"/>
                    </a:lnTo>
                    <a:lnTo>
                      <a:pt x="607" y="1907"/>
                    </a:lnTo>
                    <a:lnTo>
                      <a:pt x="590" y="1903"/>
                    </a:lnTo>
                    <a:lnTo>
                      <a:pt x="590" y="1903"/>
                    </a:lnTo>
                    <a:lnTo>
                      <a:pt x="584" y="1903"/>
                    </a:lnTo>
                    <a:lnTo>
                      <a:pt x="584" y="1903"/>
                    </a:lnTo>
                    <a:lnTo>
                      <a:pt x="577" y="1905"/>
                    </a:lnTo>
                    <a:lnTo>
                      <a:pt x="567" y="1909"/>
                    </a:lnTo>
                    <a:lnTo>
                      <a:pt x="558" y="1914"/>
                    </a:lnTo>
                    <a:lnTo>
                      <a:pt x="547" y="1926"/>
                    </a:lnTo>
                    <a:lnTo>
                      <a:pt x="547" y="1926"/>
                    </a:lnTo>
                    <a:lnTo>
                      <a:pt x="541" y="1933"/>
                    </a:lnTo>
                    <a:lnTo>
                      <a:pt x="537" y="1944"/>
                    </a:lnTo>
                    <a:lnTo>
                      <a:pt x="528" y="1968"/>
                    </a:lnTo>
                    <a:lnTo>
                      <a:pt x="523" y="2000"/>
                    </a:lnTo>
                    <a:lnTo>
                      <a:pt x="515" y="2036"/>
                    </a:lnTo>
                    <a:lnTo>
                      <a:pt x="511" y="2077"/>
                    </a:lnTo>
                    <a:lnTo>
                      <a:pt x="508" y="2122"/>
                    </a:lnTo>
                    <a:lnTo>
                      <a:pt x="502" y="2217"/>
                    </a:lnTo>
                    <a:lnTo>
                      <a:pt x="500" y="2317"/>
                    </a:lnTo>
                    <a:lnTo>
                      <a:pt x="500" y="2413"/>
                    </a:lnTo>
                    <a:lnTo>
                      <a:pt x="504" y="2497"/>
                    </a:lnTo>
                    <a:lnTo>
                      <a:pt x="508" y="2560"/>
                    </a:lnTo>
                    <a:lnTo>
                      <a:pt x="508" y="2560"/>
                    </a:lnTo>
                    <a:lnTo>
                      <a:pt x="513" y="2640"/>
                    </a:lnTo>
                    <a:lnTo>
                      <a:pt x="515" y="2672"/>
                    </a:lnTo>
                    <a:lnTo>
                      <a:pt x="515" y="2700"/>
                    </a:lnTo>
                    <a:lnTo>
                      <a:pt x="513" y="2721"/>
                    </a:lnTo>
                    <a:lnTo>
                      <a:pt x="509" y="2737"/>
                    </a:lnTo>
                    <a:lnTo>
                      <a:pt x="504" y="2750"/>
                    </a:lnTo>
                    <a:lnTo>
                      <a:pt x="500" y="2754"/>
                    </a:lnTo>
                    <a:lnTo>
                      <a:pt x="496" y="2756"/>
                    </a:lnTo>
                    <a:lnTo>
                      <a:pt x="496" y="2756"/>
                    </a:lnTo>
                    <a:lnTo>
                      <a:pt x="472" y="2762"/>
                    </a:lnTo>
                    <a:lnTo>
                      <a:pt x="437" y="2765"/>
                    </a:lnTo>
                    <a:lnTo>
                      <a:pt x="394" y="2769"/>
                    </a:lnTo>
                    <a:lnTo>
                      <a:pt x="343" y="2769"/>
                    </a:lnTo>
                    <a:lnTo>
                      <a:pt x="343" y="2769"/>
                    </a:lnTo>
                    <a:lnTo>
                      <a:pt x="297" y="2771"/>
                    </a:lnTo>
                    <a:lnTo>
                      <a:pt x="248" y="2773"/>
                    </a:lnTo>
                    <a:lnTo>
                      <a:pt x="224" y="2773"/>
                    </a:lnTo>
                    <a:lnTo>
                      <a:pt x="200" y="2771"/>
                    </a:lnTo>
                    <a:lnTo>
                      <a:pt x="175" y="2769"/>
                    </a:lnTo>
                    <a:lnTo>
                      <a:pt x="153" y="2763"/>
                    </a:lnTo>
                    <a:lnTo>
                      <a:pt x="153" y="2763"/>
                    </a:lnTo>
                    <a:lnTo>
                      <a:pt x="146" y="2752"/>
                    </a:lnTo>
                    <a:lnTo>
                      <a:pt x="140" y="2739"/>
                    </a:lnTo>
                    <a:lnTo>
                      <a:pt x="138" y="2724"/>
                    </a:lnTo>
                    <a:lnTo>
                      <a:pt x="136" y="2707"/>
                    </a:lnTo>
                    <a:lnTo>
                      <a:pt x="138" y="2691"/>
                    </a:lnTo>
                    <a:lnTo>
                      <a:pt x="140" y="2672"/>
                    </a:lnTo>
                    <a:lnTo>
                      <a:pt x="146" y="2653"/>
                    </a:lnTo>
                    <a:lnTo>
                      <a:pt x="151" y="2635"/>
                    </a:lnTo>
                    <a:lnTo>
                      <a:pt x="151" y="2635"/>
                    </a:lnTo>
                    <a:lnTo>
                      <a:pt x="155" y="2627"/>
                    </a:lnTo>
                    <a:lnTo>
                      <a:pt x="161" y="2618"/>
                    </a:lnTo>
                    <a:lnTo>
                      <a:pt x="168" y="2610"/>
                    </a:lnTo>
                    <a:lnTo>
                      <a:pt x="177" y="2605"/>
                    </a:lnTo>
                    <a:lnTo>
                      <a:pt x="198" y="2592"/>
                    </a:lnTo>
                    <a:lnTo>
                      <a:pt x="222" y="2581"/>
                    </a:lnTo>
                    <a:lnTo>
                      <a:pt x="248" y="2573"/>
                    </a:lnTo>
                    <a:lnTo>
                      <a:pt x="274" y="2566"/>
                    </a:lnTo>
                    <a:lnTo>
                      <a:pt x="301" y="2562"/>
                    </a:lnTo>
                    <a:lnTo>
                      <a:pt x="325" y="2562"/>
                    </a:lnTo>
                    <a:lnTo>
                      <a:pt x="325" y="2562"/>
                    </a:lnTo>
                    <a:lnTo>
                      <a:pt x="332" y="2560"/>
                    </a:lnTo>
                    <a:lnTo>
                      <a:pt x="340" y="2558"/>
                    </a:lnTo>
                    <a:lnTo>
                      <a:pt x="347" y="2554"/>
                    </a:lnTo>
                    <a:lnTo>
                      <a:pt x="353" y="2551"/>
                    </a:lnTo>
                    <a:lnTo>
                      <a:pt x="353" y="2551"/>
                    </a:lnTo>
                    <a:lnTo>
                      <a:pt x="358" y="2543"/>
                    </a:lnTo>
                    <a:lnTo>
                      <a:pt x="362" y="2538"/>
                    </a:lnTo>
                    <a:lnTo>
                      <a:pt x="364" y="2530"/>
                    </a:lnTo>
                    <a:lnTo>
                      <a:pt x="364" y="2523"/>
                    </a:lnTo>
                    <a:lnTo>
                      <a:pt x="364" y="2523"/>
                    </a:lnTo>
                    <a:lnTo>
                      <a:pt x="366" y="2273"/>
                    </a:lnTo>
                    <a:lnTo>
                      <a:pt x="370" y="2047"/>
                    </a:lnTo>
                    <a:lnTo>
                      <a:pt x="373" y="1827"/>
                    </a:lnTo>
                    <a:lnTo>
                      <a:pt x="373" y="1821"/>
                    </a:lnTo>
                    <a:lnTo>
                      <a:pt x="373" y="1821"/>
                    </a:lnTo>
                    <a:lnTo>
                      <a:pt x="371" y="1810"/>
                    </a:lnTo>
                    <a:lnTo>
                      <a:pt x="366" y="1799"/>
                    </a:lnTo>
                    <a:lnTo>
                      <a:pt x="358" y="1789"/>
                    </a:lnTo>
                    <a:lnTo>
                      <a:pt x="347" y="1784"/>
                    </a:lnTo>
                    <a:lnTo>
                      <a:pt x="347" y="1784"/>
                    </a:lnTo>
                    <a:lnTo>
                      <a:pt x="325" y="1776"/>
                    </a:lnTo>
                    <a:lnTo>
                      <a:pt x="304" y="1765"/>
                    </a:lnTo>
                    <a:lnTo>
                      <a:pt x="284" y="1754"/>
                    </a:lnTo>
                    <a:lnTo>
                      <a:pt x="263" y="1741"/>
                    </a:lnTo>
                    <a:lnTo>
                      <a:pt x="243" y="1728"/>
                    </a:lnTo>
                    <a:lnTo>
                      <a:pt x="224" y="1711"/>
                    </a:lnTo>
                    <a:lnTo>
                      <a:pt x="205" y="1694"/>
                    </a:lnTo>
                    <a:lnTo>
                      <a:pt x="189" y="1675"/>
                    </a:lnTo>
                    <a:lnTo>
                      <a:pt x="172" y="1655"/>
                    </a:lnTo>
                    <a:lnTo>
                      <a:pt x="157" y="1633"/>
                    </a:lnTo>
                    <a:lnTo>
                      <a:pt x="144" y="1610"/>
                    </a:lnTo>
                    <a:lnTo>
                      <a:pt x="134" y="1586"/>
                    </a:lnTo>
                    <a:lnTo>
                      <a:pt x="125" y="1560"/>
                    </a:lnTo>
                    <a:lnTo>
                      <a:pt x="118" y="1534"/>
                    </a:lnTo>
                    <a:lnTo>
                      <a:pt x="114" y="1506"/>
                    </a:lnTo>
                    <a:lnTo>
                      <a:pt x="114" y="1476"/>
                    </a:lnTo>
                    <a:lnTo>
                      <a:pt x="114" y="1476"/>
                    </a:lnTo>
                    <a:lnTo>
                      <a:pt x="114" y="1457"/>
                    </a:lnTo>
                    <a:lnTo>
                      <a:pt x="116" y="1438"/>
                    </a:lnTo>
                    <a:lnTo>
                      <a:pt x="120" y="1422"/>
                    </a:lnTo>
                    <a:lnTo>
                      <a:pt x="123" y="1403"/>
                    </a:lnTo>
                    <a:lnTo>
                      <a:pt x="129" y="1386"/>
                    </a:lnTo>
                    <a:lnTo>
                      <a:pt x="136" y="1368"/>
                    </a:lnTo>
                    <a:lnTo>
                      <a:pt x="153" y="1336"/>
                    </a:lnTo>
                    <a:lnTo>
                      <a:pt x="172" y="1304"/>
                    </a:lnTo>
                    <a:lnTo>
                      <a:pt x="194" y="1274"/>
                    </a:lnTo>
                    <a:lnTo>
                      <a:pt x="220" y="1248"/>
                    </a:lnTo>
                    <a:lnTo>
                      <a:pt x="248" y="1222"/>
                    </a:lnTo>
                    <a:lnTo>
                      <a:pt x="276" y="1200"/>
                    </a:lnTo>
                    <a:lnTo>
                      <a:pt x="306" y="1179"/>
                    </a:lnTo>
                    <a:lnTo>
                      <a:pt x="336" y="1162"/>
                    </a:lnTo>
                    <a:lnTo>
                      <a:pt x="366" y="1147"/>
                    </a:lnTo>
                    <a:lnTo>
                      <a:pt x="394" y="1136"/>
                    </a:lnTo>
                    <a:lnTo>
                      <a:pt x="422" y="1127"/>
                    </a:lnTo>
                    <a:lnTo>
                      <a:pt x="448" y="1123"/>
                    </a:lnTo>
                    <a:lnTo>
                      <a:pt x="472" y="1121"/>
                    </a:lnTo>
                    <a:lnTo>
                      <a:pt x="472" y="1121"/>
                    </a:lnTo>
                    <a:lnTo>
                      <a:pt x="487" y="1121"/>
                    </a:lnTo>
                    <a:lnTo>
                      <a:pt x="493" y="1121"/>
                    </a:lnTo>
                    <a:lnTo>
                      <a:pt x="495" y="1119"/>
                    </a:lnTo>
                    <a:lnTo>
                      <a:pt x="496" y="1118"/>
                    </a:lnTo>
                    <a:lnTo>
                      <a:pt x="496" y="1118"/>
                    </a:lnTo>
                    <a:lnTo>
                      <a:pt x="508" y="1090"/>
                    </a:lnTo>
                    <a:lnTo>
                      <a:pt x="513" y="1062"/>
                    </a:lnTo>
                    <a:lnTo>
                      <a:pt x="517" y="1039"/>
                    </a:lnTo>
                    <a:lnTo>
                      <a:pt x="517" y="1019"/>
                    </a:lnTo>
                    <a:lnTo>
                      <a:pt x="515" y="1002"/>
                    </a:lnTo>
                    <a:lnTo>
                      <a:pt x="511" y="989"/>
                    </a:lnTo>
                    <a:lnTo>
                      <a:pt x="509" y="978"/>
                    </a:lnTo>
                    <a:lnTo>
                      <a:pt x="506" y="978"/>
                    </a:lnTo>
                    <a:lnTo>
                      <a:pt x="506" y="978"/>
                    </a:lnTo>
                    <a:lnTo>
                      <a:pt x="476" y="976"/>
                    </a:lnTo>
                    <a:lnTo>
                      <a:pt x="452" y="972"/>
                    </a:lnTo>
                    <a:lnTo>
                      <a:pt x="403" y="959"/>
                    </a:lnTo>
                    <a:lnTo>
                      <a:pt x="403" y="959"/>
                    </a:lnTo>
                    <a:lnTo>
                      <a:pt x="366" y="950"/>
                    </a:lnTo>
                    <a:lnTo>
                      <a:pt x="330" y="936"/>
                    </a:lnTo>
                    <a:lnTo>
                      <a:pt x="297" y="923"/>
                    </a:lnTo>
                    <a:lnTo>
                      <a:pt x="267" y="907"/>
                    </a:lnTo>
                    <a:lnTo>
                      <a:pt x="237" y="890"/>
                    </a:lnTo>
                    <a:lnTo>
                      <a:pt x="211" y="869"/>
                    </a:lnTo>
                    <a:lnTo>
                      <a:pt x="187" y="849"/>
                    </a:lnTo>
                    <a:lnTo>
                      <a:pt x="164" y="825"/>
                    </a:lnTo>
                    <a:lnTo>
                      <a:pt x="146" y="800"/>
                    </a:lnTo>
                    <a:lnTo>
                      <a:pt x="129" y="774"/>
                    </a:lnTo>
                    <a:lnTo>
                      <a:pt x="114" y="746"/>
                    </a:lnTo>
                    <a:lnTo>
                      <a:pt x="103" y="716"/>
                    </a:lnTo>
                    <a:lnTo>
                      <a:pt x="93" y="686"/>
                    </a:lnTo>
                    <a:lnTo>
                      <a:pt x="86" y="653"/>
                    </a:lnTo>
                    <a:lnTo>
                      <a:pt x="82" y="619"/>
                    </a:lnTo>
                    <a:lnTo>
                      <a:pt x="80" y="586"/>
                    </a:lnTo>
                    <a:lnTo>
                      <a:pt x="80" y="586"/>
                    </a:lnTo>
                    <a:lnTo>
                      <a:pt x="80" y="561"/>
                    </a:lnTo>
                    <a:lnTo>
                      <a:pt x="82" y="539"/>
                    </a:lnTo>
                    <a:lnTo>
                      <a:pt x="90" y="492"/>
                    </a:lnTo>
                    <a:lnTo>
                      <a:pt x="101" y="448"/>
                    </a:lnTo>
                    <a:lnTo>
                      <a:pt x="116" y="403"/>
                    </a:lnTo>
                    <a:lnTo>
                      <a:pt x="136" y="360"/>
                    </a:lnTo>
                    <a:lnTo>
                      <a:pt x="159" y="319"/>
                    </a:lnTo>
                    <a:lnTo>
                      <a:pt x="187" y="278"/>
                    </a:lnTo>
                    <a:lnTo>
                      <a:pt x="217" y="240"/>
                    </a:lnTo>
                    <a:lnTo>
                      <a:pt x="233" y="224"/>
                    </a:lnTo>
                    <a:lnTo>
                      <a:pt x="252" y="207"/>
                    </a:lnTo>
                    <a:lnTo>
                      <a:pt x="271" y="190"/>
                    </a:lnTo>
                    <a:lnTo>
                      <a:pt x="289" y="175"/>
                    </a:lnTo>
                    <a:lnTo>
                      <a:pt x="310" y="162"/>
                    </a:lnTo>
                    <a:lnTo>
                      <a:pt x="330" y="147"/>
                    </a:lnTo>
                    <a:lnTo>
                      <a:pt x="351" y="136"/>
                    </a:lnTo>
                    <a:lnTo>
                      <a:pt x="373" y="125"/>
                    </a:lnTo>
                    <a:lnTo>
                      <a:pt x="398" y="115"/>
                    </a:lnTo>
                    <a:lnTo>
                      <a:pt x="420" y="106"/>
                    </a:lnTo>
                    <a:lnTo>
                      <a:pt x="444" y="99"/>
                    </a:lnTo>
                    <a:lnTo>
                      <a:pt x="470" y="91"/>
                    </a:lnTo>
                    <a:lnTo>
                      <a:pt x="496" y="87"/>
                    </a:lnTo>
                    <a:lnTo>
                      <a:pt x="523" y="84"/>
                    </a:lnTo>
                    <a:lnTo>
                      <a:pt x="549" y="80"/>
                    </a:lnTo>
                    <a:lnTo>
                      <a:pt x="577" y="80"/>
                    </a:lnTo>
                    <a:lnTo>
                      <a:pt x="577" y="80"/>
                    </a:lnTo>
                    <a:lnTo>
                      <a:pt x="603" y="80"/>
                    </a:lnTo>
                    <a:lnTo>
                      <a:pt x="629" y="84"/>
                    </a:lnTo>
                    <a:lnTo>
                      <a:pt x="655" y="87"/>
                    </a:lnTo>
                    <a:lnTo>
                      <a:pt x="679" y="91"/>
                    </a:lnTo>
                    <a:lnTo>
                      <a:pt x="704" y="99"/>
                    </a:lnTo>
                    <a:lnTo>
                      <a:pt x="726" y="106"/>
                    </a:lnTo>
                    <a:lnTo>
                      <a:pt x="750" y="115"/>
                    </a:lnTo>
                    <a:lnTo>
                      <a:pt x="771" y="127"/>
                    </a:lnTo>
                    <a:lnTo>
                      <a:pt x="793" y="138"/>
                    </a:lnTo>
                    <a:lnTo>
                      <a:pt x="814" y="151"/>
                    </a:lnTo>
                    <a:lnTo>
                      <a:pt x="834" y="164"/>
                    </a:lnTo>
                    <a:lnTo>
                      <a:pt x="853" y="179"/>
                    </a:lnTo>
                    <a:lnTo>
                      <a:pt x="871" y="194"/>
                    </a:lnTo>
                    <a:lnTo>
                      <a:pt x="888" y="211"/>
                    </a:lnTo>
                    <a:lnTo>
                      <a:pt x="905" y="229"/>
                    </a:lnTo>
                    <a:lnTo>
                      <a:pt x="922" y="246"/>
                    </a:lnTo>
                    <a:lnTo>
                      <a:pt x="952" y="285"/>
                    </a:lnTo>
                    <a:lnTo>
                      <a:pt x="978" y="326"/>
                    </a:lnTo>
                    <a:lnTo>
                      <a:pt x="1000" y="369"/>
                    </a:lnTo>
                    <a:lnTo>
                      <a:pt x="1019" y="416"/>
                    </a:lnTo>
                    <a:lnTo>
                      <a:pt x="1034" y="461"/>
                    </a:lnTo>
                    <a:lnTo>
                      <a:pt x="1045" y="509"/>
                    </a:lnTo>
                    <a:lnTo>
                      <a:pt x="1051" y="556"/>
                    </a:lnTo>
                    <a:lnTo>
                      <a:pt x="1054" y="604"/>
                    </a:lnTo>
                    <a:lnTo>
                      <a:pt x="1054" y="604"/>
                    </a:lnTo>
                    <a:lnTo>
                      <a:pt x="1052" y="630"/>
                    </a:lnTo>
                    <a:lnTo>
                      <a:pt x="1051" y="657"/>
                    </a:lnTo>
                    <a:lnTo>
                      <a:pt x="1047" y="681"/>
                    </a:lnTo>
                    <a:lnTo>
                      <a:pt x="1043" y="703"/>
                    </a:lnTo>
                    <a:lnTo>
                      <a:pt x="1038" y="726"/>
                    </a:lnTo>
                    <a:lnTo>
                      <a:pt x="1030" y="746"/>
                    </a:lnTo>
                    <a:lnTo>
                      <a:pt x="1021" y="765"/>
                    </a:lnTo>
                    <a:lnTo>
                      <a:pt x="1011" y="783"/>
                    </a:lnTo>
                    <a:lnTo>
                      <a:pt x="1002" y="800"/>
                    </a:lnTo>
                    <a:lnTo>
                      <a:pt x="991" y="817"/>
                    </a:lnTo>
                    <a:lnTo>
                      <a:pt x="980" y="832"/>
                    </a:lnTo>
                    <a:lnTo>
                      <a:pt x="967" y="847"/>
                    </a:lnTo>
                    <a:lnTo>
                      <a:pt x="941" y="873"/>
                    </a:lnTo>
                    <a:lnTo>
                      <a:pt x="911" y="895"/>
                    </a:lnTo>
                    <a:lnTo>
                      <a:pt x="879" y="914"/>
                    </a:lnTo>
                    <a:lnTo>
                      <a:pt x="847" y="929"/>
                    </a:lnTo>
                    <a:lnTo>
                      <a:pt x="814" y="942"/>
                    </a:lnTo>
                    <a:lnTo>
                      <a:pt x="782" y="953"/>
                    </a:lnTo>
                    <a:lnTo>
                      <a:pt x="748" y="961"/>
                    </a:lnTo>
                    <a:lnTo>
                      <a:pt x="717" y="968"/>
                    </a:lnTo>
                    <a:lnTo>
                      <a:pt x="685" y="972"/>
                    </a:lnTo>
                    <a:lnTo>
                      <a:pt x="657" y="976"/>
                    </a:lnTo>
                    <a:lnTo>
                      <a:pt x="657" y="976"/>
                    </a:lnTo>
                    <a:lnTo>
                      <a:pt x="655" y="989"/>
                    </a:lnTo>
                    <a:lnTo>
                      <a:pt x="653" y="1024"/>
                    </a:lnTo>
                    <a:lnTo>
                      <a:pt x="653" y="1045"/>
                    </a:lnTo>
                    <a:lnTo>
                      <a:pt x="655" y="1067"/>
                    </a:lnTo>
                    <a:lnTo>
                      <a:pt x="661" y="1088"/>
                    </a:lnTo>
                    <a:lnTo>
                      <a:pt x="670" y="1108"/>
                    </a:lnTo>
                    <a:lnTo>
                      <a:pt x="670" y="1108"/>
                    </a:lnTo>
                    <a:close/>
                    <a:moveTo>
                      <a:pt x="599" y="2353"/>
                    </a:moveTo>
                    <a:lnTo>
                      <a:pt x="599" y="2353"/>
                    </a:lnTo>
                    <a:lnTo>
                      <a:pt x="595" y="2456"/>
                    </a:lnTo>
                    <a:lnTo>
                      <a:pt x="593" y="2556"/>
                    </a:lnTo>
                    <a:lnTo>
                      <a:pt x="593" y="2556"/>
                    </a:lnTo>
                    <a:lnTo>
                      <a:pt x="592" y="2573"/>
                    </a:lnTo>
                    <a:lnTo>
                      <a:pt x="592" y="2573"/>
                    </a:lnTo>
                    <a:lnTo>
                      <a:pt x="586" y="2545"/>
                    </a:lnTo>
                    <a:lnTo>
                      <a:pt x="586" y="2545"/>
                    </a:lnTo>
                    <a:lnTo>
                      <a:pt x="582" y="2523"/>
                    </a:lnTo>
                    <a:lnTo>
                      <a:pt x="579" y="2498"/>
                    </a:lnTo>
                    <a:lnTo>
                      <a:pt x="575" y="2439"/>
                    </a:lnTo>
                    <a:lnTo>
                      <a:pt x="575" y="2370"/>
                    </a:lnTo>
                    <a:lnTo>
                      <a:pt x="575" y="2297"/>
                    </a:lnTo>
                    <a:lnTo>
                      <a:pt x="579" y="2222"/>
                    </a:lnTo>
                    <a:lnTo>
                      <a:pt x="582" y="2151"/>
                    </a:lnTo>
                    <a:lnTo>
                      <a:pt x="588" y="2086"/>
                    </a:lnTo>
                    <a:lnTo>
                      <a:pt x="595" y="2032"/>
                    </a:lnTo>
                    <a:lnTo>
                      <a:pt x="595" y="2032"/>
                    </a:lnTo>
                    <a:lnTo>
                      <a:pt x="599" y="2064"/>
                    </a:lnTo>
                    <a:lnTo>
                      <a:pt x="601" y="2101"/>
                    </a:lnTo>
                    <a:lnTo>
                      <a:pt x="603" y="2183"/>
                    </a:lnTo>
                    <a:lnTo>
                      <a:pt x="601" y="2271"/>
                    </a:lnTo>
                    <a:lnTo>
                      <a:pt x="599" y="2353"/>
                    </a:lnTo>
                    <a:lnTo>
                      <a:pt x="599" y="23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20" name="Freeform 281"/>
              <p:cNvSpPr>
                <a:spLocks noEditPoints="1"/>
              </p:cNvSpPr>
              <p:nvPr/>
            </p:nvSpPr>
            <p:spPr bwMode="auto">
              <a:xfrm>
                <a:off x="1276350" y="6423025"/>
                <a:ext cx="211138" cy="295275"/>
              </a:xfrm>
              <a:custGeom>
                <a:avLst/>
                <a:gdLst>
                  <a:gd name="T0" fmla="*/ 6 w 265"/>
                  <a:gd name="T1" fmla="*/ 67 h 371"/>
                  <a:gd name="T2" fmla="*/ 6 w 265"/>
                  <a:gd name="T3" fmla="*/ 71 h 371"/>
                  <a:gd name="T4" fmla="*/ 28 w 265"/>
                  <a:gd name="T5" fmla="*/ 194 h 371"/>
                  <a:gd name="T6" fmla="*/ 49 w 265"/>
                  <a:gd name="T7" fmla="*/ 336 h 371"/>
                  <a:gd name="T8" fmla="*/ 52 w 265"/>
                  <a:gd name="T9" fmla="*/ 345 h 371"/>
                  <a:gd name="T10" fmla="*/ 62 w 265"/>
                  <a:gd name="T11" fmla="*/ 358 h 371"/>
                  <a:gd name="T12" fmla="*/ 67 w 265"/>
                  <a:gd name="T13" fmla="*/ 364 h 371"/>
                  <a:gd name="T14" fmla="*/ 90 w 265"/>
                  <a:gd name="T15" fmla="*/ 371 h 371"/>
                  <a:gd name="T16" fmla="*/ 101 w 265"/>
                  <a:gd name="T17" fmla="*/ 370 h 371"/>
                  <a:gd name="T18" fmla="*/ 125 w 265"/>
                  <a:gd name="T19" fmla="*/ 360 h 371"/>
                  <a:gd name="T20" fmla="*/ 168 w 265"/>
                  <a:gd name="T21" fmla="*/ 342 h 371"/>
                  <a:gd name="T22" fmla="*/ 200 w 265"/>
                  <a:gd name="T23" fmla="*/ 321 h 371"/>
                  <a:gd name="T24" fmla="*/ 226 w 265"/>
                  <a:gd name="T25" fmla="*/ 300 h 371"/>
                  <a:gd name="T26" fmla="*/ 243 w 265"/>
                  <a:gd name="T27" fmla="*/ 278 h 371"/>
                  <a:gd name="T28" fmla="*/ 256 w 265"/>
                  <a:gd name="T29" fmla="*/ 258 h 371"/>
                  <a:gd name="T30" fmla="*/ 265 w 265"/>
                  <a:gd name="T31" fmla="*/ 228 h 371"/>
                  <a:gd name="T32" fmla="*/ 265 w 265"/>
                  <a:gd name="T33" fmla="*/ 209 h 371"/>
                  <a:gd name="T34" fmla="*/ 261 w 265"/>
                  <a:gd name="T35" fmla="*/ 170 h 371"/>
                  <a:gd name="T36" fmla="*/ 250 w 265"/>
                  <a:gd name="T37" fmla="*/ 136 h 371"/>
                  <a:gd name="T38" fmla="*/ 231 w 265"/>
                  <a:gd name="T39" fmla="*/ 105 h 371"/>
                  <a:gd name="T40" fmla="*/ 207 w 265"/>
                  <a:gd name="T41" fmla="*/ 77 h 371"/>
                  <a:gd name="T42" fmla="*/ 177 w 265"/>
                  <a:gd name="T43" fmla="*/ 52 h 371"/>
                  <a:gd name="T44" fmla="*/ 140 w 265"/>
                  <a:gd name="T45" fmla="*/ 32 h 371"/>
                  <a:gd name="T46" fmla="*/ 97 w 265"/>
                  <a:gd name="T47" fmla="*/ 15 h 371"/>
                  <a:gd name="T48" fmla="*/ 49 w 265"/>
                  <a:gd name="T49" fmla="*/ 2 h 371"/>
                  <a:gd name="T50" fmla="*/ 39 w 265"/>
                  <a:gd name="T51" fmla="*/ 0 h 371"/>
                  <a:gd name="T52" fmla="*/ 21 w 265"/>
                  <a:gd name="T53" fmla="*/ 6 h 371"/>
                  <a:gd name="T54" fmla="*/ 13 w 265"/>
                  <a:gd name="T55" fmla="*/ 11 h 371"/>
                  <a:gd name="T56" fmla="*/ 2 w 265"/>
                  <a:gd name="T57" fmla="*/ 28 h 371"/>
                  <a:gd name="T58" fmla="*/ 2 w 265"/>
                  <a:gd name="T59" fmla="*/ 47 h 371"/>
                  <a:gd name="T60" fmla="*/ 6 w 265"/>
                  <a:gd name="T61" fmla="*/ 67 h 371"/>
                  <a:gd name="T62" fmla="*/ 121 w 265"/>
                  <a:gd name="T63" fmla="*/ 274 h 371"/>
                  <a:gd name="T64" fmla="*/ 108 w 265"/>
                  <a:gd name="T65" fmla="*/ 183 h 371"/>
                  <a:gd name="T66" fmla="*/ 92 w 265"/>
                  <a:gd name="T67" fmla="*/ 97 h 371"/>
                  <a:gd name="T68" fmla="*/ 133 w 265"/>
                  <a:gd name="T69" fmla="*/ 118 h 371"/>
                  <a:gd name="T70" fmla="*/ 161 w 265"/>
                  <a:gd name="T71" fmla="*/ 144 h 371"/>
                  <a:gd name="T72" fmla="*/ 179 w 265"/>
                  <a:gd name="T73" fmla="*/ 174 h 371"/>
                  <a:gd name="T74" fmla="*/ 185 w 265"/>
                  <a:gd name="T75" fmla="*/ 209 h 371"/>
                  <a:gd name="T76" fmla="*/ 185 w 265"/>
                  <a:gd name="T77" fmla="*/ 220 h 371"/>
                  <a:gd name="T78" fmla="*/ 174 w 265"/>
                  <a:gd name="T79" fmla="*/ 239 h 371"/>
                  <a:gd name="T80" fmla="*/ 157 w 265"/>
                  <a:gd name="T81" fmla="*/ 256 h 371"/>
                  <a:gd name="T82" fmla="*/ 121 w 265"/>
                  <a:gd name="T83" fmla="*/ 274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65" h="371">
                    <a:moveTo>
                      <a:pt x="6" y="67"/>
                    </a:moveTo>
                    <a:lnTo>
                      <a:pt x="6" y="67"/>
                    </a:lnTo>
                    <a:lnTo>
                      <a:pt x="6" y="71"/>
                    </a:lnTo>
                    <a:lnTo>
                      <a:pt x="6" y="71"/>
                    </a:lnTo>
                    <a:lnTo>
                      <a:pt x="17" y="129"/>
                    </a:lnTo>
                    <a:lnTo>
                      <a:pt x="28" y="194"/>
                    </a:lnTo>
                    <a:lnTo>
                      <a:pt x="39" y="263"/>
                    </a:lnTo>
                    <a:lnTo>
                      <a:pt x="49" y="336"/>
                    </a:lnTo>
                    <a:lnTo>
                      <a:pt x="49" y="336"/>
                    </a:lnTo>
                    <a:lnTo>
                      <a:pt x="52" y="345"/>
                    </a:lnTo>
                    <a:lnTo>
                      <a:pt x="56" y="353"/>
                    </a:lnTo>
                    <a:lnTo>
                      <a:pt x="62" y="358"/>
                    </a:lnTo>
                    <a:lnTo>
                      <a:pt x="67" y="364"/>
                    </a:lnTo>
                    <a:lnTo>
                      <a:pt x="67" y="364"/>
                    </a:lnTo>
                    <a:lnTo>
                      <a:pt x="78" y="370"/>
                    </a:lnTo>
                    <a:lnTo>
                      <a:pt x="90" y="371"/>
                    </a:lnTo>
                    <a:lnTo>
                      <a:pt x="90" y="371"/>
                    </a:lnTo>
                    <a:lnTo>
                      <a:pt x="101" y="370"/>
                    </a:lnTo>
                    <a:lnTo>
                      <a:pt x="101" y="370"/>
                    </a:lnTo>
                    <a:lnTo>
                      <a:pt x="125" y="360"/>
                    </a:lnTo>
                    <a:lnTo>
                      <a:pt x="147" y="351"/>
                    </a:lnTo>
                    <a:lnTo>
                      <a:pt x="168" y="342"/>
                    </a:lnTo>
                    <a:lnTo>
                      <a:pt x="185" y="332"/>
                    </a:lnTo>
                    <a:lnTo>
                      <a:pt x="200" y="321"/>
                    </a:lnTo>
                    <a:lnTo>
                      <a:pt x="215" y="312"/>
                    </a:lnTo>
                    <a:lnTo>
                      <a:pt x="226" y="300"/>
                    </a:lnTo>
                    <a:lnTo>
                      <a:pt x="235" y="289"/>
                    </a:lnTo>
                    <a:lnTo>
                      <a:pt x="243" y="278"/>
                    </a:lnTo>
                    <a:lnTo>
                      <a:pt x="250" y="269"/>
                    </a:lnTo>
                    <a:lnTo>
                      <a:pt x="256" y="258"/>
                    </a:lnTo>
                    <a:lnTo>
                      <a:pt x="259" y="246"/>
                    </a:lnTo>
                    <a:lnTo>
                      <a:pt x="265" y="228"/>
                    </a:lnTo>
                    <a:lnTo>
                      <a:pt x="265" y="209"/>
                    </a:lnTo>
                    <a:lnTo>
                      <a:pt x="265" y="209"/>
                    </a:lnTo>
                    <a:lnTo>
                      <a:pt x="263" y="188"/>
                    </a:lnTo>
                    <a:lnTo>
                      <a:pt x="261" y="170"/>
                    </a:lnTo>
                    <a:lnTo>
                      <a:pt x="256" y="153"/>
                    </a:lnTo>
                    <a:lnTo>
                      <a:pt x="250" y="136"/>
                    </a:lnTo>
                    <a:lnTo>
                      <a:pt x="243" y="119"/>
                    </a:lnTo>
                    <a:lnTo>
                      <a:pt x="231" y="105"/>
                    </a:lnTo>
                    <a:lnTo>
                      <a:pt x="220" y="90"/>
                    </a:lnTo>
                    <a:lnTo>
                      <a:pt x="207" y="77"/>
                    </a:lnTo>
                    <a:lnTo>
                      <a:pt x="194" y="63"/>
                    </a:lnTo>
                    <a:lnTo>
                      <a:pt x="177" y="52"/>
                    </a:lnTo>
                    <a:lnTo>
                      <a:pt x="159" y="41"/>
                    </a:lnTo>
                    <a:lnTo>
                      <a:pt x="140" y="32"/>
                    </a:lnTo>
                    <a:lnTo>
                      <a:pt x="119" y="22"/>
                    </a:lnTo>
                    <a:lnTo>
                      <a:pt x="97" y="15"/>
                    </a:lnTo>
                    <a:lnTo>
                      <a:pt x="75" y="7"/>
                    </a:lnTo>
                    <a:lnTo>
                      <a:pt x="49" y="2"/>
                    </a:lnTo>
                    <a:lnTo>
                      <a:pt x="49" y="2"/>
                    </a:lnTo>
                    <a:lnTo>
                      <a:pt x="39" y="0"/>
                    </a:lnTo>
                    <a:lnTo>
                      <a:pt x="30" y="2"/>
                    </a:lnTo>
                    <a:lnTo>
                      <a:pt x="21" y="6"/>
                    </a:lnTo>
                    <a:lnTo>
                      <a:pt x="13" y="11"/>
                    </a:lnTo>
                    <a:lnTo>
                      <a:pt x="13" y="11"/>
                    </a:lnTo>
                    <a:lnTo>
                      <a:pt x="6" y="19"/>
                    </a:lnTo>
                    <a:lnTo>
                      <a:pt x="2" y="28"/>
                    </a:lnTo>
                    <a:lnTo>
                      <a:pt x="0" y="37"/>
                    </a:lnTo>
                    <a:lnTo>
                      <a:pt x="2" y="47"/>
                    </a:lnTo>
                    <a:lnTo>
                      <a:pt x="2" y="47"/>
                    </a:lnTo>
                    <a:lnTo>
                      <a:pt x="6" y="67"/>
                    </a:lnTo>
                    <a:lnTo>
                      <a:pt x="6" y="67"/>
                    </a:lnTo>
                    <a:close/>
                    <a:moveTo>
                      <a:pt x="121" y="274"/>
                    </a:moveTo>
                    <a:lnTo>
                      <a:pt x="121" y="274"/>
                    </a:lnTo>
                    <a:lnTo>
                      <a:pt x="108" y="183"/>
                    </a:lnTo>
                    <a:lnTo>
                      <a:pt x="92" y="97"/>
                    </a:lnTo>
                    <a:lnTo>
                      <a:pt x="92" y="97"/>
                    </a:lnTo>
                    <a:lnTo>
                      <a:pt x="114" y="106"/>
                    </a:lnTo>
                    <a:lnTo>
                      <a:pt x="133" y="118"/>
                    </a:lnTo>
                    <a:lnTo>
                      <a:pt x="147" y="131"/>
                    </a:lnTo>
                    <a:lnTo>
                      <a:pt x="161" y="144"/>
                    </a:lnTo>
                    <a:lnTo>
                      <a:pt x="172" y="159"/>
                    </a:lnTo>
                    <a:lnTo>
                      <a:pt x="179" y="174"/>
                    </a:lnTo>
                    <a:lnTo>
                      <a:pt x="183" y="190"/>
                    </a:lnTo>
                    <a:lnTo>
                      <a:pt x="185" y="209"/>
                    </a:lnTo>
                    <a:lnTo>
                      <a:pt x="185" y="209"/>
                    </a:lnTo>
                    <a:lnTo>
                      <a:pt x="185" y="220"/>
                    </a:lnTo>
                    <a:lnTo>
                      <a:pt x="181" y="230"/>
                    </a:lnTo>
                    <a:lnTo>
                      <a:pt x="174" y="239"/>
                    </a:lnTo>
                    <a:lnTo>
                      <a:pt x="166" y="246"/>
                    </a:lnTo>
                    <a:lnTo>
                      <a:pt x="157" y="256"/>
                    </a:lnTo>
                    <a:lnTo>
                      <a:pt x="146" y="263"/>
                    </a:lnTo>
                    <a:lnTo>
                      <a:pt x="121" y="274"/>
                    </a:lnTo>
                    <a:lnTo>
                      <a:pt x="121" y="2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21" name="Freeform 282"/>
              <p:cNvSpPr>
                <a:spLocks noEditPoints="1"/>
              </p:cNvSpPr>
              <p:nvPr/>
            </p:nvSpPr>
            <p:spPr bwMode="auto">
              <a:xfrm>
                <a:off x="884238" y="6434138"/>
                <a:ext cx="160338" cy="269875"/>
              </a:xfrm>
              <a:custGeom>
                <a:avLst/>
                <a:gdLst>
                  <a:gd name="T0" fmla="*/ 147 w 201"/>
                  <a:gd name="T1" fmla="*/ 4 h 340"/>
                  <a:gd name="T2" fmla="*/ 84 w 201"/>
                  <a:gd name="T3" fmla="*/ 35 h 340"/>
                  <a:gd name="T4" fmla="*/ 59 w 201"/>
                  <a:gd name="T5" fmla="*/ 56 h 340"/>
                  <a:gd name="T6" fmla="*/ 39 w 201"/>
                  <a:gd name="T7" fmla="*/ 78 h 340"/>
                  <a:gd name="T8" fmla="*/ 22 w 201"/>
                  <a:gd name="T9" fmla="*/ 104 h 340"/>
                  <a:gd name="T10" fmla="*/ 11 w 201"/>
                  <a:gd name="T11" fmla="*/ 131 h 340"/>
                  <a:gd name="T12" fmla="*/ 1 w 201"/>
                  <a:gd name="T13" fmla="*/ 160 h 340"/>
                  <a:gd name="T14" fmla="*/ 0 w 201"/>
                  <a:gd name="T15" fmla="*/ 192 h 340"/>
                  <a:gd name="T16" fmla="*/ 0 w 201"/>
                  <a:gd name="T17" fmla="*/ 209 h 340"/>
                  <a:gd name="T18" fmla="*/ 7 w 201"/>
                  <a:gd name="T19" fmla="*/ 243 h 340"/>
                  <a:gd name="T20" fmla="*/ 29 w 201"/>
                  <a:gd name="T21" fmla="*/ 280 h 340"/>
                  <a:gd name="T22" fmla="*/ 71 w 201"/>
                  <a:gd name="T23" fmla="*/ 317 h 340"/>
                  <a:gd name="T24" fmla="*/ 98 w 201"/>
                  <a:gd name="T25" fmla="*/ 334 h 340"/>
                  <a:gd name="T26" fmla="*/ 117 w 201"/>
                  <a:gd name="T27" fmla="*/ 340 h 340"/>
                  <a:gd name="T28" fmla="*/ 126 w 201"/>
                  <a:gd name="T29" fmla="*/ 338 h 340"/>
                  <a:gd name="T30" fmla="*/ 136 w 201"/>
                  <a:gd name="T31" fmla="*/ 334 h 340"/>
                  <a:gd name="T32" fmla="*/ 151 w 201"/>
                  <a:gd name="T33" fmla="*/ 321 h 340"/>
                  <a:gd name="T34" fmla="*/ 156 w 201"/>
                  <a:gd name="T35" fmla="*/ 304 h 340"/>
                  <a:gd name="T36" fmla="*/ 166 w 201"/>
                  <a:gd name="T37" fmla="*/ 233 h 340"/>
                  <a:gd name="T38" fmla="*/ 186 w 201"/>
                  <a:gd name="T39" fmla="*/ 106 h 340"/>
                  <a:gd name="T40" fmla="*/ 199 w 201"/>
                  <a:gd name="T41" fmla="*/ 50 h 340"/>
                  <a:gd name="T42" fmla="*/ 199 w 201"/>
                  <a:gd name="T43" fmla="*/ 28 h 340"/>
                  <a:gd name="T44" fmla="*/ 188 w 201"/>
                  <a:gd name="T45" fmla="*/ 11 h 340"/>
                  <a:gd name="T46" fmla="*/ 179 w 201"/>
                  <a:gd name="T47" fmla="*/ 4 h 340"/>
                  <a:gd name="T48" fmla="*/ 158 w 201"/>
                  <a:gd name="T49" fmla="*/ 0 h 340"/>
                  <a:gd name="T50" fmla="*/ 147 w 201"/>
                  <a:gd name="T51" fmla="*/ 4 h 340"/>
                  <a:gd name="T52" fmla="*/ 87 w 201"/>
                  <a:gd name="T53" fmla="*/ 222 h 340"/>
                  <a:gd name="T54" fmla="*/ 78 w 201"/>
                  <a:gd name="T55" fmla="*/ 196 h 340"/>
                  <a:gd name="T56" fmla="*/ 80 w 201"/>
                  <a:gd name="T57" fmla="*/ 177 h 340"/>
                  <a:gd name="T58" fmla="*/ 91 w 201"/>
                  <a:gd name="T59" fmla="*/ 144 h 340"/>
                  <a:gd name="T60" fmla="*/ 102 w 201"/>
                  <a:gd name="T61" fmla="*/ 129 h 340"/>
                  <a:gd name="T62" fmla="*/ 87 w 201"/>
                  <a:gd name="T63" fmla="*/ 222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01" h="340">
                    <a:moveTo>
                      <a:pt x="147" y="4"/>
                    </a:moveTo>
                    <a:lnTo>
                      <a:pt x="147" y="4"/>
                    </a:lnTo>
                    <a:lnTo>
                      <a:pt x="113" y="19"/>
                    </a:lnTo>
                    <a:lnTo>
                      <a:pt x="84" y="35"/>
                    </a:lnTo>
                    <a:lnTo>
                      <a:pt x="71" y="47"/>
                    </a:lnTo>
                    <a:lnTo>
                      <a:pt x="59" y="56"/>
                    </a:lnTo>
                    <a:lnTo>
                      <a:pt x="48" y="67"/>
                    </a:lnTo>
                    <a:lnTo>
                      <a:pt x="39" y="78"/>
                    </a:lnTo>
                    <a:lnTo>
                      <a:pt x="29" y="91"/>
                    </a:lnTo>
                    <a:lnTo>
                      <a:pt x="22" y="104"/>
                    </a:lnTo>
                    <a:lnTo>
                      <a:pt x="15" y="118"/>
                    </a:lnTo>
                    <a:lnTo>
                      <a:pt x="11" y="131"/>
                    </a:lnTo>
                    <a:lnTo>
                      <a:pt x="5" y="145"/>
                    </a:lnTo>
                    <a:lnTo>
                      <a:pt x="1" y="160"/>
                    </a:lnTo>
                    <a:lnTo>
                      <a:pt x="0" y="177"/>
                    </a:lnTo>
                    <a:lnTo>
                      <a:pt x="0" y="192"/>
                    </a:lnTo>
                    <a:lnTo>
                      <a:pt x="0" y="192"/>
                    </a:lnTo>
                    <a:lnTo>
                      <a:pt x="0" y="209"/>
                    </a:lnTo>
                    <a:lnTo>
                      <a:pt x="1" y="226"/>
                    </a:lnTo>
                    <a:lnTo>
                      <a:pt x="7" y="243"/>
                    </a:lnTo>
                    <a:lnTo>
                      <a:pt x="16" y="261"/>
                    </a:lnTo>
                    <a:lnTo>
                      <a:pt x="29" y="280"/>
                    </a:lnTo>
                    <a:lnTo>
                      <a:pt x="48" y="299"/>
                    </a:lnTo>
                    <a:lnTo>
                      <a:pt x="71" y="317"/>
                    </a:lnTo>
                    <a:lnTo>
                      <a:pt x="98" y="334"/>
                    </a:lnTo>
                    <a:lnTo>
                      <a:pt x="98" y="334"/>
                    </a:lnTo>
                    <a:lnTo>
                      <a:pt x="108" y="338"/>
                    </a:lnTo>
                    <a:lnTo>
                      <a:pt x="117" y="340"/>
                    </a:lnTo>
                    <a:lnTo>
                      <a:pt x="117" y="340"/>
                    </a:lnTo>
                    <a:lnTo>
                      <a:pt x="126" y="338"/>
                    </a:lnTo>
                    <a:lnTo>
                      <a:pt x="136" y="334"/>
                    </a:lnTo>
                    <a:lnTo>
                      <a:pt x="136" y="334"/>
                    </a:lnTo>
                    <a:lnTo>
                      <a:pt x="145" y="328"/>
                    </a:lnTo>
                    <a:lnTo>
                      <a:pt x="151" y="321"/>
                    </a:lnTo>
                    <a:lnTo>
                      <a:pt x="154" y="313"/>
                    </a:lnTo>
                    <a:lnTo>
                      <a:pt x="156" y="304"/>
                    </a:lnTo>
                    <a:lnTo>
                      <a:pt x="156" y="304"/>
                    </a:lnTo>
                    <a:lnTo>
                      <a:pt x="166" y="233"/>
                    </a:lnTo>
                    <a:lnTo>
                      <a:pt x="175" y="168"/>
                    </a:lnTo>
                    <a:lnTo>
                      <a:pt x="186" y="106"/>
                    </a:lnTo>
                    <a:lnTo>
                      <a:pt x="199" y="50"/>
                    </a:lnTo>
                    <a:lnTo>
                      <a:pt x="199" y="50"/>
                    </a:lnTo>
                    <a:lnTo>
                      <a:pt x="201" y="39"/>
                    </a:lnTo>
                    <a:lnTo>
                      <a:pt x="199" y="28"/>
                    </a:lnTo>
                    <a:lnTo>
                      <a:pt x="196" y="19"/>
                    </a:lnTo>
                    <a:lnTo>
                      <a:pt x="188" y="11"/>
                    </a:lnTo>
                    <a:lnTo>
                      <a:pt x="188" y="11"/>
                    </a:lnTo>
                    <a:lnTo>
                      <a:pt x="179" y="4"/>
                    </a:lnTo>
                    <a:lnTo>
                      <a:pt x="168" y="2"/>
                    </a:lnTo>
                    <a:lnTo>
                      <a:pt x="158" y="0"/>
                    </a:lnTo>
                    <a:lnTo>
                      <a:pt x="147" y="4"/>
                    </a:lnTo>
                    <a:lnTo>
                      <a:pt x="147" y="4"/>
                    </a:lnTo>
                    <a:close/>
                    <a:moveTo>
                      <a:pt x="87" y="222"/>
                    </a:moveTo>
                    <a:lnTo>
                      <a:pt x="87" y="222"/>
                    </a:lnTo>
                    <a:lnTo>
                      <a:pt x="80" y="209"/>
                    </a:lnTo>
                    <a:lnTo>
                      <a:pt x="78" y="196"/>
                    </a:lnTo>
                    <a:lnTo>
                      <a:pt x="78" y="196"/>
                    </a:lnTo>
                    <a:lnTo>
                      <a:pt x="80" y="177"/>
                    </a:lnTo>
                    <a:lnTo>
                      <a:pt x="85" y="159"/>
                    </a:lnTo>
                    <a:lnTo>
                      <a:pt x="91" y="144"/>
                    </a:lnTo>
                    <a:lnTo>
                      <a:pt x="102" y="129"/>
                    </a:lnTo>
                    <a:lnTo>
                      <a:pt x="102" y="129"/>
                    </a:lnTo>
                    <a:lnTo>
                      <a:pt x="93" y="175"/>
                    </a:lnTo>
                    <a:lnTo>
                      <a:pt x="87" y="222"/>
                    </a:lnTo>
                    <a:lnTo>
                      <a:pt x="87" y="2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22" name="Freeform 283"/>
              <p:cNvSpPr>
                <a:spLocks/>
              </p:cNvSpPr>
              <p:nvPr/>
            </p:nvSpPr>
            <p:spPr bwMode="auto">
              <a:xfrm>
                <a:off x="862013" y="5865813"/>
                <a:ext cx="95250" cy="152400"/>
              </a:xfrm>
              <a:custGeom>
                <a:avLst/>
                <a:gdLst>
                  <a:gd name="T0" fmla="*/ 52 w 119"/>
                  <a:gd name="T1" fmla="*/ 193 h 193"/>
                  <a:gd name="T2" fmla="*/ 52 w 119"/>
                  <a:gd name="T3" fmla="*/ 193 h 193"/>
                  <a:gd name="T4" fmla="*/ 65 w 119"/>
                  <a:gd name="T5" fmla="*/ 193 h 193"/>
                  <a:gd name="T6" fmla="*/ 76 w 119"/>
                  <a:gd name="T7" fmla="*/ 189 h 193"/>
                  <a:gd name="T8" fmla="*/ 85 w 119"/>
                  <a:gd name="T9" fmla="*/ 185 h 193"/>
                  <a:gd name="T10" fmla="*/ 95 w 119"/>
                  <a:gd name="T11" fmla="*/ 178 h 193"/>
                  <a:gd name="T12" fmla="*/ 102 w 119"/>
                  <a:gd name="T13" fmla="*/ 170 h 193"/>
                  <a:gd name="T14" fmla="*/ 108 w 119"/>
                  <a:gd name="T15" fmla="*/ 161 h 193"/>
                  <a:gd name="T16" fmla="*/ 112 w 119"/>
                  <a:gd name="T17" fmla="*/ 150 h 193"/>
                  <a:gd name="T18" fmla="*/ 115 w 119"/>
                  <a:gd name="T19" fmla="*/ 137 h 193"/>
                  <a:gd name="T20" fmla="*/ 119 w 119"/>
                  <a:gd name="T21" fmla="*/ 64 h 193"/>
                  <a:gd name="T22" fmla="*/ 119 w 119"/>
                  <a:gd name="T23" fmla="*/ 64 h 193"/>
                  <a:gd name="T24" fmla="*/ 119 w 119"/>
                  <a:gd name="T25" fmla="*/ 53 h 193"/>
                  <a:gd name="T26" fmla="*/ 117 w 119"/>
                  <a:gd name="T27" fmla="*/ 40 h 193"/>
                  <a:gd name="T28" fmla="*/ 113 w 119"/>
                  <a:gd name="T29" fmla="*/ 30 h 193"/>
                  <a:gd name="T30" fmla="*/ 106 w 119"/>
                  <a:gd name="T31" fmla="*/ 21 h 193"/>
                  <a:gd name="T32" fmla="*/ 99 w 119"/>
                  <a:gd name="T33" fmla="*/ 13 h 193"/>
                  <a:gd name="T34" fmla="*/ 89 w 119"/>
                  <a:gd name="T35" fmla="*/ 6 h 193"/>
                  <a:gd name="T36" fmla="*/ 78 w 119"/>
                  <a:gd name="T37" fmla="*/ 2 h 193"/>
                  <a:gd name="T38" fmla="*/ 67 w 119"/>
                  <a:gd name="T39" fmla="*/ 0 h 193"/>
                  <a:gd name="T40" fmla="*/ 67 w 119"/>
                  <a:gd name="T41" fmla="*/ 0 h 193"/>
                  <a:gd name="T42" fmla="*/ 56 w 119"/>
                  <a:gd name="T43" fmla="*/ 0 h 193"/>
                  <a:gd name="T44" fmla="*/ 44 w 119"/>
                  <a:gd name="T45" fmla="*/ 2 h 193"/>
                  <a:gd name="T46" fmla="*/ 33 w 119"/>
                  <a:gd name="T47" fmla="*/ 8 h 193"/>
                  <a:gd name="T48" fmla="*/ 24 w 119"/>
                  <a:gd name="T49" fmla="*/ 13 h 193"/>
                  <a:gd name="T50" fmla="*/ 16 w 119"/>
                  <a:gd name="T51" fmla="*/ 23 h 193"/>
                  <a:gd name="T52" fmla="*/ 11 w 119"/>
                  <a:gd name="T53" fmla="*/ 32 h 193"/>
                  <a:gd name="T54" fmla="*/ 7 w 119"/>
                  <a:gd name="T55" fmla="*/ 43 h 193"/>
                  <a:gd name="T56" fmla="*/ 5 w 119"/>
                  <a:gd name="T57" fmla="*/ 54 h 193"/>
                  <a:gd name="T58" fmla="*/ 0 w 119"/>
                  <a:gd name="T59" fmla="*/ 129 h 193"/>
                  <a:gd name="T60" fmla="*/ 0 w 119"/>
                  <a:gd name="T61" fmla="*/ 129 h 193"/>
                  <a:gd name="T62" fmla="*/ 0 w 119"/>
                  <a:gd name="T63" fmla="*/ 140 h 193"/>
                  <a:gd name="T64" fmla="*/ 1 w 119"/>
                  <a:gd name="T65" fmla="*/ 151 h 193"/>
                  <a:gd name="T66" fmla="*/ 7 w 119"/>
                  <a:gd name="T67" fmla="*/ 163 h 193"/>
                  <a:gd name="T68" fmla="*/ 13 w 119"/>
                  <a:gd name="T69" fmla="*/ 172 h 193"/>
                  <a:gd name="T70" fmla="*/ 20 w 119"/>
                  <a:gd name="T71" fmla="*/ 179 h 193"/>
                  <a:gd name="T72" fmla="*/ 29 w 119"/>
                  <a:gd name="T73" fmla="*/ 187 h 193"/>
                  <a:gd name="T74" fmla="*/ 41 w 119"/>
                  <a:gd name="T75" fmla="*/ 191 h 193"/>
                  <a:gd name="T76" fmla="*/ 52 w 119"/>
                  <a:gd name="T77" fmla="*/ 193 h 193"/>
                  <a:gd name="T78" fmla="*/ 52 w 119"/>
                  <a:gd name="T79" fmla="*/ 193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9" h="193">
                    <a:moveTo>
                      <a:pt x="52" y="193"/>
                    </a:moveTo>
                    <a:lnTo>
                      <a:pt x="52" y="193"/>
                    </a:lnTo>
                    <a:lnTo>
                      <a:pt x="65" y="193"/>
                    </a:lnTo>
                    <a:lnTo>
                      <a:pt x="76" y="189"/>
                    </a:lnTo>
                    <a:lnTo>
                      <a:pt x="85" y="185"/>
                    </a:lnTo>
                    <a:lnTo>
                      <a:pt x="95" y="178"/>
                    </a:lnTo>
                    <a:lnTo>
                      <a:pt x="102" y="170"/>
                    </a:lnTo>
                    <a:lnTo>
                      <a:pt x="108" y="161"/>
                    </a:lnTo>
                    <a:lnTo>
                      <a:pt x="112" y="150"/>
                    </a:lnTo>
                    <a:lnTo>
                      <a:pt x="115" y="137"/>
                    </a:lnTo>
                    <a:lnTo>
                      <a:pt x="119" y="64"/>
                    </a:lnTo>
                    <a:lnTo>
                      <a:pt x="119" y="64"/>
                    </a:lnTo>
                    <a:lnTo>
                      <a:pt x="119" y="53"/>
                    </a:lnTo>
                    <a:lnTo>
                      <a:pt x="117" y="40"/>
                    </a:lnTo>
                    <a:lnTo>
                      <a:pt x="113" y="30"/>
                    </a:lnTo>
                    <a:lnTo>
                      <a:pt x="106" y="21"/>
                    </a:lnTo>
                    <a:lnTo>
                      <a:pt x="99" y="13"/>
                    </a:lnTo>
                    <a:lnTo>
                      <a:pt x="89" y="6"/>
                    </a:lnTo>
                    <a:lnTo>
                      <a:pt x="78" y="2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56" y="0"/>
                    </a:lnTo>
                    <a:lnTo>
                      <a:pt x="44" y="2"/>
                    </a:lnTo>
                    <a:lnTo>
                      <a:pt x="33" y="8"/>
                    </a:lnTo>
                    <a:lnTo>
                      <a:pt x="24" y="13"/>
                    </a:lnTo>
                    <a:lnTo>
                      <a:pt x="16" y="23"/>
                    </a:lnTo>
                    <a:lnTo>
                      <a:pt x="11" y="32"/>
                    </a:lnTo>
                    <a:lnTo>
                      <a:pt x="7" y="43"/>
                    </a:lnTo>
                    <a:lnTo>
                      <a:pt x="5" y="54"/>
                    </a:lnTo>
                    <a:lnTo>
                      <a:pt x="0" y="129"/>
                    </a:lnTo>
                    <a:lnTo>
                      <a:pt x="0" y="129"/>
                    </a:lnTo>
                    <a:lnTo>
                      <a:pt x="0" y="140"/>
                    </a:lnTo>
                    <a:lnTo>
                      <a:pt x="1" y="151"/>
                    </a:lnTo>
                    <a:lnTo>
                      <a:pt x="7" y="163"/>
                    </a:lnTo>
                    <a:lnTo>
                      <a:pt x="13" y="172"/>
                    </a:lnTo>
                    <a:lnTo>
                      <a:pt x="20" y="179"/>
                    </a:lnTo>
                    <a:lnTo>
                      <a:pt x="29" y="187"/>
                    </a:lnTo>
                    <a:lnTo>
                      <a:pt x="41" y="191"/>
                    </a:lnTo>
                    <a:lnTo>
                      <a:pt x="52" y="193"/>
                    </a:lnTo>
                    <a:lnTo>
                      <a:pt x="52" y="19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23" name="Freeform 284"/>
              <p:cNvSpPr>
                <a:spLocks/>
              </p:cNvSpPr>
              <p:nvPr/>
            </p:nvSpPr>
            <p:spPr bwMode="auto">
              <a:xfrm>
                <a:off x="1277938" y="5865813"/>
                <a:ext cx="96838" cy="152400"/>
              </a:xfrm>
              <a:custGeom>
                <a:avLst/>
                <a:gdLst>
                  <a:gd name="T0" fmla="*/ 67 w 121"/>
                  <a:gd name="T1" fmla="*/ 193 h 193"/>
                  <a:gd name="T2" fmla="*/ 67 w 121"/>
                  <a:gd name="T3" fmla="*/ 193 h 193"/>
                  <a:gd name="T4" fmla="*/ 80 w 121"/>
                  <a:gd name="T5" fmla="*/ 191 h 193"/>
                  <a:gd name="T6" fmla="*/ 90 w 121"/>
                  <a:gd name="T7" fmla="*/ 187 h 193"/>
                  <a:gd name="T8" fmla="*/ 99 w 121"/>
                  <a:gd name="T9" fmla="*/ 179 h 193"/>
                  <a:gd name="T10" fmla="*/ 108 w 121"/>
                  <a:gd name="T11" fmla="*/ 172 h 193"/>
                  <a:gd name="T12" fmla="*/ 114 w 121"/>
                  <a:gd name="T13" fmla="*/ 163 h 193"/>
                  <a:gd name="T14" fmla="*/ 117 w 121"/>
                  <a:gd name="T15" fmla="*/ 151 h 193"/>
                  <a:gd name="T16" fmla="*/ 121 w 121"/>
                  <a:gd name="T17" fmla="*/ 140 h 193"/>
                  <a:gd name="T18" fmla="*/ 121 w 121"/>
                  <a:gd name="T19" fmla="*/ 129 h 193"/>
                  <a:gd name="T20" fmla="*/ 116 w 121"/>
                  <a:gd name="T21" fmla="*/ 54 h 193"/>
                  <a:gd name="T22" fmla="*/ 116 w 121"/>
                  <a:gd name="T23" fmla="*/ 54 h 193"/>
                  <a:gd name="T24" fmla="*/ 114 w 121"/>
                  <a:gd name="T25" fmla="*/ 43 h 193"/>
                  <a:gd name="T26" fmla="*/ 108 w 121"/>
                  <a:gd name="T27" fmla="*/ 32 h 193"/>
                  <a:gd name="T28" fmla="*/ 103 w 121"/>
                  <a:gd name="T29" fmla="*/ 23 h 193"/>
                  <a:gd name="T30" fmla="*/ 95 w 121"/>
                  <a:gd name="T31" fmla="*/ 13 h 193"/>
                  <a:gd name="T32" fmla="*/ 86 w 121"/>
                  <a:gd name="T33" fmla="*/ 8 h 193"/>
                  <a:gd name="T34" fmla="*/ 76 w 121"/>
                  <a:gd name="T35" fmla="*/ 2 h 193"/>
                  <a:gd name="T36" fmla="*/ 65 w 121"/>
                  <a:gd name="T37" fmla="*/ 0 h 193"/>
                  <a:gd name="T38" fmla="*/ 52 w 121"/>
                  <a:gd name="T39" fmla="*/ 0 h 193"/>
                  <a:gd name="T40" fmla="*/ 52 w 121"/>
                  <a:gd name="T41" fmla="*/ 0 h 193"/>
                  <a:gd name="T42" fmla="*/ 41 w 121"/>
                  <a:gd name="T43" fmla="*/ 2 h 193"/>
                  <a:gd name="T44" fmla="*/ 30 w 121"/>
                  <a:gd name="T45" fmla="*/ 6 h 193"/>
                  <a:gd name="T46" fmla="*/ 20 w 121"/>
                  <a:gd name="T47" fmla="*/ 13 h 193"/>
                  <a:gd name="T48" fmla="*/ 13 w 121"/>
                  <a:gd name="T49" fmla="*/ 21 h 193"/>
                  <a:gd name="T50" fmla="*/ 7 w 121"/>
                  <a:gd name="T51" fmla="*/ 30 h 193"/>
                  <a:gd name="T52" fmla="*/ 4 w 121"/>
                  <a:gd name="T53" fmla="*/ 40 h 193"/>
                  <a:gd name="T54" fmla="*/ 0 w 121"/>
                  <a:gd name="T55" fmla="*/ 53 h 193"/>
                  <a:gd name="T56" fmla="*/ 0 w 121"/>
                  <a:gd name="T57" fmla="*/ 64 h 193"/>
                  <a:gd name="T58" fmla="*/ 6 w 121"/>
                  <a:gd name="T59" fmla="*/ 137 h 193"/>
                  <a:gd name="T60" fmla="*/ 6 w 121"/>
                  <a:gd name="T61" fmla="*/ 137 h 193"/>
                  <a:gd name="T62" fmla="*/ 7 w 121"/>
                  <a:gd name="T63" fmla="*/ 150 h 193"/>
                  <a:gd name="T64" fmla="*/ 11 w 121"/>
                  <a:gd name="T65" fmla="*/ 161 h 193"/>
                  <a:gd name="T66" fmla="*/ 17 w 121"/>
                  <a:gd name="T67" fmla="*/ 170 h 193"/>
                  <a:gd name="T68" fmla="*/ 26 w 121"/>
                  <a:gd name="T69" fmla="*/ 178 h 193"/>
                  <a:gd name="T70" fmla="*/ 34 w 121"/>
                  <a:gd name="T71" fmla="*/ 185 h 193"/>
                  <a:gd name="T72" fmla="*/ 45 w 121"/>
                  <a:gd name="T73" fmla="*/ 189 h 193"/>
                  <a:gd name="T74" fmla="*/ 56 w 121"/>
                  <a:gd name="T75" fmla="*/ 193 h 193"/>
                  <a:gd name="T76" fmla="*/ 67 w 121"/>
                  <a:gd name="T77" fmla="*/ 193 h 193"/>
                  <a:gd name="T78" fmla="*/ 67 w 121"/>
                  <a:gd name="T79" fmla="*/ 193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21" h="193">
                    <a:moveTo>
                      <a:pt x="67" y="193"/>
                    </a:moveTo>
                    <a:lnTo>
                      <a:pt x="67" y="193"/>
                    </a:lnTo>
                    <a:lnTo>
                      <a:pt x="80" y="191"/>
                    </a:lnTo>
                    <a:lnTo>
                      <a:pt x="90" y="187"/>
                    </a:lnTo>
                    <a:lnTo>
                      <a:pt x="99" y="179"/>
                    </a:lnTo>
                    <a:lnTo>
                      <a:pt x="108" y="172"/>
                    </a:lnTo>
                    <a:lnTo>
                      <a:pt x="114" y="163"/>
                    </a:lnTo>
                    <a:lnTo>
                      <a:pt x="117" y="151"/>
                    </a:lnTo>
                    <a:lnTo>
                      <a:pt x="121" y="140"/>
                    </a:lnTo>
                    <a:lnTo>
                      <a:pt x="121" y="129"/>
                    </a:lnTo>
                    <a:lnTo>
                      <a:pt x="116" y="54"/>
                    </a:lnTo>
                    <a:lnTo>
                      <a:pt x="116" y="54"/>
                    </a:lnTo>
                    <a:lnTo>
                      <a:pt x="114" y="43"/>
                    </a:lnTo>
                    <a:lnTo>
                      <a:pt x="108" y="32"/>
                    </a:lnTo>
                    <a:lnTo>
                      <a:pt x="103" y="23"/>
                    </a:lnTo>
                    <a:lnTo>
                      <a:pt x="95" y="13"/>
                    </a:lnTo>
                    <a:lnTo>
                      <a:pt x="86" y="8"/>
                    </a:lnTo>
                    <a:lnTo>
                      <a:pt x="76" y="2"/>
                    </a:lnTo>
                    <a:lnTo>
                      <a:pt x="65" y="0"/>
                    </a:lnTo>
                    <a:lnTo>
                      <a:pt x="52" y="0"/>
                    </a:lnTo>
                    <a:lnTo>
                      <a:pt x="52" y="0"/>
                    </a:lnTo>
                    <a:lnTo>
                      <a:pt x="41" y="2"/>
                    </a:lnTo>
                    <a:lnTo>
                      <a:pt x="30" y="6"/>
                    </a:lnTo>
                    <a:lnTo>
                      <a:pt x="20" y="13"/>
                    </a:lnTo>
                    <a:lnTo>
                      <a:pt x="13" y="21"/>
                    </a:lnTo>
                    <a:lnTo>
                      <a:pt x="7" y="30"/>
                    </a:lnTo>
                    <a:lnTo>
                      <a:pt x="4" y="40"/>
                    </a:lnTo>
                    <a:lnTo>
                      <a:pt x="0" y="53"/>
                    </a:lnTo>
                    <a:lnTo>
                      <a:pt x="0" y="64"/>
                    </a:lnTo>
                    <a:lnTo>
                      <a:pt x="6" y="137"/>
                    </a:lnTo>
                    <a:lnTo>
                      <a:pt x="6" y="137"/>
                    </a:lnTo>
                    <a:lnTo>
                      <a:pt x="7" y="150"/>
                    </a:lnTo>
                    <a:lnTo>
                      <a:pt x="11" y="161"/>
                    </a:lnTo>
                    <a:lnTo>
                      <a:pt x="17" y="170"/>
                    </a:lnTo>
                    <a:lnTo>
                      <a:pt x="26" y="178"/>
                    </a:lnTo>
                    <a:lnTo>
                      <a:pt x="34" y="185"/>
                    </a:lnTo>
                    <a:lnTo>
                      <a:pt x="45" y="189"/>
                    </a:lnTo>
                    <a:lnTo>
                      <a:pt x="56" y="193"/>
                    </a:lnTo>
                    <a:lnTo>
                      <a:pt x="67" y="193"/>
                    </a:lnTo>
                    <a:lnTo>
                      <a:pt x="67" y="19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</p:grpSp>
        <p:grpSp>
          <p:nvGrpSpPr>
            <p:cNvPr id="4" name="그룹 34"/>
            <p:cNvGrpSpPr/>
            <p:nvPr/>
          </p:nvGrpSpPr>
          <p:grpSpPr>
            <a:xfrm>
              <a:off x="9765163" y="1426971"/>
              <a:ext cx="855320" cy="553748"/>
              <a:chOff x="14482836" y="4593351"/>
              <a:chExt cx="1044575" cy="676276"/>
            </a:xfrm>
          </p:grpSpPr>
          <p:sp>
            <p:nvSpPr>
              <p:cNvPr id="12" name="Freeform 34"/>
              <p:cNvSpPr>
                <a:spLocks/>
              </p:cNvSpPr>
              <p:nvPr/>
            </p:nvSpPr>
            <p:spPr bwMode="auto">
              <a:xfrm>
                <a:off x="14682861" y="4917201"/>
                <a:ext cx="642938" cy="328613"/>
              </a:xfrm>
              <a:custGeom>
                <a:avLst/>
                <a:gdLst>
                  <a:gd name="T0" fmla="*/ 405 w 810"/>
                  <a:gd name="T1" fmla="*/ 180 h 412"/>
                  <a:gd name="T2" fmla="*/ 0 w 810"/>
                  <a:gd name="T3" fmla="*/ 0 h 412"/>
                  <a:gd name="T4" fmla="*/ 0 w 810"/>
                  <a:gd name="T5" fmla="*/ 272 h 412"/>
                  <a:gd name="T6" fmla="*/ 0 w 810"/>
                  <a:gd name="T7" fmla="*/ 272 h 412"/>
                  <a:gd name="T8" fmla="*/ 7 w 810"/>
                  <a:gd name="T9" fmla="*/ 278 h 412"/>
                  <a:gd name="T10" fmla="*/ 29 w 810"/>
                  <a:gd name="T11" fmla="*/ 294 h 412"/>
                  <a:gd name="T12" fmla="*/ 45 w 810"/>
                  <a:gd name="T13" fmla="*/ 304 h 412"/>
                  <a:gd name="T14" fmla="*/ 65 w 810"/>
                  <a:gd name="T15" fmla="*/ 316 h 412"/>
                  <a:gd name="T16" fmla="*/ 87 w 810"/>
                  <a:gd name="T17" fmla="*/ 329 h 412"/>
                  <a:gd name="T18" fmla="*/ 112 w 810"/>
                  <a:gd name="T19" fmla="*/ 343 h 412"/>
                  <a:gd name="T20" fmla="*/ 140 w 810"/>
                  <a:gd name="T21" fmla="*/ 355 h 412"/>
                  <a:gd name="T22" fmla="*/ 171 w 810"/>
                  <a:gd name="T23" fmla="*/ 368 h 412"/>
                  <a:gd name="T24" fmla="*/ 204 w 810"/>
                  <a:gd name="T25" fmla="*/ 380 h 412"/>
                  <a:gd name="T26" fmla="*/ 239 w 810"/>
                  <a:gd name="T27" fmla="*/ 390 h 412"/>
                  <a:gd name="T28" fmla="*/ 278 w 810"/>
                  <a:gd name="T29" fmla="*/ 399 h 412"/>
                  <a:gd name="T30" fmla="*/ 318 w 810"/>
                  <a:gd name="T31" fmla="*/ 406 h 412"/>
                  <a:gd name="T32" fmla="*/ 339 w 810"/>
                  <a:gd name="T33" fmla="*/ 409 h 412"/>
                  <a:gd name="T34" fmla="*/ 361 w 810"/>
                  <a:gd name="T35" fmla="*/ 410 h 412"/>
                  <a:gd name="T36" fmla="*/ 383 w 810"/>
                  <a:gd name="T37" fmla="*/ 411 h 412"/>
                  <a:gd name="T38" fmla="*/ 405 w 810"/>
                  <a:gd name="T39" fmla="*/ 412 h 412"/>
                  <a:gd name="T40" fmla="*/ 405 w 810"/>
                  <a:gd name="T41" fmla="*/ 412 h 412"/>
                  <a:gd name="T42" fmla="*/ 427 w 810"/>
                  <a:gd name="T43" fmla="*/ 411 h 412"/>
                  <a:gd name="T44" fmla="*/ 449 w 810"/>
                  <a:gd name="T45" fmla="*/ 410 h 412"/>
                  <a:gd name="T46" fmla="*/ 471 w 810"/>
                  <a:gd name="T47" fmla="*/ 409 h 412"/>
                  <a:gd name="T48" fmla="*/ 492 w 810"/>
                  <a:gd name="T49" fmla="*/ 406 h 412"/>
                  <a:gd name="T50" fmla="*/ 531 w 810"/>
                  <a:gd name="T51" fmla="*/ 399 h 412"/>
                  <a:gd name="T52" fmla="*/ 570 w 810"/>
                  <a:gd name="T53" fmla="*/ 390 h 412"/>
                  <a:gd name="T54" fmla="*/ 605 w 810"/>
                  <a:gd name="T55" fmla="*/ 380 h 412"/>
                  <a:gd name="T56" fmla="*/ 639 w 810"/>
                  <a:gd name="T57" fmla="*/ 368 h 412"/>
                  <a:gd name="T58" fmla="*/ 670 w 810"/>
                  <a:gd name="T59" fmla="*/ 355 h 412"/>
                  <a:gd name="T60" fmla="*/ 698 w 810"/>
                  <a:gd name="T61" fmla="*/ 343 h 412"/>
                  <a:gd name="T62" fmla="*/ 724 w 810"/>
                  <a:gd name="T63" fmla="*/ 329 h 412"/>
                  <a:gd name="T64" fmla="*/ 746 w 810"/>
                  <a:gd name="T65" fmla="*/ 316 h 412"/>
                  <a:gd name="T66" fmla="*/ 765 w 810"/>
                  <a:gd name="T67" fmla="*/ 304 h 412"/>
                  <a:gd name="T68" fmla="*/ 782 w 810"/>
                  <a:gd name="T69" fmla="*/ 294 h 412"/>
                  <a:gd name="T70" fmla="*/ 804 w 810"/>
                  <a:gd name="T71" fmla="*/ 278 h 412"/>
                  <a:gd name="T72" fmla="*/ 810 w 810"/>
                  <a:gd name="T73" fmla="*/ 272 h 412"/>
                  <a:gd name="T74" fmla="*/ 810 w 810"/>
                  <a:gd name="T75" fmla="*/ 0 h 412"/>
                  <a:gd name="T76" fmla="*/ 405 w 810"/>
                  <a:gd name="T77" fmla="*/ 180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10" h="412">
                    <a:moveTo>
                      <a:pt x="405" y="180"/>
                    </a:moveTo>
                    <a:lnTo>
                      <a:pt x="0" y="0"/>
                    </a:lnTo>
                    <a:lnTo>
                      <a:pt x="0" y="272"/>
                    </a:lnTo>
                    <a:lnTo>
                      <a:pt x="0" y="272"/>
                    </a:lnTo>
                    <a:lnTo>
                      <a:pt x="7" y="278"/>
                    </a:lnTo>
                    <a:lnTo>
                      <a:pt x="29" y="294"/>
                    </a:lnTo>
                    <a:lnTo>
                      <a:pt x="45" y="304"/>
                    </a:lnTo>
                    <a:lnTo>
                      <a:pt x="65" y="316"/>
                    </a:lnTo>
                    <a:lnTo>
                      <a:pt x="87" y="329"/>
                    </a:lnTo>
                    <a:lnTo>
                      <a:pt x="112" y="343"/>
                    </a:lnTo>
                    <a:lnTo>
                      <a:pt x="140" y="355"/>
                    </a:lnTo>
                    <a:lnTo>
                      <a:pt x="171" y="368"/>
                    </a:lnTo>
                    <a:lnTo>
                      <a:pt x="204" y="380"/>
                    </a:lnTo>
                    <a:lnTo>
                      <a:pt x="239" y="390"/>
                    </a:lnTo>
                    <a:lnTo>
                      <a:pt x="278" y="399"/>
                    </a:lnTo>
                    <a:lnTo>
                      <a:pt x="318" y="406"/>
                    </a:lnTo>
                    <a:lnTo>
                      <a:pt x="339" y="409"/>
                    </a:lnTo>
                    <a:lnTo>
                      <a:pt x="361" y="410"/>
                    </a:lnTo>
                    <a:lnTo>
                      <a:pt x="383" y="411"/>
                    </a:lnTo>
                    <a:lnTo>
                      <a:pt x="405" y="412"/>
                    </a:lnTo>
                    <a:lnTo>
                      <a:pt x="405" y="412"/>
                    </a:lnTo>
                    <a:lnTo>
                      <a:pt x="427" y="411"/>
                    </a:lnTo>
                    <a:lnTo>
                      <a:pt x="449" y="410"/>
                    </a:lnTo>
                    <a:lnTo>
                      <a:pt x="471" y="409"/>
                    </a:lnTo>
                    <a:lnTo>
                      <a:pt x="492" y="406"/>
                    </a:lnTo>
                    <a:lnTo>
                      <a:pt x="531" y="399"/>
                    </a:lnTo>
                    <a:lnTo>
                      <a:pt x="570" y="390"/>
                    </a:lnTo>
                    <a:lnTo>
                      <a:pt x="605" y="380"/>
                    </a:lnTo>
                    <a:lnTo>
                      <a:pt x="639" y="368"/>
                    </a:lnTo>
                    <a:lnTo>
                      <a:pt x="670" y="355"/>
                    </a:lnTo>
                    <a:lnTo>
                      <a:pt x="698" y="343"/>
                    </a:lnTo>
                    <a:lnTo>
                      <a:pt x="724" y="329"/>
                    </a:lnTo>
                    <a:lnTo>
                      <a:pt x="746" y="316"/>
                    </a:lnTo>
                    <a:lnTo>
                      <a:pt x="765" y="304"/>
                    </a:lnTo>
                    <a:lnTo>
                      <a:pt x="782" y="294"/>
                    </a:lnTo>
                    <a:lnTo>
                      <a:pt x="804" y="278"/>
                    </a:lnTo>
                    <a:lnTo>
                      <a:pt x="810" y="272"/>
                    </a:lnTo>
                    <a:lnTo>
                      <a:pt x="810" y="0"/>
                    </a:lnTo>
                    <a:lnTo>
                      <a:pt x="405" y="180"/>
                    </a:lnTo>
                    <a:close/>
                  </a:path>
                </a:pathLst>
              </a:custGeom>
              <a:solidFill>
                <a:srgbClr val="06A1C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13" name="Freeform 35"/>
              <p:cNvSpPr>
                <a:spLocks noEditPoints="1"/>
              </p:cNvSpPr>
              <p:nvPr/>
            </p:nvSpPr>
            <p:spPr bwMode="auto">
              <a:xfrm>
                <a:off x="14657461" y="4893389"/>
                <a:ext cx="693738" cy="376238"/>
              </a:xfrm>
              <a:custGeom>
                <a:avLst/>
                <a:gdLst>
                  <a:gd name="T0" fmla="*/ 438 w 875"/>
                  <a:gd name="T1" fmla="*/ 475 h 475"/>
                  <a:gd name="T2" fmla="*/ 392 w 875"/>
                  <a:gd name="T3" fmla="*/ 473 h 475"/>
                  <a:gd name="T4" fmla="*/ 348 w 875"/>
                  <a:gd name="T5" fmla="*/ 470 h 475"/>
                  <a:gd name="T6" fmla="*/ 267 w 875"/>
                  <a:gd name="T7" fmla="*/ 453 h 475"/>
                  <a:gd name="T8" fmla="*/ 195 w 875"/>
                  <a:gd name="T9" fmla="*/ 430 h 475"/>
                  <a:gd name="T10" fmla="*/ 133 w 875"/>
                  <a:gd name="T11" fmla="*/ 403 h 475"/>
                  <a:gd name="T12" fmla="*/ 84 w 875"/>
                  <a:gd name="T13" fmla="*/ 377 h 475"/>
                  <a:gd name="T14" fmla="*/ 47 w 875"/>
                  <a:gd name="T15" fmla="*/ 354 h 475"/>
                  <a:gd name="T16" fmla="*/ 12 w 875"/>
                  <a:gd name="T17" fmla="*/ 328 h 475"/>
                  <a:gd name="T18" fmla="*/ 7 w 875"/>
                  <a:gd name="T19" fmla="*/ 324 h 475"/>
                  <a:gd name="T20" fmla="*/ 1 w 875"/>
                  <a:gd name="T21" fmla="*/ 311 h 475"/>
                  <a:gd name="T22" fmla="*/ 0 w 875"/>
                  <a:gd name="T23" fmla="*/ 32 h 475"/>
                  <a:gd name="T24" fmla="*/ 1 w 875"/>
                  <a:gd name="T25" fmla="*/ 23 h 475"/>
                  <a:gd name="T26" fmla="*/ 9 w 875"/>
                  <a:gd name="T27" fmla="*/ 10 h 475"/>
                  <a:gd name="T28" fmla="*/ 15 w 875"/>
                  <a:gd name="T29" fmla="*/ 5 h 475"/>
                  <a:gd name="T30" fmla="*/ 29 w 875"/>
                  <a:gd name="T31" fmla="*/ 0 h 475"/>
                  <a:gd name="T32" fmla="*/ 45 w 875"/>
                  <a:gd name="T33" fmla="*/ 3 h 475"/>
                  <a:gd name="T34" fmla="*/ 831 w 875"/>
                  <a:gd name="T35" fmla="*/ 3 h 475"/>
                  <a:gd name="T36" fmla="*/ 839 w 875"/>
                  <a:gd name="T37" fmla="*/ 0 h 475"/>
                  <a:gd name="T38" fmla="*/ 854 w 875"/>
                  <a:gd name="T39" fmla="*/ 1 h 475"/>
                  <a:gd name="T40" fmla="*/ 861 w 875"/>
                  <a:gd name="T41" fmla="*/ 5 h 475"/>
                  <a:gd name="T42" fmla="*/ 871 w 875"/>
                  <a:gd name="T43" fmla="*/ 16 h 475"/>
                  <a:gd name="T44" fmla="*/ 875 w 875"/>
                  <a:gd name="T45" fmla="*/ 32 h 475"/>
                  <a:gd name="T46" fmla="*/ 875 w 875"/>
                  <a:gd name="T47" fmla="*/ 304 h 475"/>
                  <a:gd name="T48" fmla="*/ 872 w 875"/>
                  <a:gd name="T49" fmla="*/ 318 h 475"/>
                  <a:gd name="T50" fmla="*/ 864 w 875"/>
                  <a:gd name="T51" fmla="*/ 328 h 475"/>
                  <a:gd name="T52" fmla="*/ 854 w 875"/>
                  <a:gd name="T53" fmla="*/ 336 h 475"/>
                  <a:gd name="T54" fmla="*/ 812 w 875"/>
                  <a:gd name="T55" fmla="*/ 365 h 475"/>
                  <a:gd name="T56" fmla="*/ 768 w 875"/>
                  <a:gd name="T57" fmla="*/ 391 h 475"/>
                  <a:gd name="T58" fmla="*/ 713 w 875"/>
                  <a:gd name="T59" fmla="*/ 417 h 475"/>
                  <a:gd name="T60" fmla="*/ 645 w 875"/>
                  <a:gd name="T61" fmla="*/ 442 h 475"/>
                  <a:gd name="T62" fmla="*/ 569 w 875"/>
                  <a:gd name="T63" fmla="*/ 463 h 475"/>
                  <a:gd name="T64" fmla="*/ 506 w 875"/>
                  <a:gd name="T65" fmla="*/ 472 h 475"/>
                  <a:gd name="T66" fmla="*/ 461 w 875"/>
                  <a:gd name="T67" fmla="*/ 474 h 475"/>
                  <a:gd name="T68" fmla="*/ 438 w 875"/>
                  <a:gd name="T69" fmla="*/ 475 h 475"/>
                  <a:gd name="T70" fmla="*/ 64 w 875"/>
                  <a:gd name="T71" fmla="*/ 289 h 475"/>
                  <a:gd name="T72" fmla="*/ 111 w 875"/>
                  <a:gd name="T73" fmla="*/ 320 h 475"/>
                  <a:gd name="T74" fmla="*/ 148 w 875"/>
                  <a:gd name="T75" fmla="*/ 341 h 475"/>
                  <a:gd name="T76" fmla="*/ 194 w 875"/>
                  <a:gd name="T77" fmla="*/ 362 h 475"/>
                  <a:gd name="T78" fmla="*/ 246 w 875"/>
                  <a:gd name="T79" fmla="*/ 381 h 475"/>
                  <a:gd name="T80" fmla="*/ 304 w 875"/>
                  <a:gd name="T81" fmla="*/ 398 h 475"/>
                  <a:gd name="T82" fmla="*/ 369 w 875"/>
                  <a:gd name="T83" fmla="*/ 408 h 475"/>
                  <a:gd name="T84" fmla="*/ 438 w 875"/>
                  <a:gd name="T85" fmla="*/ 413 h 475"/>
                  <a:gd name="T86" fmla="*/ 473 w 875"/>
                  <a:gd name="T87" fmla="*/ 412 h 475"/>
                  <a:gd name="T88" fmla="*/ 540 w 875"/>
                  <a:gd name="T89" fmla="*/ 403 h 475"/>
                  <a:gd name="T90" fmla="*/ 603 w 875"/>
                  <a:gd name="T91" fmla="*/ 390 h 475"/>
                  <a:gd name="T92" fmla="*/ 657 w 875"/>
                  <a:gd name="T93" fmla="*/ 371 h 475"/>
                  <a:gd name="T94" fmla="*/ 706 w 875"/>
                  <a:gd name="T95" fmla="*/ 351 h 475"/>
                  <a:gd name="T96" fmla="*/ 746 w 875"/>
                  <a:gd name="T97" fmla="*/ 330 h 475"/>
                  <a:gd name="T98" fmla="*/ 793 w 875"/>
                  <a:gd name="T99" fmla="*/ 303 h 475"/>
                  <a:gd name="T100" fmla="*/ 812 w 875"/>
                  <a:gd name="T101" fmla="*/ 79 h 475"/>
                  <a:gd name="T102" fmla="*/ 451 w 875"/>
                  <a:gd name="T103" fmla="*/ 240 h 475"/>
                  <a:gd name="T104" fmla="*/ 438 w 875"/>
                  <a:gd name="T105" fmla="*/ 244 h 475"/>
                  <a:gd name="T106" fmla="*/ 425 w 875"/>
                  <a:gd name="T107" fmla="*/ 240 h 475"/>
                  <a:gd name="T108" fmla="*/ 64 w 875"/>
                  <a:gd name="T109" fmla="*/ 289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875" h="475">
                    <a:moveTo>
                      <a:pt x="438" y="475"/>
                    </a:moveTo>
                    <a:lnTo>
                      <a:pt x="438" y="475"/>
                    </a:lnTo>
                    <a:lnTo>
                      <a:pt x="415" y="474"/>
                    </a:lnTo>
                    <a:lnTo>
                      <a:pt x="392" y="473"/>
                    </a:lnTo>
                    <a:lnTo>
                      <a:pt x="370" y="472"/>
                    </a:lnTo>
                    <a:lnTo>
                      <a:pt x="348" y="470"/>
                    </a:lnTo>
                    <a:lnTo>
                      <a:pt x="306" y="463"/>
                    </a:lnTo>
                    <a:lnTo>
                      <a:pt x="267" y="453"/>
                    </a:lnTo>
                    <a:lnTo>
                      <a:pt x="230" y="442"/>
                    </a:lnTo>
                    <a:lnTo>
                      <a:pt x="195" y="430"/>
                    </a:lnTo>
                    <a:lnTo>
                      <a:pt x="164" y="417"/>
                    </a:lnTo>
                    <a:lnTo>
                      <a:pt x="133" y="403"/>
                    </a:lnTo>
                    <a:lnTo>
                      <a:pt x="108" y="391"/>
                    </a:lnTo>
                    <a:lnTo>
                      <a:pt x="84" y="377"/>
                    </a:lnTo>
                    <a:lnTo>
                      <a:pt x="64" y="365"/>
                    </a:lnTo>
                    <a:lnTo>
                      <a:pt x="47" y="354"/>
                    </a:lnTo>
                    <a:lnTo>
                      <a:pt x="22" y="336"/>
                    </a:lnTo>
                    <a:lnTo>
                      <a:pt x="12" y="328"/>
                    </a:lnTo>
                    <a:lnTo>
                      <a:pt x="12" y="328"/>
                    </a:lnTo>
                    <a:lnTo>
                      <a:pt x="7" y="324"/>
                    </a:lnTo>
                    <a:lnTo>
                      <a:pt x="4" y="318"/>
                    </a:lnTo>
                    <a:lnTo>
                      <a:pt x="1" y="311"/>
                    </a:lnTo>
                    <a:lnTo>
                      <a:pt x="0" y="304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1" y="23"/>
                    </a:lnTo>
                    <a:lnTo>
                      <a:pt x="5" y="16"/>
                    </a:lnTo>
                    <a:lnTo>
                      <a:pt x="9" y="10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22" y="1"/>
                    </a:lnTo>
                    <a:lnTo>
                      <a:pt x="29" y="0"/>
                    </a:lnTo>
                    <a:lnTo>
                      <a:pt x="37" y="0"/>
                    </a:lnTo>
                    <a:lnTo>
                      <a:pt x="45" y="3"/>
                    </a:lnTo>
                    <a:lnTo>
                      <a:pt x="438" y="178"/>
                    </a:lnTo>
                    <a:lnTo>
                      <a:pt x="831" y="3"/>
                    </a:lnTo>
                    <a:lnTo>
                      <a:pt x="831" y="3"/>
                    </a:lnTo>
                    <a:lnTo>
                      <a:pt x="839" y="0"/>
                    </a:lnTo>
                    <a:lnTo>
                      <a:pt x="846" y="0"/>
                    </a:lnTo>
                    <a:lnTo>
                      <a:pt x="854" y="1"/>
                    </a:lnTo>
                    <a:lnTo>
                      <a:pt x="861" y="5"/>
                    </a:lnTo>
                    <a:lnTo>
                      <a:pt x="861" y="5"/>
                    </a:lnTo>
                    <a:lnTo>
                      <a:pt x="867" y="10"/>
                    </a:lnTo>
                    <a:lnTo>
                      <a:pt x="871" y="16"/>
                    </a:lnTo>
                    <a:lnTo>
                      <a:pt x="874" y="23"/>
                    </a:lnTo>
                    <a:lnTo>
                      <a:pt x="875" y="32"/>
                    </a:lnTo>
                    <a:lnTo>
                      <a:pt x="875" y="304"/>
                    </a:lnTo>
                    <a:lnTo>
                      <a:pt x="875" y="304"/>
                    </a:lnTo>
                    <a:lnTo>
                      <a:pt x="875" y="311"/>
                    </a:lnTo>
                    <a:lnTo>
                      <a:pt x="872" y="318"/>
                    </a:lnTo>
                    <a:lnTo>
                      <a:pt x="869" y="324"/>
                    </a:lnTo>
                    <a:lnTo>
                      <a:pt x="864" y="328"/>
                    </a:lnTo>
                    <a:lnTo>
                      <a:pt x="864" y="328"/>
                    </a:lnTo>
                    <a:lnTo>
                      <a:pt x="854" y="336"/>
                    </a:lnTo>
                    <a:lnTo>
                      <a:pt x="830" y="354"/>
                    </a:lnTo>
                    <a:lnTo>
                      <a:pt x="812" y="365"/>
                    </a:lnTo>
                    <a:lnTo>
                      <a:pt x="791" y="377"/>
                    </a:lnTo>
                    <a:lnTo>
                      <a:pt x="768" y="391"/>
                    </a:lnTo>
                    <a:lnTo>
                      <a:pt x="742" y="403"/>
                    </a:lnTo>
                    <a:lnTo>
                      <a:pt x="713" y="417"/>
                    </a:lnTo>
                    <a:lnTo>
                      <a:pt x="680" y="430"/>
                    </a:lnTo>
                    <a:lnTo>
                      <a:pt x="645" y="442"/>
                    </a:lnTo>
                    <a:lnTo>
                      <a:pt x="608" y="453"/>
                    </a:lnTo>
                    <a:lnTo>
                      <a:pt x="569" y="463"/>
                    </a:lnTo>
                    <a:lnTo>
                      <a:pt x="527" y="470"/>
                    </a:lnTo>
                    <a:lnTo>
                      <a:pt x="506" y="472"/>
                    </a:lnTo>
                    <a:lnTo>
                      <a:pt x="483" y="473"/>
                    </a:lnTo>
                    <a:lnTo>
                      <a:pt x="461" y="474"/>
                    </a:lnTo>
                    <a:lnTo>
                      <a:pt x="438" y="475"/>
                    </a:lnTo>
                    <a:lnTo>
                      <a:pt x="438" y="475"/>
                    </a:lnTo>
                    <a:close/>
                    <a:moveTo>
                      <a:pt x="64" y="289"/>
                    </a:moveTo>
                    <a:lnTo>
                      <a:pt x="64" y="289"/>
                    </a:lnTo>
                    <a:lnTo>
                      <a:pt x="84" y="303"/>
                    </a:lnTo>
                    <a:lnTo>
                      <a:pt x="111" y="320"/>
                    </a:lnTo>
                    <a:lnTo>
                      <a:pt x="129" y="330"/>
                    </a:lnTo>
                    <a:lnTo>
                      <a:pt x="148" y="341"/>
                    </a:lnTo>
                    <a:lnTo>
                      <a:pt x="171" y="351"/>
                    </a:lnTo>
                    <a:lnTo>
                      <a:pt x="194" y="362"/>
                    </a:lnTo>
                    <a:lnTo>
                      <a:pt x="219" y="371"/>
                    </a:lnTo>
                    <a:lnTo>
                      <a:pt x="246" y="381"/>
                    </a:lnTo>
                    <a:lnTo>
                      <a:pt x="274" y="390"/>
                    </a:lnTo>
                    <a:lnTo>
                      <a:pt x="304" y="398"/>
                    </a:lnTo>
                    <a:lnTo>
                      <a:pt x="336" y="403"/>
                    </a:lnTo>
                    <a:lnTo>
                      <a:pt x="369" y="408"/>
                    </a:lnTo>
                    <a:lnTo>
                      <a:pt x="402" y="412"/>
                    </a:lnTo>
                    <a:lnTo>
                      <a:pt x="438" y="413"/>
                    </a:lnTo>
                    <a:lnTo>
                      <a:pt x="438" y="413"/>
                    </a:lnTo>
                    <a:lnTo>
                      <a:pt x="473" y="412"/>
                    </a:lnTo>
                    <a:lnTo>
                      <a:pt x="508" y="408"/>
                    </a:lnTo>
                    <a:lnTo>
                      <a:pt x="540" y="403"/>
                    </a:lnTo>
                    <a:lnTo>
                      <a:pt x="572" y="398"/>
                    </a:lnTo>
                    <a:lnTo>
                      <a:pt x="603" y="390"/>
                    </a:lnTo>
                    <a:lnTo>
                      <a:pt x="630" y="381"/>
                    </a:lnTo>
                    <a:lnTo>
                      <a:pt x="657" y="371"/>
                    </a:lnTo>
                    <a:lnTo>
                      <a:pt x="682" y="362"/>
                    </a:lnTo>
                    <a:lnTo>
                      <a:pt x="706" y="351"/>
                    </a:lnTo>
                    <a:lnTo>
                      <a:pt x="728" y="341"/>
                    </a:lnTo>
                    <a:lnTo>
                      <a:pt x="746" y="330"/>
                    </a:lnTo>
                    <a:lnTo>
                      <a:pt x="764" y="320"/>
                    </a:lnTo>
                    <a:lnTo>
                      <a:pt x="793" y="303"/>
                    </a:lnTo>
                    <a:lnTo>
                      <a:pt x="812" y="289"/>
                    </a:lnTo>
                    <a:lnTo>
                      <a:pt x="812" y="79"/>
                    </a:lnTo>
                    <a:lnTo>
                      <a:pt x="451" y="240"/>
                    </a:lnTo>
                    <a:lnTo>
                      <a:pt x="451" y="240"/>
                    </a:lnTo>
                    <a:lnTo>
                      <a:pt x="444" y="242"/>
                    </a:lnTo>
                    <a:lnTo>
                      <a:pt x="438" y="244"/>
                    </a:lnTo>
                    <a:lnTo>
                      <a:pt x="431" y="242"/>
                    </a:lnTo>
                    <a:lnTo>
                      <a:pt x="425" y="240"/>
                    </a:lnTo>
                    <a:lnTo>
                      <a:pt x="64" y="79"/>
                    </a:lnTo>
                    <a:lnTo>
                      <a:pt x="64" y="28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14" name="Freeform 36"/>
              <p:cNvSpPr>
                <a:spLocks/>
              </p:cNvSpPr>
              <p:nvPr/>
            </p:nvSpPr>
            <p:spPr bwMode="auto">
              <a:xfrm>
                <a:off x="14506649" y="4617164"/>
                <a:ext cx="995363" cy="444500"/>
              </a:xfrm>
              <a:custGeom>
                <a:avLst/>
                <a:gdLst>
                  <a:gd name="T0" fmla="*/ 627 w 1254"/>
                  <a:gd name="T1" fmla="*/ 558 h 558"/>
                  <a:gd name="T2" fmla="*/ 0 w 1254"/>
                  <a:gd name="T3" fmla="*/ 279 h 558"/>
                  <a:gd name="T4" fmla="*/ 627 w 1254"/>
                  <a:gd name="T5" fmla="*/ 0 h 558"/>
                  <a:gd name="T6" fmla="*/ 1254 w 1254"/>
                  <a:gd name="T7" fmla="*/ 279 h 558"/>
                  <a:gd name="T8" fmla="*/ 627 w 1254"/>
                  <a:gd name="T9" fmla="*/ 558 h 5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4" h="558">
                    <a:moveTo>
                      <a:pt x="627" y="558"/>
                    </a:moveTo>
                    <a:lnTo>
                      <a:pt x="0" y="279"/>
                    </a:lnTo>
                    <a:lnTo>
                      <a:pt x="627" y="0"/>
                    </a:lnTo>
                    <a:lnTo>
                      <a:pt x="1254" y="279"/>
                    </a:lnTo>
                    <a:lnTo>
                      <a:pt x="627" y="558"/>
                    </a:lnTo>
                    <a:close/>
                  </a:path>
                </a:pathLst>
              </a:custGeom>
              <a:solidFill>
                <a:srgbClr val="06A1C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15" name="Freeform 37"/>
              <p:cNvSpPr>
                <a:spLocks noEditPoints="1"/>
              </p:cNvSpPr>
              <p:nvPr/>
            </p:nvSpPr>
            <p:spPr bwMode="auto">
              <a:xfrm>
                <a:off x="14482836" y="4593351"/>
                <a:ext cx="1044575" cy="492125"/>
              </a:xfrm>
              <a:custGeom>
                <a:avLst/>
                <a:gdLst>
                  <a:gd name="T0" fmla="*/ 658 w 1316"/>
                  <a:gd name="T1" fmla="*/ 621 h 621"/>
                  <a:gd name="T2" fmla="*/ 658 w 1316"/>
                  <a:gd name="T3" fmla="*/ 621 h 621"/>
                  <a:gd name="T4" fmla="*/ 651 w 1316"/>
                  <a:gd name="T5" fmla="*/ 619 h 621"/>
                  <a:gd name="T6" fmla="*/ 645 w 1316"/>
                  <a:gd name="T7" fmla="*/ 617 h 621"/>
                  <a:gd name="T8" fmla="*/ 19 w 1316"/>
                  <a:gd name="T9" fmla="*/ 339 h 621"/>
                  <a:gd name="T10" fmla="*/ 19 w 1316"/>
                  <a:gd name="T11" fmla="*/ 339 h 621"/>
                  <a:gd name="T12" fmla="*/ 11 w 1316"/>
                  <a:gd name="T13" fmla="*/ 333 h 621"/>
                  <a:gd name="T14" fmla="*/ 5 w 1316"/>
                  <a:gd name="T15" fmla="*/ 327 h 621"/>
                  <a:gd name="T16" fmla="*/ 1 w 1316"/>
                  <a:gd name="T17" fmla="*/ 319 h 621"/>
                  <a:gd name="T18" fmla="*/ 0 w 1316"/>
                  <a:gd name="T19" fmla="*/ 310 h 621"/>
                  <a:gd name="T20" fmla="*/ 0 w 1316"/>
                  <a:gd name="T21" fmla="*/ 310 h 621"/>
                  <a:gd name="T22" fmla="*/ 1 w 1316"/>
                  <a:gd name="T23" fmla="*/ 301 h 621"/>
                  <a:gd name="T24" fmla="*/ 5 w 1316"/>
                  <a:gd name="T25" fmla="*/ 293 h 621"/>
                  <a:gd name="T26" fmla="*/ 11 w 1316"/>
                  <a:gd name="T27" fmla="*/ 286 h 621"/>
                  <a:gd name="T28" fmla="*/ 19 w 1316"/>
                  <a:gd name="T29" fmla="*/ 281 h 621"/>
                  <a:gd name="T30" fmla="*/ 645 w 1316"/>
                  <a:gd name="T31" fmla="*/ 2 h 621"/>
                  <a:gd name="T32" fmla="*/ 645 w 1316"/>
                  <a:gd name="T33" fmla="*/ 2 h 621"/>
                  <a:gd name="T34" fmla="*/ 651 w 1316"/>
                  <a:gd name="T35" fmla="*/ 0 h 621"/>
                  <a:gd name="T36" fmla="*/ 658 w 1316"/>
                  <a:gd name="T37" fmla="*/ 0 h 621"/>
                  <a:gd name="T38" fmla="*/ 664 w 1316"/>
                  <a:gd name="T39" fmla="*/ 0 h 621"/>
                  <a:gd name="T40" fmla="*/ 671 w 1316"/>
                  <a:gd name="T41" fmla="*/ 2 h 621"/>
                  <a:gd name="T42" fmla="*/ 1297 w 1316"/>
                  <a:gd name="T43" fmla="*/ 281 h 621"/>
                  <a:gd name="T44" fmla="*/ 1297 w 1316"/>
                  <a:gd name="T45" fmla="*/ 281 h 621"/>
                  <a:gd name="T46" fmla="*/ 1304 w 1316"/>
                  <a:gd name="T47" fmla="*/ 286 h 621"/>
                  <a:gd name="T48" fmla="*/ 1310 w 1316"/>
                  <a:gd name="T49" fmla="*/ 293 h 621"/>
                  <a:gd name="T50" fmla="*/ 1315 w 1316"/>
                  <a:gd name="T51" fmla="*/ 301 h 621"/>
                  <a:gd name="T52" fmla="*/ 1316 w 1316"/>
                  <a:gd name="T53" fmla="*/ 310 h 621"/>
                  <a:gd name="T54" fmla="*/ 1316 w 1316"/>
                  <a:gd name="T55" fmla="*/ 310 h 621"/>
                  <a:gd name="T56" fmla="*/ 1315 w 1316"/>
                  <a:gd name="T57" fmla="*/ 319 h 621"/>
                  <a:gd name="T58" fmla="*/ 1310 w 1316"/>
                  <a:gd name="T59" fmla="*/ 327 h 621"/>
                  <a:gd name="T60" fmla="*/ 1304 w 1316"/>
                  <a:gd name="T61" fmla="*/ 333 h 621"/>
                  <a:gd name="T62" fmla="*/ 1297 w 1316"/>
                  <a:gd name="T63" fmla="*/ 339 h 621"/>
                  <a:gd name="T64" fmla="*/ 671 w 1316"/>
                  <a:gd name="T65" fmla="*/ 617 h 621"/>
                  <a:gd name="T66" fmla="*/ 671 w 1316"/>
                  <a:gd name="T67" fmla="*/ 617 h 621"/>
                  <a:gd name="T68" fmla="*/ 664 w 1316"/>
                  <a:gd name="T69" fmla="*/ 619 h 621"/>
                  <a:gd name="T70" fmla="*/ 658 w 1316"/>
                  <a:gd name="T71" fmla="*/ 621 h 621"/>
                  <a:gd name="T72" fmla="*/ 658 w 1316"/>
                  <a:gd name="T73" fmla="*/ 621 h 621"/>
                  <a:gd name="T74" fmla="*/ 109 w 1316"/>
                  <a:gd name="T75" fmla="*/ 310 h 621"/>
                  <a:gd name="T76" fmla="*/ 658 w 1316"/>
                  <a:gd name="T77" fmla="*/ 555 h 621"/>
                  <a:gd name="T78" fmla="*/ 1207 w 1316"/>
                  <a:gd name="T79" fmla="*/ 310 h 621"/>
                  <a:gd name="T80" fmla="*/ 658 w 1316"/>
                  <a:gd name="T81" fmla="*/ 66 h 621"/>
                  <a:gd name="T82" fmla="*/ 109 w 1316"/>
                  <a:gd name="T83" fmla="*/ 310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316" h="621">
                    <a:moveTo>
                      <a:pt x="658" y="621"/>
                    </a:moveTo>
                    <a:lnTo>
                      <a:pt x="658" y="621"/>
                    </a:lnTo>
                    <a:lnTo>
                      <a:pt x="651" y="619"/>
                    </a:lnTo>
                    <a:lnTo>
                      <a:pt x="645" y="617"/>
                    </a:lnTo>
                    <a:lnTo>
                      <a:pt x="19" y="339"/>
                    </a:lnTo>
                    <a:lnTo>
                      <a:pt x="19" y="339"/>
                    </a:lnTo>
                    <a:lnTo>
                      <a:pt x="11" y="333"/>
                    </a:lnTo>
                    <a:lnTo>
                      <a:pt x="5" y="327"/>
                    </a:lnTo>
                    <a:lnTo>
                      <a:pt x="1" y="319"/>
                    </a:lnTo>
                    <a:lnTo>
                      <a:pt x="0" y="310"/>
                    </a:lnTo>
                    <a:lnTo>
                      <a:pt x="0" y="310"/>
                    </a:lnTo>
                    <a:lnTo>
                      <a:pt x="1" y="301"/>
                    </a:lnTo>
                    <a:lnTo>
                      <a:pt x="5" y="293"/>
                    </a:lnTo>
                    <a:lnTo>
                      <a:pt x="11" y="286"/>
                    </a:lnTo>
                    <a:lnTo>
                      <a:pt x="19" y="281"/>
                    </a:lnTo>
                    <a:lnTo>
                      <a:pt x="645" y="2"/>
                    </a:lnTo>
                    <a:lnTo>
                      <a:pt x="645" y="2"/>
                    </a:lnTo>
                    <a:lnTo>
                      <a:pt x="651" y="0"/>
                    </a:lnTo>
                    <a:lnTo>
                      <a:pt x="658" y="0"/>
                    </a:lnTo>
                    <a:lnTo>
                      <a:pt x="664" y="0"/>
                    </a:lnTo>
                    <a:lnTo>
                      <a:pt x="671" y="2"/>
                    </a:lnTo>
                    <a:lnTo>
                      <a:pt x="1297" y="281"/>
                    </a:lnTo>
                    <a:lnTo>
                      <a:pt x="1297" y="281"/>
                    </a:lnTo>
                    <a:lnTo>
                      <a:pt x="1304" y="286"/>
                    </a:lnTo>
                    <a:lnTo>
                      <a:pt x="1310" y="293"/>
                    </a:lnTo>
                    <a:lnTo>
                      <a:pt x="1315" y="301"/>
                    </a:lnTo>
                    <a:lnTo>
                      <a:pt x="1316" y="310"/>
                    </a:lnTo>
                    <a:lnTo>
                      <a:pt x="1316" y="310"/>
                    </a:lnTo>
                    <a:lnTo>
                      <a:pt x="1315" y="319"/>
                    </a:lnTo>
                    <a:lnTo>
                      <a:pt x="1310" y="327"/>
                    </a:lnTo>
                    <a:lnTo>
                      <a:pt x="1304" y="333"/>
                    </a:lnTo>
                    <a:lnTo>
                      <a:pt x="1297" y="339"/>
                    </a:lnTo>
                    <a:lnTo>
                      <a:pt x="671" y="617"/>
                    </a:lnTo>
                    <a:lnTo>
                      <a:pt x="671" y="617"/>
                    </a:lnTo>
                    <a:lnTo>
                      <a:pt x="664" y="619"/>
                    </a:lnTo>
                    <a:lnTo>
                      <a:pt x="658" y="621"/>
                    </a:lnTo>
                    <a:lnTo>
                      <a:pt x="658" y="621"/>
                    </a:lnTo>
                    <a:close/>
                    <a:moveTo>
                      <a:pt x="109" y="310"/>
                    </a:moveTo>
                    <a:lnTo>
                      <a:pt x="658" y="555"/>
                    </a:lnTo>
                    <a:lnTo>
                      <a:pt x="1207" y="310"/>
                    </a:lnTo>
                    <a:lnTo>
                      <a:pt x="658" y="66"/>
                    </a:lnTo>
                    <a:lnTo>
                      <a:pt x="109" y="3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16" name="Freeform 38"/>
              <p:cNvSpPr>
                <a:spLocks/>
              </p:cNvSpPr>
              <p:nvPr/>
            </p:nvSpPr>
            <p:spPr bwMode="auto">
              <a:xfrm>
                <a:off x="14520936" y="4810839"/>
                <a:ext cx="508000" cy="223838"/>
              </a:xfrm>
              <a:custGeom>
                <a:avLst/>
                <a:gdLst>
                  <a:gd name="T0" fmla="*/ 31 w 640"/>
                  <a:gd name="T1" fmla="*/ 283 h 283"/>
                  <a:gd name="T2" fmla="*/ 31 w 640"/>
                  <a:gd name="T3" fmla="*/ 283 h 283"/>
                  <a:gd name="T4" fmla="*/ 25 w 640"/>
                  <a:gd name="T5" fmla="*/ 282 h 283"/>
                  <a:gd name="T6" fmla="*/ 19 w 640"/>
                  <a:gd name="T7" fmla="*/ 281 h 283"/>
                  <a:gd name="T8" fmla="*/ 14 w 640"/>
                  <a:gd name="T9" fmla="*/ 277 h 283"/>
                  <a:gd name="T10" fmla="*/ 9 w 640"/>
                  <a:gd name="T11" fmla="*/ 274 h 283"/>
                  <a:gd name="T12" fmla="*/ 6 w 640"/>
                  <a:gd name="T13" fmla="*/ 269 h 283"/>
                  <a:gd name="T14" fmla="*/ 3 w 640"/>
                  <a:gd name="T15" fmla="*/ 263 h 283"/>
                  <a:gd name="T16" fmla="*/ 1 w 640"/>
                  <a:gd name="T17" fmla="*/ 257 h 283"/>
                  <a:gd name="T18" fmla="*/ 0 w 640"/>
                  <a:gd name="T19" fmla="*/ 252 h 283"/>
                  <a:gd name="T20" fmla="*/ 0 w 640"/>
                  <a:gd name="T21" fmla="*/ 31 h 283"/>
                  <a:gd name="T22" fmla="*/ 0 w 640"/>
                  <a:gd name="T23" fmla="*/ 31 h 283"/>
                  <a:gd name="T24" fmla="*/ 1 w 640"/>
                  <a:gd name="T25" fmla="*/ 26 h 283"/>
                  <a:gd name="T26" fmla="*/ 3 w 640"/>
                  <a:gd name="T27" fmla="*/ 20 h 283"/>
                  <a:gd name="T28" fmla="*/ 6 w 640"/>
                  <a:gd name="T29" fmla="*/ 14 h 283"/>
                  <a:gd name="T30" fmla="*/ 9 w 640"/>
                  <a:gd name="T31" fmla="*/ 9 h 283"/>
                  <a:gd name="T32" fmla="*/ 14 w 640"/>
                  <a:gd name="T33" fmla="*/ 6 h 283"/>
                  <a:gd name="T34" fmla="*/ 19 w 640"/>
                  <a:gd name="T35" fmla="*/ 2 h 283"/>
                  <a:gd name="T36" fmla="*/ 25 w 640"/>
                  <a:gd name="T37" fmla="*/ 1 h 283"/>
                  <a:gd name="T38" fmla="*/ 31 w 640"/>
                  <a:gd name="T39" fmla="*/ 0 h 283"/>
                  <a:gd name="T40" fmla="*/ 609 w 640"/>
                  <a:gd name="T41" fmla="*/ 0 h 283"/>
                  <a:gd name="T42" fmla="*/ 609 w 640"/>
                  <a:gd name="T43" fmla="*/ 0 h 283"/>
                  <a:gd name="T44" fmla="*/ 615 w 640"/>
                  <a:gd name="T45" fmla="*/ 1 h 283"/>
                  <a:gd name="T46" fmla="*/ 621 w 640"/>
                  <a:gd name="T47" fmla="*/ 2 h 283"/>
                  <a:gd name="T48" fmla="*/ 626 w 640"/>
                  <a:gd name="T49" fmla="*/ 6 h 283"/>
                  <a:gd name="T50" fmla="*/ 631 w 640"/>
                  <a:gd name="T51" fmla="*/ 9 h 283"/>
                  <a:gd name="T52" fmla="*/ 635 w 640"/>
                  <a:gd name="T53" fmla="*/ 14 h 283"/>
                  <a:gd name="T54" fmla="*/ 638 w 640"/>
                  <a:gd name="T55" fmla="*/ 20 h 283"/>
                  <a:gd name="T56" fmla="*/ 639 w 640"/>
                  <a:gd name="T57" fmla="*/ 26 h 283"/>
                  <a:gd name="T58" fmla="*/ 640 w 640"/>
                  <a:gd name="T59" fmla="*/ 31 h 283"/>
                  <a:gd name="T60" fmla="*/ 640 w 640"/>
                  <a:gd name="T61" fmla="*/ 31 h 283"/>
                  <a:gd name="T62" fmla="*/ 639 w 640"/>
                  <a:gd name="T63" fmla="*/ 38 h 283"/>
                  <a:gd name="T64" fmla="*/ 638 w 640"/>
                  <a:gd name="T65" fmla="*/ 44 h 283"/>
                  <a:gd name="T66" fmla="*/ 635 w 640"/>
                  <a:gd name="T67" fmla="*/ 49 h 283"/>
                  <a:gd name="T68" fmla="*/ 631 w 640"/>
                  <a:gd name="T69" fmla="*/ 53 h 283"/>
                  <a:gd name="T70" fmla="*/ 626 w 640"/>
                  <a:gd name="T71" fmla="*/ 58 h 283"/>
                  <a:gd name="T72" fmla="*/ 621 w 640"/>
                  <a:gd name="T73" fmla="*/ 60 h 283"/>
                  <a:gd name="T74" fmla="*/ 615 w 640"/>
                  <a:gd name="T75" fmla="*/ 63 h 283"/>
                  <a:gd name="T76" fmla="*/ 609 w 640"/>
                  <a:gd name="T77" fmla="*/ 63 h 283"/>
                  <a:gd name="T78" fmla="*/ 64 w 640"/>
                  <a:gd name="T79" fmla="*/ 63 h 283"/>
                  <a:gd name="T80" fmla="*/ 64 w 640"/>
                  <a:gd name="T81" fmla="*/ 252 h 283"/>
                  <a:gd name="T82" fmla="*/ 64 w 640"/>
                  <a:gd name="T83" fmla="*/ 252 h 283"/>
                  <a:gd name="T84" fmla="*/ 62 w 640"/>
                  <a:gd name="T85" fmla="*/ 257 h 283"/>
                  <a:gd name="T86" fmla="*/ 60 w 640"/>
                  <a:gd name="T87" fmla="*/ 263 h 283"/>
                  <a:gd name="T88" fmla="*/ 58 w 640"/>
                  <a:gd name="T89" fmla="*/ 269 h 283"/>
                  <a:gd name="T90" fmla="*/ 54 w 640"/>
                  <a:gd name="T91" fmla="*/ 274 h 283"/>
                  <a:gd name="T92" fmla="*/ 50 w 640"/>
                  <a:gd name="T93" fmla="*/ 277 h 283"/>
                  <a:gd name="T94" fmla="*/ 44 w 640"/>
                  <a:gd name="T95" fmla="*/ 281 h 283"/>
                  <a:gd name="T96" fmla="*/ 38 w 640"/>
                  <a:gd name="T97" fmla="*/ 282 h 283"/>
                  <a:gd name="T98" fmla="*/ 31 w 640"/>
                  <a:gd name="T99" fmla="*/ 283 h 283"/>
                  <a:gd name="T100" fmla="*/ 31 w 640"/>
                  <a:gd name="T101" fmla="*/ 283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40" h="283">
                    <a:moveTo>
                      <a:pt x="31" y="283"/>
                    </a:moveTo>
                    <a:lnTo>
                      <a:pt x="31" y="283"/>
                    </a:lnTo>
                    <a:lnTo>
                      <a:pt x="25" y="282"/>
                    </a:lnTo>
                    <a:lnTo>
                      <a:pt x="19" y="281"/>
                    </a:lnTo>
                    <a:lnTo>
                      <a:pt x="14" y="277"/>
                    </a:lnTo>
                    <a:lnTo>
                      <a:pt x="9" y="274"/>
                    </a:lnTo>
                    <a:lnTo>
                      <a:pt x="6" y="269"/>
                    </a:lnTo>
                    <a:lnTo>
                      <a:pt x="3" y="263"/>
                    </a:lnTo>
                    <a:lnTo>
                      <a:pt x="1" y="257"/>
                    </a:lnTo>
                    <a:lnTo>
                      <a:pt x="0" y="252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1" y="26"/>
                    </a:lnTo>
                    <a:lnTo>
                      <a:pt x="3" y="20"/>
                    </a:lnTo>
                    <a:lnTo>
                      <a:pt x="6" y="14"/>
                    </a:lnTo>
                    <a:lnTo>
                      <a:pt x="9" y="9"/>
                    </a:lnTo>
                    <a:lnTo>
                      <a:pt x="14" y="6"/>
                    </a:lnTo>
                    <a:lnTo>
                      <a:pt x="19" y="2"/>
                    </a:lnTo>
                    <a:lnTo>
                      <a:pt x="25" y="1"/>
                    </a:lnTo>
                    <a:lnTo>
                      <a:pt x="31" y="0"/>
                    </a:lnTo>
                    <a:lnTo>
                      <a:pt x="609" y="0"/>
                    </a:lnTo>
                    <a:lnTo>
                      <a:pt x="609" y="0"/>
                    </a:lnTo>
                    <a:lnTo>
                      <a:pt x="615" y="1"/>
                    </a:lnTo>
                    <a:lnTo>
                      <a:pt x="621" y="2"/>
                    </a:lnTo>
                    <a:lnTo>
                      <a:pt x="626" y="6"/>
                    </a:lnTo>
                    <a:lnTo>
                      <a:pt x="631" y="9"/>
                    </a:lnTo>
                    <a:lnTo>
                      <a:pt x="635" y="14"/>
                    </a:lnTo>
                    <a:lnTo>
                      <a:pt x="638" y="20"/>
                    </a:lnTo>
                    <a:lnTo>
                      <a:pt x="639" y="26"/>
                    </a:lnTo>
                    <a:lnTo>
                      <a:pt x="640" y="31"/>
                    </a:lnTo>
                    <a:lnTo>
                      <a:pt x="640" y="31"/>
                    </a:lnTo>
                    <a:lnTo>
                      <a:pt x="639" y="38"/>
                    </a:lnTo>
                    <a:lnTo>
                      <a:pt x="638" y="44"/>
                    </a:lnTo>
                    <a:lnTo>
                      <a:pt x="635" y="49"/>
                    </a:lnTo>
                    <a:lnTo>
                      <a:pt x="631" y="53"/>
                    </a:lnTo>
                    <a:lnTo>
                      <a:pt x="626" y="58"/>
                    </a:lnTo>
                    <a:lnTo>
                      <a:pt x="621" y="60"/>
                    </a:lnTo>
                    <a:lnTo>
                      <a:pt x="615" y="63"/>
                    </a:lnTo>
                    <a:lnTo>
                      <a:pt x="609" y="63"/>
                    </a:lnTo>
                    <a:lnTo>
                      <a:pt x="64" y="63"/>
                    </a:lnTo>
                    <a:lnTo>
                      <a:pt x="64" y="252"/>
                    </a:lnTo>
                    <a:lnTo>
                      <a:pt x="64" y="252"/>
                    </a:lnTo>
                    <a:lnTo>
                      <a:pt x="62" y="257"/>
                    </a:lnTo>
                    <a:lnTo>
                      <a:pt x="60" y="263"/>
                    </a:lnTo>
                    <a:lnTo>
                      <a:pt x="58" y="269"/>
                    </a:lnTo>
                    <a:lnTo>
                      <a:pt x="54" y="274"/>
                    </a:lnTo>
                    <a:lnTo>
                      <a:pt x="50" y="277"/>
                    </a:lnTo>
                    <a:lnTo>
                      <a:pt x="44" y="281"/>
                    </a:lnTo>
                    <a:lnTo>
                      <a:pt x="38" y="282"/>
                    </a:lnTo>
                    <a:lnTo>
                      <a:pt x="31" y="283"/>
                    </a:lnTo>
                    <a:lnTo>
                      <a:pt x="31" y="2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17" name="Freeform 39"/>
              <p:cNvSpPr>
                <a:spLocks/>
              </p:cNvSpPr>
              <p:nvPr/>
            </p:nvSpPr>
            <p:spPr bwMode="auto">
              <a:xfrm>
                <a:off x="14520936" y="5058489"/>
                <a:ext cx="50800" cy="79375"/>
              </a:xfrm>
              <a:custGeom>
                <a:avLst/>
                <a:gdLst>
                  <a:gd name="T0" fmla="*/ 64 w 64"/>
                  <a:gd name="T1" fmla="*/ 66 h 98"/>
                  <a:gd name="T2" fmla="*/ 64 w 64"/>
                  <a:gd name="T3" fmla="*/ 66 h 98"/>
                  <a:gd name="T4" fmla="*/ 64 w 64"/>
                  <a:gd name="T5" fmla="*/ 73 h 98"/>
                  <a:gd name="T6" fmla="*/ 61 w 64"/>
                  <a:gd name="T7" fmla="*/ 79 h 98"/>
                  <a:gd name="T8" fmla="*/ 59 w 64"/>
                  <a:gd name="T9" fmla="*/ 85 h 98"/>
                  <a:gd name="T10" fmla="*/ 54 w 64"/>
                  <a:gd name="T11" fmla="*/ 89 h 98"/>
                  <a:gd name="T12" fmla="*/ 50 w 64"/>
                  <a:gd name="T13" fmla="*/ 93 h 98"/>
                  <a:gd name="T14" fmla="*/ 44 w 64"/>
                  <a:gd name="T15" fmla="*/ 96 h 98"/>
                  <a:gd name="T16" fmla="*/ 38 w 64"/>
                  <a:gd name="T17" fmla="*/ 98 h 98"/>
                  <a:gd name="T18" fmla="*/ 31 w 64"/>
                  <a:gd name="T19" fmla="*/ 98 h 98"/>
                  <a:gd name="T20" fmla="*/ 31 w 64"/>
                  <a:gd name="T21" fmla="*/ 98 h 98"/>
                  <a:gd name="T22" fmla="*/ 31 w 64"/>
                  <a:gd name="T23" fmla="*/ 98 h 98"/>
                  <a:gd name="T24" fmla="*/ 25 w 64"/>
                  <a:gd name="T25" fmla="*/ 98 h 98"/>
                  <a:gd name="T26" fmla="*/ 19 w 64"/>
                  <a:gd name="T27" fmla="*/ 96 h 98"/>
                  <a:gd name="T28" fmla="*/ 14 w 64"/>
                  <a:gd name="T29" fmla="*/ 93 h 98"/>
                  <a:gd name="T30" fmla="*/ 9 w 64"/>
                  <a:gd name="T31" fmla="*/ 89 h 98"/>
                  <a:gd name="T32" fmla="*/ 4 w 64"/>
                  <a:gd name="T33" fmla="*/ 85 h 98"/>
                  <a:gd name="T34" fmla="*/ 2 w 64"/>
                  <a:gd name="T35" fmla="*/ 79 h 98"/>
                  <a:gd name="T36" fmla="*/ 0 w 64"/>
                  <a:gd name="T37" fmla="*/ 73 h 98"/>
                  <a:gd name="T38" fmla="*/ 0 w 64"/>
                  <a:gd name="T39" fmla="*/ 66 h 98"/>
                  <a:gd name="T40" fmla="*/ 0 w 64"/>
                  <a:gd name="T41" fmla="*/ 32 h 98"/>
                  <a:gd name="T42" fmla="*/ 0 w 64"/>
                  <a:gd name="T43" fmla="*/ 32 h 98"/>
                  <a:gd name="T44" fmla="*/ 0 w 64"/>
                  <a:gd name="T45" fmla="*/ 25 h 98"/>
                  <a:gd name="T46" fmla="*/ 2 w 64"/>
                  <a:gd name="T47" fmla="*/ 20 h 98"/>
                  <a:gd name="T48" fmla="*/ 4 w 64"/>
                  <a:gd name="T49" fmla="*/ 14 h 98"/>
                  <a:gd name="T50" fmla="*/ 9 w 64"/>
                  <a:gd name="T51" fmla="*/ 9 h 98"/>
                  <a:gd name="T52" fmla="*/ 14 w 64"/>
                  <a:gd name="T53" fmla="*/ 5 h 98"/>
                  <a:gd name="T54" fmla="*/ 19 w 64"/>
                  <a:gd name="T55" fmla="*/ 2 h 98"/>
                  <a:gd name="T56" fmla="*/ 25 w 64"/>
                  <a:gd name="T57" fmla="*/ 0 h 98"/>
                  <a:gd name="T58" fmla="*/ 31 w 64"/>
                  <a:gd name="T59" fmla="*/ 0 h 98"/>
                  <a:gd name="T60" fmla="*/ 31 w 64"/>
                  <a:gd name="T61" fmla="*/ 0 h 98"/>
                  <a:gd name="T62" fmla="*/ 31 w 64"/>
                  <a:gd name="T63" fmla="*/ 0 h 98"/>
                  <a:gd name="T64" fmla="*/ 38 w 64"/>
                  <a:gd name="T65" fmla="*/ 0 h 98"/>
                  <a:gd name="T66" fmla="*/ 44 w 64"/>
                  <a:gd name="T67" fmla="*/ 2 h 98"/>
                  <a:gd name="T68" fmla="*/ 50 w 64"/>
                  <a:gd name="T69" fmla="*/ 5 h 98"/>
                  <a:gd name="T70" fmla="*/ 54 w 64"/>
                  <a:gd name="T71" fmla="*/ 9 h 98"/>
                  <a:gd name="T72" fmla="*/ 59 w 64"/>
                  <a:gd name="T73" fmla="*/ 14 h 98"/>
                  <a:gd name="T74" fmla="*/ 61 w 64"/>
                  <a:gd name="T75" fmla="*/ 20 h 98"/>
                  <a:gd name="T76" fmla="*/ 64 w 64"/>
                  <a:gd name="T77" fmla="*/ 25 h 98"/>
                  <a:gd name="T78" fmla="*/ 64 w 64"/>
                  <a:gd name="T79" fmla="*/ 32 h 98"/>
                  <a:gd name="T80" fmla="*/ 64 w 64"/>
                  <a:gd name="T81" fmla="*/ 66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4" h="98">
                    <a:moveTo>
                      <a:pt x="64" y="66"/>
                    </a:moveTo>
                    <a:lnTo>
                      <a:pt x="64" y="66"/>
                    </a:lnTo>
                    <a:lnTo>
                      <a:pt x="64" y="73"/>
                    </a:lnTo>
                    <a:lnTo>
                      <a:pt x="61" y="79"/>
                    </a:lnTo>
                    <a:lnTo>
                      <a:pt x="59" y="85"/>
                    </a:lnTo>
                    <a:lnTo>
                      <a:pt x="54" y="89"/>
                    </a:lnTo>
                    <a:lnTo>
                      <a:pt x="50" y="93"/>
                    </a:lnTo>
                    <a:lnTo>
                      <a:pt x="44" y="96"/>
                    </a:lnTo>
                    <a:lnTo>
                      <a:pt x="38" y="98"/>
                    </a:lnTo>
                    <a:lnTo>
                      <a:pt x="31" y="98"/>
                    </a:lnTo>
                    <a:lnTo>
                      <a:pt x="31" y="98"/>
                    </a:lnTo>
                    <a:lnTo>
                      <a:pt x="31" y="98"/>
                    </a:lnTo>
                    <a:lnTo>
                      <a:pt x="25" y="98"/>
                    </a:lnTo>
                    <a:lnTo>
                      <a:pt x="19" y="96"/>
                    </a:lnTo>
                    <a:lnTo>
                      <a:pt x="14" y="93"/>
                    </a:lnTo>
                    <a:lnTo>
                      <a:pt x="9" y="89"/>
                    </a:lnTo>
                    <a:lnTo>
                      <a:pt x="4" y="85"/>
                    </a:lnTo>
                    <a:lnTo>
                      <a:pt x="2" y="79"/>
                    </a:lnTo>
                    <a:lnTo>
                      <a:pt x="0" y="73"/>
                    </a:lnTo>
                    <a:lnTo>
                      <a:pt x="0" y="66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25"/>
                    </a:lnTo>
                    <a:lnTo>
                      <a:pt x="2" y="20"/>
                    </a:lnTo>
                    <a:lnTo>
                      <a:pt x="4" y="14"/>
                    </a:lnTo>
                    <a:lnTo>
                      <a:pt x="9" y="9"/>
                    </a:lnTo>
                    <a:lnTo>
                      <a:pt x="14" y="5"/>
                    </a:lnTo>
                    <a:lnTo>
                      <a:pt x="19" y="2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8" y="0"/>
                    </a:lnTo>
                    <a:lnTo>
                      <a:pt x="44" y="2"/>
                    </a:lnTo>
                    <a:lnTo>
                      <a:pt x="50" y="5"/>
                    </a:lnTo>
                    <a:lnTo>
                      <a:pt x="54" y="9"/>
                    </a:lnTo>
                    <a:lnTo>
                      <a:pt x="59" y="14"/>
                    </a:lnTo>
                    <a:lnTo>
                      <a:pt x="61" y="20"/>
                    </a:lnTo>
                    <a:lnTo>
                      <a:pt x="64" y="25"/>
                    </a:lnTo>
                    <a:lnTo>
                      <a:pt x="64" y="32"/>
                    </a:lnTo>
                    <a:lnTo>
                      <a:pt x="64" y="6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</p:grp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2571744"/>
            <a:ext cx="3000396" cy="104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2" name="그룹 51"/>
          <p:cNvGrpSpPr/>
          <p:nvPr/>
        </p:nvGrpSpPr>
        <p:grpSpPr>
          <a:xfrm>
            <a:off x="3786182" y="3594699"/>
            <a:ext cx="4626196" cy="2548945"/>
            <a:chOff x="3516705" y="2855068"/>
            <a:chExt cx="5118422" cy="2820152"/>
          </a:xfrm>
        </p:grpSpPr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3"/>
            <a:srcRect t="5897" b="5813"/>
            <a:stretch>
              <a:fillRect/>
            </a:stretch>
          </p:blipFill>
          <p:spPr bwMode="auto">
            <a:xfrm rot="16200000">
              <a:off x="4665840" y="1705933"/>
              <a:ext cx="2820152" cy="5118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1" name="TextBox 50"/>
            <p:cNvSpPr txBox="1"/>
            <p:nvPr/>
          </p:nvSpPr>
          <p:spPr>
            <a:xfrm>
              <a:off x="5286380" y="4606033"/>
              <a:ext cx="1154767" cy="35755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69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500" b="1" dirty="0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0</a:t>
              </a:r>
              <a:r>
                <a:rPr lang="ko-KR" altLang="en-US" sz="1500" b="1" dirty="0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번 버튼</a:t>
              </a:r>
              <a:endParaRPr lang="en-US" altLang="ko-KR" sz="15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cxnSp>
        <p:nvCxnSpPr>
          <p:cNvPr id="53" name="꺾인 연결선 52"/>
          <p:cNvCxnSpPr>
            <a:endCxn id="51" idx="0"/>
          </p:cNvCxnSpPr>
          <p:nvPr/>
        </p:nvCxnSpPr>
        <p:spPr>
          <a:xfrm>
            <a:off x="3571868" y="2857496"/>
            <a:ext cx="2335662" cy="2319782"/>
          </a:xfrm>
          <a:prstGeom prst="bentConnector2">
            <a:avLst/>
          </a:prstGeom>
          <a:ln w="12700" cmpd="sng">
            <a:solidFill>
              <a:schemeClr val="tx2">
                <a:lumMod val="75000"/>
              </a:schemeClr>
            </a:solidFill>
            <a:prstDash val="sysDash"/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직사각형 56"/>
          <p:cNvSpPr/>
          <p:nvPr/>
        </p:nvSpPr>
        <p:spPr>
          <a:xfrm>
            <a:off x="5929322" y="2813447"/>
            <a:ext cx="271464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700" b="1" spc="50" dirty="0" smtClean="0">
                <a:ln w="11430"/>
                <a:solidFill>
                  <a:srgbClr val="0000FF"/>
                </a:solidFill>
              </a:rPr>
              <a:t>0</a:t>
            </a:r>
            <a:r>
              <a:rPr lang="ko-KR" altLang="en-US" sz="1700" b="1" spc="50" dirty="0" smtClean="0">
                <a:ln w="11430"/>
                <a:solidFill>
                  <a:srgbClr val="0000FF"/>
                </a:solidFill>
              </a:rPr>
              <a:t>번 버튼을 눌렀을 때 </a:t>
            </a:r>
            <a:endParaRPr lang="en-US" altLang="ko-KR" sz="1700" b="1" spc="50" dirty="0" smtClean="0">
              <a:ln w="11430"/>
              <a:solidFill>
                <a:srgbClr val="0000FF"/>
              </a:solidFill>
            </a:endParaRPr>
          </a:p>
          <a:p>
            <a:r>
              <a:rPr lang="ko-KR" altLang="en-US" sz="1700" b="1" spc="50" dirty="0" smtClean="0">
                <a:ln w="11430"/>
                <a:solidFill>
                  <a:srgbClr val="0000FF"/>
                </a:solidFill>
              </a:rPr>
              <a:t>부저음 내기</a:t>
            </a:r>
            <a:endParaRPr lang="en-US" altLang="ko-KR" sz="1700" b="1" spc="50" dirty="0" smtClean="0">
              <a:ln w="11430"/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571472" y="2143116"/>
            <a:ext cx="8143932" cy="4357718"/>
          </a:xfrm>
          <a:prstGeom prst="roundRect">
            <a:avLst>
              <a:gd name="adj" fmla="val 4886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텍스트 개체 틀 6"/>
          <p:cNvSpPr>
            <a:spLocks noGrp="1"/>
          </p:cNvSpPr>
          <p:nvPr>
            <p:ph type="body" sz="quarter" idx="13"/>
          </p:nvPr>
        </p:nvSpPr>
        <p:spPr>
          <a:xfrm>
            <a:off x="350218" y="318623"/>
            <a:ext cx="6722112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3500" b="1">
                <a:solidFill>
                  <a:schemeClr val="tx1"/>
                </a:solidFill>
                <a:effectLst/>
                <a:latin typeface="Calibri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dirty="0" smtClean="0"/>
              <a:t>4</a:t>
            </a:r>
            <a:r>
              <a:rPr lang="ko-KR" altLang="en-US" dirty="0" smtClean="0"/>
              <a:t>단계 </a:t>
            </a:r>
            <a:r>
              <a:rPr lang="en-US" altLang="ko-KR" dirty="0" smtClean="0"/>
              <a:t>: </a:t>
            </a:r>
            <a:r>
              <a:rPr lang="ko-KR" altLang="en-US" dirty="0" smtClean="0"/>
              <a:t>방향 지시등 만들기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500034" y="1467137"/>
            <a:ext cx="79296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b="1" spc="50" dirty="0" smtClean="0">
                <a:ln w="11430"/>
              </a:rPr>
              <a:t>LED</a:t>
            </a:r>
            <a:r>
              <a:rPr lang="ko-KR" altLang="en-US" sz="2400" b="1" spc="50" dirty="0" smtClean="0">
                <a:ln w="11430"/>
              </a:rPr>
              <a:t>를 이용하여 방향 지시등을 만들어 본다</a:t>
            </a:r>
            <a:r>
              <a:rPr lang="en-US" altLang="ko-KR" sz="2400" b="1" spc="50" dirty="0" smtClean="0">
                <a:ln w="11430"/>
              </a:rPr>
              <a:t>.</a:t>
            </a:r>
          </a:p>
        </p:txBody>
      </p:sp>
      <p:grpSp>
        <p:nvGrpSpPr>
          <p:cNvPr id="19" name="그룹 45"/>
          <p:cNvGrpSpPr/>
          <p:nvPr/>
        </p:nvGrpSpPr>
        <p:grpSpPr>
          <a:xfrm>
            <a:off x="8001024" y="4857760"/>
            <a:ext cx="652400" cy="1500198"/>
            <a:chOff x="9765149" y="1426965"/>
            <a:chExt cx="855319" cy="1966812"/>
          </a:xfrm>
        </p:grpSpPr>
        <p:grpSp>
          <p:nvGrpSpPr>
            <p:cNvPr id="20" name="그룹 33"/>
            <p:cNvGrpSpPr/>
            <p:nvPr/>
          </p:nvGrpSpPr>
          <p:grpSpPr>
            <a:xfrm>
              <a:off x="9852735" y="1703839"/>
              <a:ext cx="701081" cy="1689938"/>
              <a:chOff x="701675" y="5408613"/>
              <a:chExt cx="939800" cy="2265363"/>
            </a:xfrm>
          </p:grpSpPr>
          <p:sp>
            <p:nvSpPr>
              <p:cNvPr id="28" name="Freeform 279"/>
              <p:cNvSpPr>
                <a:spLocks noEditPoints="1"/>
              </p:cNvSpPr>
              <p:nvPr/>
            </p:nvSpPr>
            <p:spPr bwMode="auto">
              <a:xfrm>
                <a:off x="738188" y="5438775"/>
                <a:ext cx="868363" cy="2206625"/>
              </a:xfrm>
              <a:custGeom>
                <a:avLst/>
                <a:gdLst>
                  <a:gd name="T0" fmla="*/ 862 w 1093"/>
                  <a:gd name="T1" fmla="*/ 1765 h 2779"/>
                  <a:gd name="T2" fmla="*/ 1007 w 1093"/>
                  <a:gd name="T3" fmla="*/ 1661 h 2779"/>
                  <a:gd name="T4" fmla="*/ 1075 w 1093"/>
                  <a:gd name="T5" fmla="*/ 1549 h 2779"/>
                  <a:gd name="T6" fmla="*/ 1089 w 1093"/>
                  <a:gd name="T7" fmla="*/ 1388 h 2779"/>
                  <a:gd name="T8" fmla="*/ 1061 w 1093"/>
                  <a:gd name="T9" fmla="*/ 1295 h 2779"/>
                  <a:gd name="T10" fmla="*/ 936 w 1093"/>
                  <a:gd name="T11" fmla="*/ 1148 h 2779"/>
                  <a:gd name="T12" fmla="*/ 789 w 1093"/>
                  <a:gd name="T13" fmla="*/ 1071 h 2779"/>
                  <a:gd name="T14" fmla="*/ 651 w 1093"/>
                  <a:gd name="T15" fmla="*/ 976 h 2779"/>
                  <a:gd name="T16" fmla="*/ 879 w 1093"/>
                  <a:gd name="T17" fmla="*/ 897 h 2779"/>
                  <a:gd name="T18" fmla="*/ 1020 w 1093"/>
                  <a:gd name="T19" fmla="*/ 726 h 2779"/>
                  <a:gd name="T20" fmla="*/ 1050 w 1093"/>
                  <a:gd name="T21" fmla="*/ 526 h 2779"/>
                  <a:gd name="T22" fmla="*/ 1019 w 1093"/>
                  <a:gd name="T23" fmla="*/ 373 h 2779"/>
                  <a:gd name="T24" fmla="*/ 948 w 1093"/>
                  <a:gd name="T25" fmla="*/ 233 h 2779"/>
                  <a:gd name="T26" fmla="*/ 841 w 1093"/>
                  <a:gd name="T27" fmla="*/ 117 h 2779"/>
                  <a:gd name="T28" fmla="*/ 709 w 1093"/>
                  <a:gd name="T29" fmla="*/ 37 h 2779"/>
                  <a:gd name="T30" fmla="*/ 556 w 1093"/>
                  <a:gd name="T31" fmla="*/ 2 h 2779"/>
                  <a:gd name="T32" fmla="*/ 423 w 1093"/>
                  <a:gd name="T33" fmla="*/ 11 h 2779"/>
                  <a:gd name="T34" fmla="*/ 278 w 1093"/>
                  <a:gd name="T35" fmla="*/ 65 h 2779"/>
                  <a:gd name="T36" fmla="*/ 156 w 1093"/>
                  <a:gd name="T37" fmla="*/ 155 h 2779"/>
                  <a:gd name="T38" fmla="*/ 65 w 1093"/>
                  <a:gd name="T39" fmla="*/ 274 h 2779"/>
                  <a:gd name="T40" fmla="*/ 11 w 1093"/>
                  <a:gd name="T41" fmla="*/ 416 h 2779"/>
                  <a:gd name="T42" fmla="*/ 2 w 1093"/>
                  <a:gd name="T43" fmla="*/ 571 h 2779"/>
                  <a:gd name="T44" fmla="*/ 95 w 1093"/>
                  <a:gd name="T45" fmla="*/ 814 h 2779"/>
                  <a:gd name="T46" fmla="*/ 295 w 1093"/>
                  <a:gd name="T47" fmla="*/ 948 h 2779"/>
                  <a:gd name="T48" fmla="*/ 407 w 1093"/>
                  <a:gd name="T49" fmla="*/ 1039 h 2779"/>
                  <a:gd name="T50" fmla="*/ 214 w 1093"/>
                  <a:gd name="T51" fmla="*/ 1118 h 2779"/>
                  <a:gd name="T52" fmla="*/ 101 w 1093"/>
                  <a:gd name="T53" fmla="*/ 1232 h 2779"/>
                  <a:gd name="T54" fmla="*/ 31 w 1093"/>
                  <a:gd name="T55" fmla="*/ 1392 h 2779"/>
                  <a:gd name="T56" fmla="*/ 37 w 1093"/>
                  <a:gd name="T57" fmla="*/ 1511 h 2779"/>
                  <a:gd name="T58" fmla="*/ 134 w 1093"/>
                  <a:gd name="T59" fmla="*/ 1683 h 2779"/>
                  <a:gd name="T60" fmla="*/ 237 w 1093"/>
                  <a:gd name="T61" fmla="*/ 1756 h 2779"/>
                  <a:gd name="T62" fmla="*/ 231 w 1093"/>
                  <a:gd name="T63" fmla="*/ 2480 h 2779"/>
                  <a:gd name="T64" fmla="*/ 93 w 1093"/>
                  <a:gd name="T65" fmla="*/ 2540 h 2779"/>
                  <a:gd name="T66" fmla="*/ 48 w 1093"/>
                  <a:gd name="T67" fmla="*/ 2607 h 2779"/>
                  <a:gd name="T68" fmla="*/ 52 w 1093"/>
                  <a:gd name="T69" fmla="*/ 2708 h 2779"/>
                  <a:gd name="T70" fmla="*/ 73 w 1093"/>
                  <a:gd name="T71" fmla="*/ 2739 h 2779"/>
                  <a:gd name="T72" fmla="*/ 177 w 1093"/>
                  <a:gd name="T73" fmla="*/ 2775 h 2779"/>
                  <a:gd name="T74" fmla="*/ 390 w 1093"/>
                  <a:gd name="T75" fmla="*/ 2769 h 2779"/>
                  <a:gd name="T76" fmla="*/ 490 w 1093"/>
                  <a:gd name="T77" fmla="*/ 2728 h 2779"/>
                  <a:gd name="T78" fmla="*/ 507 w 1093"/>
                  <a:gd name="T79" fmla="*/ 2607 h 2779"/>
                  <a:gd name="T80" fmla="*/ 586 w 1093"/>
                  <a:gd name="T81" fmla="*/ 2655 h 2779"/>
                  <a:gd name="T82" fmla="*/ 662 w 1093"/>
                  <a:gd name="T83" fmla="*/ 2736 h 2779"/>
                  <a:gd name="T84" fmla="*/ 852 w 1093"/>
                  <a:gd name="T85" fmla="*/ 2760 h 2779"/>
                  <a:gd name="T86" fmla="*/ 1020 w 1093"/>
                  <a:gd name="T87" fmla="*/ 2728 h 2779"/>
                  <a:gd name="T88" fmla="*/ 1054 w 1093"/>
                  <a:gd name="T89" fmla="*/ 2659 h 2779"/>
                  <a:gd name="T90" fmla="*/ 1024 w 1093"/>
                  <a:gd name="T91" fmla="*/ 2571 h 2779"/>
                  <a:gd name="T92" fmla="*/ 955 w 1093"/>
                  <a:gd name="T93" fmla="*/ 2504 h 2779"/>
                  <a:gd name="T94" fmla="*/ 834 w 1093"/>
                  <a:gd name="T95" fmla="*/ 2465 h 2779"/>
                  <a:gd name="T96" fmla="*/ 270 w 1093"/>
                  <a:gd name="T97" fmla="*/ 1528 h 2779"/>
                  <a:gd name="T98" fmla="*/ 216 w 1093"/>
                  <a:gd name="T99" fmla="*/ 1441 h 2779"/>
                  <a:gd name="T100" fmla="*/ 239 w 1093"/>
                  <a:gd name="T101" fmla="*/ 1383 h 2779"/>
                  <a:gd name="T102" fmla="*/ 330 w 1093"/>
                  <a:gd name="T103" fmla="*/ 1321 h 2779"/>
                  <a:gd name="T104" fmla="*/ 502 w 1093"/>
                  <a:gd name="T105" fmla="*/ 2428 h 2779"/>
                  <a:gd name="T106" fmla="*/ 507 w 1093"/>
                  <a:gd name="T107" fmla="*/ 2088 h 2779"/>
                  <a:gd name="T108" fmla="*/ 546 w 1093"/>
                  <a:gd name="T109" fmla="*/ 1920 h 2779"/>
                  <a:gd name="T110" fmla="*/ 584 w 1093"/>
                  <a:gd name="T111" fmla="*/ 2213 h 2779"/>
                  <a:gd name="T112" fmla="*/ 565 w 1093"/>
                  <a:gd name="T113" fmla="*/ 2581 h 2779"/>
                  <a:gd name="T114" fmla="*/ 819 w 1093"/>
                  <a:gd name="T115" fmla="*/ 1323 h 2779"/>
                  <a:gd name="T116" fmla="*/ 890 w 1093"/>
                  <a:gd name="T117" fmla="*/ 1403 h 2779"/>
                  <a:gd name="T118" fmla="*/ 884 w 1093"/>
                  <a:gd name="T119" fmla="*/ 1497 h 2779"/>
                  <a:gd name="T120" fmla="*/ 791 w 1093"/>
                  <a:gd name="T121" fmla="*/ 1566 h 27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093" h="2779">
                    <a:moveTo>
                      <a:pt x="808" y="2461"/>
                    </a:moveTo>
                    <a:lnTo>
                      <a:pt x="783" y="1793"/>
                    </a:lnTo>
                    <a:lnTo>
                      <a:pt x="783" y="1793"/>
                    </a:lnTo>
                    <a:lnTo>
                      <a:pt x="798" y="1790"/>
                    </a:lnTo>
                    <a:lnTo>
                      <a:pt x="836" y="1776"/>
                    </a:lnTo>
                    <a:lnTo>
                      <a:pt x="862" y="1765"/>
                    </a:lnTo>
                    <a:lnTo>
                      <a:pt x="890" y="1752"/>
                    </a:lnTo>
                    <a:lnTo>
                      <a:pt x="920" y="1735"/>
                    </a:lnTo>
                    <a:lnTo>
                      <a:pt x="950" y="1715"/>
                    </a:lnTo>
                    <a:lnTo>
                      <a:pt x="979" y="1691"/>
                    </a:lnTo>
                    <a:lnTo>
                      <a:pt x="994" y="1676"/>
                    </a:lnTo>
                    <a:lnTo>
                      <a:pt x="1007" y="1661"/>
                    </a:lnTo>
                    <a:lnTo>
                      <a:pt x="1020" y="1646"/>
                    </a:lnTo>
                    <a:lnTo>
                      <a:pt x="1033" y="1629"/>
                    </a:lnTo>
                    <a:lnTo>
                      <a:pt x="1045" y="1610"/>
                    </a:lnTo>
                    <a:lnTo>
                      <a:pt x="1056" y="1590"/>
                    </a:lnTo>
                    <a:lnTo>
                      <a:pt x="1065" y="1569"/>
                    </a:lnTo>
                    <a:lnTo>
                      <a:pt x="1075" y="1549"/>
                    </a:lnTo>
                    <a:lnTo>
                      <a:pt x="1082" y="1525"/>
                    </a:lnTo>
                    <a:lnTo>
                      <a:pt x="1086" y="1500"/>
                    </a:lnTo>
                    <a:lnTo>
                      <a:pt x="1089" y="1474"/>
                    </a:lnTo>
                    <a:lnTo>
                      <a:pt x="1093" y="1446"/>
                    </a:lnTo>
                    <a:lnTo>
                      <a:pt x="1093" y="1418"/>
                    </a:lnTo>
                    <a:lnTo>
                      <a:pt x="1089" y="1388"/>
                    </a:lnTo>
                    <a:lnTo>
                      <a:pt x="1089" y="1388"/>
                    </a:lnTo>
                    <a:lnTo>
                      <a:pt x="1088" y="1375"/>
                    </a:lnTo>
                    <a:lnTo>
                      <a:pt x="1086" y="1360"/>
                    </a:lnTo>
                    <a:lnTo>
                      <a:pt x="1080" y="1342"/>
                    </a:lnTo>
                    <a:lnTo>
                      <a:pt x="1073" y="1319"/>
                    </a:lnTo>
                    <a:lnTo>
                      <a:pt x="1061" y="1295"/>
                    </a:lnTo>
                    <a:lnTo>
                      <a:pt x="1045" y="1267"/>
                    </a:lnTo>
                    <a:lnTo>
                      <a:pt x="1026" y="1237"/>
                    </a:lnTo>
                    <a:lnTo>
                      <a:pt x="1002" y="1207"/>
                    </a:lnTo>
                    <a:lnTo>
                      <a:pt x="972" y="1177"/>
                    </a:lnTo>
                    <a:lnTo>
                      <a:pt x="955" y="1162"/>
                    </a:lnTo>
                    <a:lnTo>
                      <a:pt x="936" y="1148"/>
                    </a:lnTo>
                    <a:lnTo>
                      <a:pt x="916" y="1134"/>
                    </a:lnTo>
                    <a:lnTo>
                      <a:pt x="895" y="1120"/>
                    </a:lnTo>
                    <a:lnTo>
                      <a:pt x="871" y="1107"/>
                    </a:lnTo>
                    <a:lnTo>
                      <a:pt x="845" y="1093"/>
                    </a:lnTo>
                    <a:lnTo>
                      <a:pt x="819" y="1082"/>
                    </a:lnTo>
                    <a:lnTo>
                      <a:pt x="789" y="1071"/>
                    </a:lnTo>
                    <a:lnTo>
                      <a:pt x="757" y="1060"/>
                    </a:lnTo>
                    <a:lnTo>
                      <a:pt x="724" y="1051"/>
                    </a:lnTo>
                    <a:lnTo>
                      <a:pt x="688" y="1043"/>
                    </a:lnTo>
                    <a:lnTo>
                      <a:pt x="651" y="1036"/>
                    </a:lnTo>
                    <a:lnTo>
                      <a:pt x="651" y="976"/>
                    </a:lnTo>
                    <a:lnTo>
                      <a:pt x="651" y="976"/>
                    </a:lnTo>
                    <a:lnTo>
                      <a:pt x="694" y="970"/>
                    </a:lnTo>
                    <a:lnTo>
                      <a:pt x="735" y="961"/>
                    </a:lnTo>
                    <a:lnTo>
                      <a:pt x="774" y="948"/>
                    </a:lnTo>
                    <a:lnTo>
                      <a:pt x="811" y="935"/>
                    </a:lnTo>
                    <a:lnTo>
                      <a:pt x="845" y="918"/>
                    </a:lnTo>
                    <a:lnTo>
                      <a:pt x="879" y="897"/>
                    </a:lnTo>
                    <a:lnTo>
                      <a:pt x="908" y="877"/>
                    </a:lnTo>
                    <a:lnTo>
                      <a:pt x="936" y="853"/>
                    </a:lnTo>
                    <a:lnTo>
                      <a:pt x="963" y="825"/>
                    </a:lnTo>
                    <a:lnTo>
                      <a:pt x="985" y="795"/>
                    </a:lnTo>
                    <a:lnTo>
                      <a:pt x="1005" y="761"/>
                    </a:lnTo>
                    <a:lnTo>
                      <a:pt x="1020" y="726"/>
                    </a:lnTo>
                    <a:lnTo>
                      <a:pt x="1033" y="687"/>
                    </a:lnTo>
                    <a:lnTo>
                      <a:pt x="1043" y="646"/>
                    </a:lnTo>
                    <a:lnTo>
                      <a:pt x="1048" y="601"/>
                    </a:lnTo>
                    <a:lnTo>
                      <a:pt x="1050" y="552"/>
                    </a:lnTo>
                    <a:lnTo>
                      <a:pt x="1050" y="552"/>
                    </a:lnTo>
                    <a:lnTo>
                      <a:pt x="1050" y="526"/>
                    </a:lnTo>
                    <a:lnTo>
                      <a:pt x="1048" y="500"/>
                    </a:lnTo>
                    <a:lnTo>
                      <a:pt x="1045" y="474"/>
                    </a:lnTo>
                    <a:lnTo>
                      <a:pt x="1041" y="448"/>
                    </a:lnTo>
                    <a:lnTo>
                      <a:pt x="1035" y="423"/>
                    </a:lnTo>
                    <a:lnTo>
                      <a:pt x="1028" y="397"/>
                    </a:lnTo>
                    <a:lnTo>
                      <a:pt x="1019" y="373"/>
                    </a:lnTo>
                    <a:lnTo>
                      <a:pt x="1009" y="349"/>
                    </a:lnTo>
                    <a:lnTo>
                      <a:pt x="1000" y="325"/>
                    </a:lnTo>
                    <a:lnTo>
                      <a:pt x="989" y="300"/>
                    </a:lnTo>
                    <a:lnTo>
                      <a:pt x="976" y="278"/>
                    </a:lnTo>
                    <a:lnTo>
                      <a:pt x="963" y="256"/>
                    </a:lnTo>
                    <a:lnTo>
                      <a:pt x="948" y="233"/>
                    </a:lnTo>
                    <a:lnTo>
                      <a:pt x="933" y="213"/>
                    </a:lnTo>
                    <a:lnTo>
                      <a:pt x="916" y="192"/>
                    </a:lnTo>
                    <a:lnTo>
                      <a:pt x="899" y="172"/>
                    </a:lnTo>
                    <a:lnTo>
                      <a:pt x="880" y="153"/>
                    </a:lnTo>
                    <a:lnTo>
                      <a:pt x="862" y="134"/>
                    </a:lnTo>
                    <a:lnTo>
                      <a:pt x="841" y="117"/>
                    </a:lnTo>
                    <a:lnTo>
                      <a:pt x="821" y="101"/>
                    </a:lnTo>
                    <a:lnTo>
                      <a:pt x="800" y="86"/>
                    </a:lnTo>
                    <a:lnTo>
                      <a:pt x="778" y="73"/>
                    </a:lnTo>
                    <a:lnTo>
                      <a:pt x="755" y="60"/>
                    </a:lnTo>
                    <a:lnTo>
                      <a:pt x="733" y="48"/>
                    </a:lnTo>
                    <a:lnTo>
                      <a:pt x="709" y="37"/>
                    </a:lnTo>
                    <a:lnTo>
                      <a:pt x="685" y="28"/>
                    </a:lnTo>
                    <a:lnTo>
                      <a:pt x="660" y="20"/>
                    </a:lnTo>
                    <a:lnTo>
                      <a:pt x="634" y="13"/>
                    </a:lnTo>
                    <a:lnTo>
                      <a:pt x="608" y="7"/>
                    </a:lnTo>
                    <a:lnTo>
                      <a:pt x="582" y="4"/>
                    </a:lnTo>
                    <a:lnTo>
                      <a:pt x="556" y="2"/>
                    </a:lnTo>
                    <a:lnTo>
                      <a:pt x="530" y="0"/>
                    </a:lnTo>
                    <a:lnTo>
                      <a:pt x="530" y="0"/>
                    </a:lnTo>
                    <a:lnTo>
                      <a:pt x="502" y="2"/>
                    </a:lnTo>
                    <a:lnTo>
                      <a:pt x="476" y="4"/>
                    </a:lnTo>
                    <a:lnTo>
                      <a:pt x="449" y="7"/>
                    </a:lnTo>
                    <a:lnTo>
                      <a:pt x="423" y="11"/>
                    </a:lnTo>
                    <a:lnTo>
                      <a:pt x="397" y="17"/>
                    </a:lnTo>
                    <a:lnTo>
                      <a:pt x="373" y="24"/>
                    </a:lnTo>
                    <a:lnTo>
                      <a:pt x="349" y="33"/>
                    </a:lnTo>
                    <a:lnTo>
                      <a:pt x="324" y="43"/>
                    </a:lnTo>
                    <a:lnTo>
                      <a:pt x="300" y="52"/>
                    </a:lnTo>
                    <a:lnTo>
                      <a:pt x="278" y="65"/>
                    </a:lnTo>
                    <a:lnTo>
                      <a:pt x="255" y="76"/>
                    </a:lnTo>
                    <a:lnTo>
                      <a:pt x="235" y="91"/>
                    </a:lnTo>
                    <a:lnTo>
                      <a:pt x="214" y="106"/>
                    </a:lnTo>
                    <a:lnTo>
                      <a:pt x="194" y="121"/>
                    </a:lnTo>
                    <a:lnTo>
                      <a:pt x="175" y="138"/>
                    </a:lnTo>
                    <a:lnTo>
                      <a:pt x="156" y="155"/>
                    </a:lnTo>
                    <a:lnTo>
                      <a:pt x="138" y="173"/>
                    </a:lnTo>
                    <a:lnTo>
                      <a:pt x="121" y="192"/>
                    </a:lnTo>
                    <a:lnTo>
                      <a:pt x="106" y="213"/>
                    </a:lnTo>
                    <a:lnTo>
                      <a:pt x="91" y="233"/>
                    </a:lnTo>
                    <a:lnTo>
                      <a:pt x="76" y="254"/>
                    </a:lnTo>
                    <a:lnTo>
                      <a:pt x="65" y="274"/>
                    </a:lnTo>
                    <a:lnTo>
                      <a:pt x="52" y="297"/>
                    </a:lnTo>
                    <a:lnTo>
                      <a:pt x="43" y="321"/>
                    </a:lnTo>
                    <a:lnTo>
                      <a:pt x="31" y="343"/>
                    </a:lnTo>
                    <a:lnTo>
                      <a:pt x="24" y="367"/>
                    </a:lnTo>
                    <a:lnTo>
                      <a:pt x="17" y="392"/>
                    </a:lnTo>
                    <a:lnTo>
                      <a:pt x="11" y="416"/>
                    </a:lnTo>
                    <a:lnTo>
                      <a:pt x="5" y="442"/>
                    </a:lnTo>
                    <a:lnTo>
                      <a:pt x="2" y="468"/>
                    </a:lnTo>
                    <a:lnTo>
                      <a:pt x="0" y="493"/>
                    </a:lnTo>
                    <a:lnTo>
                      <a:pt x="0" y="519"/>
                    </a:lnTo>
                    <a:lnTo>
                      <a:pt x="0" y="519"/>
                    </a:lnTo>
                    <a:lnTo>
                      <a:pt x="2" y="571"/>
                    </a:lnTo>
                    <a:lnTo>
                      <a:pt x="7" y="619"/>
                    </a:lnTo>
                    <a:lnTo>
                      <a:pt x="18" y="664"/>
                    </a:lnTo>
                    <a:lnTo>
                      <a:pt x="31" y="705"/>
                    </a:lnTo>
                    <a:lnTo>
                      <a:pt x="50" y="744"/>
                    </a:lnTo>
                    <a:lnTo>
                      <a:pt x="71" y="780"/>
                    </a:lnTo>
                    <a:lnTo>
                      <a:pt x="95" y="814"/>
                    </a:lnTo>
                    <a:lnTo>
                      <a:pt x="121" y="843"/>
                    </a:lnTo>
                    <a:lnTo>
                      <a:pt x="151" y="870"/>
                    </a:lnTo>
                    <a:lnTo>
                      <a:pt x="183" y="894"/>
                    </a:lnTo>
                    <a:lnTo>
                      <a:pt x="218" y="914"/>
                    </a:lnTo>
                    <a:lnTo>
                      <a:pt x="255" y="933"/>
                    </a:lnTo>
                    <a:lnTo>
                      <a:pt x="295" y="948"/>
                    </a:lnTo>
                    <a:lnTo>
                      <a:pt x="334" y="961"/>
                    </a:lnTo>
                    <a:lnTo>
                      <a:pt x="377" y="970"/>
                    </a:lnTo>
                    <a:lnTo>
                      <a:pt x="421" y="978"/>
                    </a:lnTo>
                    <a:lnTo>
                      <a:pt x="421" y="1039"/>
                    </a:lnTo>
                    <a:lnTo>
                      <a:pt x="421" y="1039"/>
                    </a:lnTo>
                    <a:lnTo>
                      <a:pt x="407" y="1039"/>
                    </a:lnTo>
                    <a:lnTo>
                      <a:pt x="369" y="1049"/>
                    </a:lnTo>
                    <a:lnTo>
                      <a:pt x="343" y="1054"/>
                    </a:lnTo>
                    <a:lnTo>
                      <a:pt x="313" y="1065"/>
                    </a:lnTo>
                    <a:lnTo>
                      <a:pt x="281" y="1079"/>
                    </a:lnTo>
                    <a:lnTo>
                      <a:pt x="248" y="1095"/>
                    </a:lnTo>
                    <a:lnTo>
                      <a:pt x="214" y="1118"/>
                    </a:lnTo>
                    <a:lnTo>
                      <a:pt x="181" y="1144"/>
                    </a:lnTo>
                    <a:lnTo>
                      <a:pt x="164" y="1159"/>
                    </a:lnTo>
                    <a:lnTo>
                      <a:pt x="147" y="1174"/>
                    </a:lnTo>
                    <a:lnTo>
                      <a:pt x="130" y="1192"/>
                    </a:lnTo>
                    <a:lnTo>
                      <a:pt x="115" y="1211"/>
                    </a:lnTo>
                    <a:lnTo>
                      <a:pt x="101" y="1232"/>
                    </a:lnTo>
                    <a:lnTo>
                      <a:pt x="86" y="1254"/>
                    </a:lnTo>
                    <a:lnTo>
                      <a:pt x="73" y="1278"/>
                    </a:lnTo>
                    <a:lnTo>
                      <a:pt x="61" y="1304"/>
                    </a:lnTo>
                    <a:lnTo>
                      <a:pt x="50" y="1330"/>
                    </a:lnTo>
                    <a:lnTo>
                      <a:pt x="39" y="1360"/>
                    </a:lnTo>
                    <a:lnTo>
                      <a:pt x="31" y="1392"/>
                    </a:lnTo>
                    <a:lnTo>
                      <a:pt x="24" y="1424"/>
                    </a:lnTo>
                    <a:lnTo>
                      <a:pt x="24" y="1424"/>
                    </a:lnTo>
                    <a:lnTo>
                      <a:pt x="24" y="1437"/>
                    </a:lnTo>
                    <a:lnTo>
                      <a:pt x="28" y="1467"/>
                    </a:lnTo>
                    <a:lnTo>
                      <a:pt x="31" y="1487"/>
                    </a:lnTo>
                    <a:lnTo>
                      <a:pt x="37" y="1511"/>
                    </a:lnTo>
                    <a:lnTo>
                      <a:pt x="45" y="1538"/>
                    </a:lnTo>
                    <a:lnTo>
                      <a:pt x="56" y="1566"/>
                    </a:lnTo>
                    <a:lnTo>
                      <a:pt x="71" y="1595"/>
                    </a:lnTo>
                    <a:lnTo>
                      <a:pt x="87" y="1625"/>
                    </a:lnTo>
                    <a:lnTo>
                      <a:pt x="108" y="1655"/>
                    </a:lnTo>
                    <a:lnTo>
                      <a:pt x="134" y="1683"/>
                    </a:lnTo>
                    <a:lnTo>
                      <a:pt x="147" y="1696"/>
                    </a:lnTo>
                    <a:lnTo>
                      <a:pt x="162" y="1709"/>
                    </a:lnTo>
                    <a:lnTo>
                      <a:pt x="179" y="1722"/>
                    </a:lnTo>
                    <a:lnTo>
                      <a:pt x="198" y="1735"/>
                    </a:lnTo>
                    <a:lnTo>
                      <a:pt x="216" y="1747"/>
                    </a:lnTo>
                    <a:lnTo>
                      <a:pt x="237" y="1756"/>
                    </a:lnTo>
                    <a:lnTo>
                      <a:pt x="259" y="1767"/>
                    </a:lnTo>
                    <a:lnTo>
                      <a:pt x="283" y="1775"/>
                    </a:lnTo>
                    <a:lnTo>
                      <a:pt x="276" y="2474"/>
                    </a:lnTo>
                    <a:lnTo>
                      <a:pt x="276" y="2474"/>
                    </a:lnTo>
                    <a:lnTo>
                      <a:pt x="263" y="2476"/>
                    </a:lnTo>
                    <a:lnTo>
                      <a:pt x="231" y="2480"/>
                    </a:lnTo>
                    <a:lnTo>
                      <a:pt x="211" y="2486"/>
                    </a:lnTo>
                    <a:lnTo>
                      <a:pt x="186" y="2491"/>
                    </a:lnTo>
                    <a:lnTo>
                      <a:pt x="162" y="2501"/>
                    </a:lnTo>
                    <a:lnTo>
                      <a:pt x="138" y="2512"/>
                    </a:lnTo>
                    <a:lnTo>
                      <a:pt x="115" y="2525"/>
                    </a:lnTo>
                    <a:lnTo>
                      <a:pt x="93" y="2540"/>
                    </a:lnTo>
                    <a:lnTo>
                      <a:pt x="84" y="2549"/>
                    </a:lnTo>
                    <a:lnTo>
                      <a:pt x="74" y="2558"/>
                    </a:lnTo>
                    <a:lnTo>
                      <a:pt x="67" y="2570"/>
                    </a:lnTo>
                    <a:lnTo>
                      <a:pt x="59" y="2581"/>
                    </a:lnTo>
                    <a:lnTo>
                      <a:pt x="52" y="2594"/>
                    </a:lnTo>
                    <a:lnTo>
                      <a:pt x="48" y="2607"/>
                    </a:lnTo>
                    <a:lnTo>
                      <a:pt x="45" y="2620"/>
                    </a:lnTo>
                    <a:lnTo>
                      <a:pt x="43" y="2637"/>
                    </a:lnTo>
                    <a:lnTo>
                      <a:pt x="43" y="2652"/>
                    </a:lnTo>
                    <a:lnTo>
                      <a:pt x="45" y="2668"/>
                    </a:lnTo>
                    <a:lnTo>
                      <a:pt x="48" y="2687"/>
                    </a:lnTo>
                    <a:lnTo>
                      <a:pt x="52" y="2708"/>
                    </a:lnTo>
                    <a:lnTo>
                      <a:pt x="52" y="2708"/>
                    </a:lnTo>
                    <a:lnTo>
                      <a:pt x="54" y="2710"/>
                    </a:lnTo>
                    <a:lnTo>
                      <a:pt x="56" y="2719"/>
                    </a:lnTo>
                    <a:lnTo>
                      <a:pt x="59" y="2724"/>
                    </a:lnTo>
                    <a:lnTo>
                      <a:pt x="65" y="2732"/>
                    </a:lnTo>
                    <a:lnTo>
                      <a:pt x="73" y="2739"/>
                    </a:lnTo>
                    <a:lnTo>
                      <a:pt x="82" y="2745"/>
                    </a:lnTo>
                    <a:lnTo>
                      <a:pt x="95" y="2752"/>
                    </a:lnTo>
                    <a:lnTo>
                      <a:pt x="110" y="2760"/>
                    </a:lnTo>
                    <a:lnTo>
                      <a:pt x="128" y="2766"/>
                    </a:lnTo>
                    <a:lnTo>
                      <a:pt x="151" y="2771"/>
                    </a:lnTo>
                    <a:lnTo>
                      <a:pt x="177" y="2775"/>
                    </a:lnTo>
                    <a:lnTo>
                      <a:pt x="207" y="2777"/>
                    </a:lnTo>
                    <a:lnTo>
                      <a:pt x="242" y="2779"/>
                    </a:lnTo>
                    <a:lnTo>
                      <a:pt x="283" y="2779"/>
                    </a:lnTo>
                    <a:lnTo>
                      <a:pt x="283" y="2779"/>
                    </a:lnTo>
                    <a:lnTo>
                      <a:pt x="358" y="2773"/>
                    </a:lnTo>
                    <a:lnTo>
                      <a:pt x="390" y="2769"/>
                    </a:lnTo>
                    <a:lnTo>
                      <a:pt x="416" y="2766"/>
                    </a:lnTo>
                    <a:lnTo>
                      <a:pt x="436" y="2760"/>
                    </a:lnTo>
                    <a:lnTo>
                      <a:pt x="455" y="2754"/>
                    </a:lnTo>
                    <a:lnTo>
                      <a:pt x="470" y="2747"/>
                    </a:lnTo>
                    <a:lnTo>
                      <a:pt x="481" y="2738"/>
                    </a:lnTo>
                    <a:lnTo>
                      <a:pt x="490" y="2728"/>
                    </a:lnTo>
                    <a:lnTo>
                      <a:pt x="496" y="2715"/>
                    </a:lnTo>
                    <a:lnTo>
                      <a:pt x="502" y="2702"/>
                    </a:lnTo>
                    <a:lnTo>
                      <a:pt x="504" y="2687"/>
                    </a:lnTo>
                    <a:lnTo>
                      <a:pt x="505" y="2670"/>
                    </a:lnTo>
                    <a:lnTo>
                      <a:pt x="507" y="2652"/>
                    </a:lnTo>
                    <a:lnTo>
                      <a:pt x="507" y="2607"/>
                    </a:lnTo>
                    <a:lnTo>
                      <a:pt x="584" y="2607"/>
                    </a:lnTo>
                    <a:lnTo>
                      <a:pt x="584" y="2607"/>
                    </a:lnTo>
                    <a:lnTo>
                      <a:pt x="582" y="2613"/>
                    </a:lnTo>
                    <a:lnTo>
                      <a:pt x="582" y="2631"/>
                    </a:lnTo>
                    <a:lnTo>
                      <a:pt x="582" y="2642"/>
                    </a:lnTo>
                    <a:lnTo>
                      <a:pt x="586" y="2655"/>
                    </a:lnTo>
                    <a:lnTo>
                      <a:pt x="589" y="2668"/>
                    </a:lnTo>
                    <a:lnTo>
                      <a:pt x="597" y="2683"/>
                    </a:lnTo>
                    <a:lnTo>
                      <a:pt x="608" y="2698"/>
                    </a:lnTo>
                    <a:lnTo>
                      <a:pt x="621" y="2711"/>
                    </a:lnTo>
                    <a:lnTo>
                      <a:pt x="640" y="2724"/>
                    </a:lnTo>
                    <a:lnTo>
                      <a:pt x="662" y="2736"/>
                    </a:lnTo>
                    <a:lnTo>
                      <a:pt x="690" y="2745"/>
                    </a:lnTo>
                    <a:lnTo>
                      <a:pt x="722" y="2754"/>
                    </a:lnTo>
                    <a:lnTo>
                      <a:pt x="761" y="2758"/>
                    </a:lnTo>
                    <a:lnTo>
                      <a:pt x="808" y="2760"/>
                    </a:lnTo>
                    <a:lnTo>
                      <a:pt x="808" y="2760"/>
                    </a:lnTo>
                    <a:lnTo>
                      <a:pt x="852" y="2760"/>
                    </a:lnTo>
                    <a:lnTo>
                      <a:pt x="894" y="2758"/>
                    </a:lnTo>
                    <a:lnTo>
                      <a:pt x="927" y="2754"/>
                    </a:lnTo>
                    <a:lnTo>
                      <a:pt x="957" y="2749"/>
                    </a:lnTo>
                    <a:lnTo>
                      <a:pt x="983" y="2743"/>
                    </a:lnTo>
                    <a:lnTo>
                      <a:pt x="1004" y="2736"/>
                    </a:lnTo>
                    <a:lnTo>
                      <a:pt x="1020" y="2728"/>
                    </a:lnTo>
                    <a:lnTo>
                      <a:pt x="1033" y="2719"/>
                    </a:lnTo>
                    <a:lnTo>
                      <a:pt x="1043" y="2708"/>
                    </a:lnTo>
                    <a:lnTo>
                      <a:pt x="1048" y="2698"/>
                    </a:lnTo>
                    <a:lnTo>
                      <a:pt x="1052" y="2685"/>
                    </a:lnTo>
                    <a:lnTo>
                      <a:pt x="1054" y="2672"/>
                    </a:lnTo>
                    <a:lnTo>
                      <a:pt x="1054" y="2659"/>
                    </a:lnTo>
                    <a:lnTo>
                      <a:pt x="1052" y="2646"/>
                    </a:lnTo>
                    <a:lnTo>
                      <a:pt x="1043" y="2616"/>
                    </a:lnTo>
                    <a:lnTo>
                      <a:pt x="1043" y="2616"/>
                    </a:lnTo>
                    <a:lnTo>
                      <a:pt x="1037" y="2601"/>
                    </a:lnTo>
                    <a:lnTo>
                      <a:pt x="1032" y="2586"/>
                    </a:lnTo>
                    <a:lnTo>
                      <a:pt x="1024" y="2571"/>
                    </a:lnTo>
                    <a:lnTo>
                      <a:pt x="1015" y="2558"/>
                    </a:lnTo>
                    <a:lnTo>
                      <a:pt x="1005" y="2547"/>
                    </a:lnTo>
                    <a:lnTo>
                      <a:pt x="996" y="2534"/>
                    </a:lnTo>
                    <a:lnTo>
                      <a:pt x="983" y="2523"/>
                    </a:lnTo>
                    <a:lnTo>
                      <a:pt x="970" y="2514"/>
                    </a:lnTo>
                    <a:lnTo>
                      <a:pt x="955" y="2504"/>
                    </a:lnTo>
                    <a:lnTo>
                      <a:pt x="938" y="2495"/>
                    </a:lnTo>
                    <a:lnTo>
                      <a:pt x="922" y="2487"/>
                    </a:lnTo>
                    <a:lnTo>
                      <a:pt x="903" y="2480"/>
                    </a:lnTo>
                    <a:lnTo>
                      <a:pt x="880" y="2474"/>
                    </a:lnTo>
                    <a:lnTo>
                      <a:pt x="858" y="2469"/>
                    </a:lnTo>
                    <a:lnTo>
                      <a:pt x="834" y="2465"/>
                    </a:lnTo>
                    <a:lnTo>
                      <a:pt x="808" y="2461"/>
                    </a:lnTo>
                    <a:lnTo>
                      <a:pt x="808" y="2461"/>
                    </a:lnTo>
                    <a:close/>
                    <a:moveTo>
                      <a:pt x="298" y="1549"/>
                    </a:moveTo>
                    <a:lnTo>
                      <a:pt x="298" y="1549"/>
                    </a:lnTo>
                    <a:lnTo>
                      <a:pt x="289" y="1543"/>
                    </a:lnTo>
                    <a:lnTo>
                      <a:pt x="270" y="1528"/>
                    </a:lnTo>
                    <a:lnTo>
                      <a:pt x="257" y="1517"/>
                    </a:lnTo>
                    <a:lnTo>
                      <a:pt x="246" y="1506"/>
                    </a:lnTo>
                    <a:lnTo>
                      <a:pt x="235" y="1491"/>
                    </a:lnTo>
                    <a:lnTo>
                      <a:pt x="226" y="1476"/>
                    </a:lnTo>
                    <a:lnTo>
                      <a:pt x="218" y="1459"/>
                    </a:lnTo>
                    <a:lnTo>
                      <a:pt x="216" y="1441"/>
                    </a:lnTo>
                    <a:lnTo>
                      <a:pt x="216" y="1431"/>
                    </a:lnTo>
                    <a:lnTo>
                      <a:pt x="218" y="1422"/>
                    </a:lnTo>
                    <a:lnTo>
                      <a:pt x="222" y="1413"/>
                    </a:lnTo>
                    <a:lnTo>
                      <a:pt x="226" y="1403"/>
                    </a:lnTo>
                    <a:lnTo>
                      <a:pt x="231" y="1392"/>
                    </a:lnTo>
                    <a:lnTo>
                      <a:pt x="239" y="1383"/>
                    </a:lnTo>
                    <a:lnTo>
                      <a:pt x="250" y="1373"/>
                    </a:lnTo>
                    <a:lnTo>
                      <a:pt x="261" y="1362"/>
                    </a:lnTo>
                    <a:lnTo>
                      <a:pt x="274" y="1353"/>
                    </a:lnTo>
                    <a:lnTo>
                      <a:pt x="291" y="1342"/>
                    </a:lnTo>
                    <a:lnTo>
                      <a:pt x="309" y="1332"/>
                    </a:lnTo>
                    <a:lnTo>
                      <a:pt x="330" y="1321"/>
                    </a:lnTo>
                    <a:lnTo>
                      <a:pt x="298" y="1549"/>
                    </a:lnTo>
                    <a:close/>
                    <a:moveTo>
                      <a:pt x="565" y="2581"/>
                    </a:moveTo>
                    <a:lnTo>
                      <a:pt x="522" y="2581"/>
                    </a:lnTo>
                    <a:lnTo>
                      <a:pt x="522" y="2581"/>
                    </a:lnTo>
                    <a:lnTo>
                      <a:pt x="511" y="2502"/>
                    </a:lnTo>
                    <a:lnTo>
                      <a:pt x="502" y="2428"/>
                    </a:lnTo>
                    <a:lnTo>
                      <a:pt x="498" y="2359"/>
                    </a:lnTo>
                    <a:lnTo>
                      <a:pt x="496" y="2295"/>
                    </a:lnTo>
                    <a:lnTo>
                      <a:pt x="496" y="2236"/>
                    </a:lnTo>
                    <a:lnTo>
                      <a:pt x="498" y="2181"/>
                    </a:lnTo>
                    <a:lnTo>
                      <a:pt x="502" y="2133"/>
                    </a:lnTo>
                    <a:lnTo>
                      <a:pt x="507" y="2088"/>
                    </a:lnTo>
                    <a:lnTo>
                      <a:pt x="513" y="2049"/>
                    </a:lnTo>
                    <a:lnTo>
                      <a:pt x="518" y="2015"/>
                    </a:lnTo>
                    <a:lnTo>
                      <a:pt x="532" y="1963"/>
                    </a:lnTo>
                    <a:lnTo>
                      <a:pt x="541" y="1931"/>
                    </a:lnTo>
                    <a:lnTo>
                      <a:pt x="546" y="1920"/>
                    </a:lnTo>
                    <a:lnTo>
                      <a:pt x="546" y="1920"/>
                    </a:lnTo>
                    <a:lnTo>
                      <a:pt x="558" y="1959"/>
                    </a:lnTo>
                    <a:lnTo>
                      <a:pt x="567" y="2004"/>
                    </a:lnTo>
                    <a:lnTo>
                      <a:pt x="574" y="2053"/>
                    </a:lnTo>
                    <a:lnTo>
                      <a:pt x="578" y="2103"/>
                    </a:lnTo>
                    <a:lnTo>
                      <a:pt x="582" y="2157"/>
                    </a:lnTo>
                    <a:lnTo>
                      <a:pt x="584" y="2213"/>
                    </a:lnTo>
                    <a:lnTo>
                      <a:pt x="584" y="2267"/>
                    </a:lnTo>
                    <a:lnTo>
                      <a:pt x="582" y="2321"/>
                    </a:lnTo>
                    <a:lnTo>
                      <a:pt x="578" y="2422"/>
                    </a:lnTo>
                    <a:lnTo>
                      <a:pt x="573" y="2504"/>
                    </a:lnTo>
                    <a:lnTo>
                      <a:pt x="565" y="2581"/>
                    </a:lnTo>
                    <a:lnTo>
                      <a:pt x="565" y="2581"/>
                    </a:lnTo>
                    <a:close/>
                    <a:moveTo>
                      <a:pt x="726" y="1295"/>
                    </a:moveTo>
                    <a:lnTo>
                      <a:pt x="726" y="1295"/>
                    </a:lnTo>
                    <a:lnTo>
                      <a:pt x="748" y="1299"/>
                    </a:lnTo>
                    <a:lnTo>
                      <a:pt x="774" y="1304"/>
                    </a:lnTo>
                    <a:lnTo>
                      <a:pt x="804" y="1316"/>
                    </a:lnTo>
                    <a:lnTo>
                      <a:pt x="819" y="1323"/>
                    </a:lnTo>
                    <a:lnTo>
                      <a:pt x="834" y="1332"/>
                    </a:lnTo>
                    <a:lnTo>
                      <a:pt x="847" y="1342"/>
                    </a:lnTo>
                    <a:lnTo>
                      <a:pt x="862" y="1355"/>
                    </a:lnTo>
                    <a:lnTo>
                      <a:pt x="873" y="1370"/>
                    </a:lnTo>
                    <a:lnTo>
                      <a:pt x="882" y="1385"/>
                    </a:lnTo>
                    <a:lnTo>
                      <a:pt x="890" y="1403"/>
                    </a:lnTo>
                    <a:lnTo>
                      <a:pt x="895" y="1424"/>
                    </a:lnTo>
                    <a:lnTo>
                      <a:pt x="895" y="1424"/>
                    </a:lnTo>
                    <a:lnTo>
                      <a:pt x="897" y="1444"/>
                    </a:lnTo>
                    <a:lnTo>
                      <a:pt x="895" y="1463"/>
                    </a:lnTo>
                    <a:lnTo>
                      <a:pt x="892" y="1480"/>
                    </a:lnTo>
                    <a:lnTo>
                      <a:pt x="884" y="1497"/>
                    </a:lnTo>
                    <a:lnTo>
                      <a:pt x="875" y="1510"/>
                    </a:lnTo>
                    <a:lnTo>
                      <a:pt x="864" y="1521"/>
                    </a:lnTo>
                    <a:lnTo>
                      <a:pt x="852" y="1532"/>
                    </a:lnTo>
                    <a:lnTo>
                      <a:pt x="839" y="1541"/>
                    </a:lnTo>
                    <a:lnTo>
                      <a:pt x="815" y="1556"/>
                    </a:lnTo>
                    <a:lnTo>
                      <a:pt x="791" y="1566"/>
                    </a:lnTo>
                    <a:lnTo>
                      <a:pt x="769" y="1571"/>
                    </a:lnTo>
                    <a:lnTo>
                      <a:pt x="726" y="129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29" name="Freeform 280"/>
              <p:cNvSpPr>
                <a:spLocks noEditPoints="1"/>
              </p:cNvSpPr>
              <p:nvPr/>
            </p:nvSpPr>
            <p:spPr bwMode="auto">
              <a:xfrm>
                <a:off x="701675" y="5408613"/>
                <a:ext cx="939800" cy="2265363"/>
              </a:xfrm>
              <a:custGeom>
                <a:avLst/>
                <a:gdLst>
                  <a:gd name="T0" fmla="*/ 194 w 1185"/>
                  <a:gd name="T1" fmla="*/ 1162 h 2853"/>
                  <a:gd name="T2" fmla="*/ 34 w 1185"/>
                  <a:gd name="T3" fmla="*/ 1476 h 2853"/>
                  <a:gd name="T4" fmla="*/ 153 w 1185"/>
                  <a:gd name="T5" fmla="*/ 1756 h 2853"/>
                  <a:gd name="T6" fmla="*/ 286 w 1185"/>
                  <a:gd name="T7" fmla="*/ 2484 h 2853"/>
                  <a:gd name="T8" fmla="*/ 105 w 1185"/>
                  <a:gd name="T9" fmla="*/ 2560 h 2853"/>
                  <a:gd name="T10" fmla="*/ 58 w 1185"/>
                  <a:gd name="T11" fmla="*/ 2758 h 2853"/>
                  <a:gd name="T12" fmla="*/ 157 w 1185"/>
                  <a:gd name="T13" fmla="*/ 2847 h 2853"/>
                  <a:gd name="T14" fmla="*/ 504 w 1185"/>
                  <a:gd name="T15" fmla="*/ 2836 h 2853"/>
                  <a:gd name="T16" fmla="*/ 599 w 1185"/>
                  <a:gd name="T17" fmla="*/ 2715 h 2853"/>
                  <a:gd name="T18" fmla="*/ 704 w 1185"/>
                  <a:gd name="T19" fmla="*/ 2823 h 2853"/>
                  <a:gd name="T20" fmla="*/ 1064 w 1185"/>
                  <a:gd name="T21" fmla="*/ 2827 h 2853"/>
                  <a:gd name="T22" fmla="*/ 1140 w 1185"/>
                  <a:gd name="T23" fmla="*/ 2663 h 2853"/>
                  <a:gd name="T24" fmla="*/ 1021 w 1185"/>
                  <a:gd name="T25" fmla="*/ 2504 h 2853"/>
                  <a:gd name="T26" fmla="*/ 898 w 1185"/>
                  <a:gd name="T27" fmla="*/ 1858 h 2853"/>
                  <a:gd name="T28" fmla="*/ 1142 w 1185"/>
                  <a:gd name="T29" fmla="*/ 1649 h 2853"/>
                  <a:gd name="T30" fmla="*/ 1181 w 1185"/>
                  <a:gd name="T31" fmla="*/ 1431 h 2853"/>
                  <a:gd name="T32" fmla="*/ 1015 w 1185"/>
                  <a:gd name="T33" fmla="*/ 1149 h 2853"/>
                  <a:gd name="T34" fmla="*/ 885 w 1185"/>
                  <a:gd name="T35" fmla="*/ 1000 h 2853"/>
                  <a:gd name="T36" fmla="*/ 1127 w 1185"/>
                  <a:gd name="T37" fmla="*/ 686 h 2853"/>
                  <a:gd name="T38" fmla="*/ 1094 w 1185"/>
                  <a:gd name="T39" fmla="*/ 384 h 2853"/>
                  <a:gd name="T40" fmla="*/ 939 w 1185"/>
                  <a:gd name="T41" fmla="*/ 147 h 2853"/>
                  <a:gd name="T42" fmla="*/ 662 w 1185"/>
                  <a:gd name="T43" fmla="*/ 7 h 2853"/>
                  <a:gd name="T44" fmla="*/ 381 w 1185"/>
                  <a:gd name="T45" fmla="*/ 37 h 2853"/>
                  <a:gd name="T46" fmla="*/ 134 w 1185"/>
                  <a:gd name="T47" fmla="*/ 216 h 2853"/>
                  <a:gd name="T48" fmla="*/ 8 w 1185"/>
                  <a:gd name="T49" fmla="*/ 498 h 2853"/>
                  <a:gd name="T50" fmla="*/ 78 w 1185"/>
                  <a:gd name="T51" fmla="*/ 845 h 2853"/>
                  <a:gd name="T52" fmla="*/ 670 w 1185"/>
                  <a:gd name="T53" fmla="*/ 1108 h 2853"/>
                  <a:gd name="T54" fmla="*/ 864 w 1185"/>
                  <a:gd name="T55" fmla="*/ 1159 h 2853"/>
                  <a:gd name="T56" fmla="*/ 1080 w 1185"/>
                  <a:gd name="T57" fmla="*/ 1368 h 2853"/>
                  <a:gd name="T58" fmla="*/ 1064 w 1185"/>
                  <a:gd name="T59" fmla="*/ 1634 h 2853"/>
                  <a:gd name="T60" fmla="*/ 823 w 1185"/>
                  <a:gd name="T61" fmla="*/ 1793 h 2853"/>
                  <a:gd name="T62" fmla="*/ 793 w 1185"/>
                  <a:gd name="T63" fmla="*/ 1901 h 2853"/>
                  <a:gd name="T64" fmla="*/ 845 w 1185"/>
                  <a:gd name="T65" fmla="*/ 2551 h 2853"/>
                  <a:gd name="T66" fmla="*/ 1049 w 1185"/>
                  <a:gd name="T67" fmla="*/ 2638 h 2853"/>
                  <a:gd name="T68" fmla="*/ 1038 w 1185"/>
                  <a:gd name="T69" fmla="*/ 2750 h 2853"/>
                  <a:gd name="T70" fmla="*/ 705 w 1185"/>
                  <a:gd name="T71" fmla="*/ 2739 h 2853"/>
                  <a:gd name="T72" fmla="*/ 674 w 1185"/>
                  <a:gd name="T73" fmla="*/ 2560 h 2853"/>
                  <a:gd name="T74" fmla="*/ 664 w 1185"/>
                  <a:gd name="T75" fmla="*/ 1978 h 2853"/>
                  <a:gd name="T76" fmla="*/ 577 w 1185"/>
                  <a:gd name="T77" fmla="*/ 1905 h 2853"/>
                  <a:gd name="T78" fmla="*/ 508 w 1185"/>
                  <a:gd name="T79" fmla="*/ 2122 h 2853"/>
                  <a:gd name="T80" fmla="*/ 509 w 1185"/>
                  <a:gd name="T81" fmla="*/ 2737 h 2853"/>
                  <a:gd name="T82" fmla="*/ 248 w 1185"/>
                  <a:gd name="T83" fmla="*/ 2773 h 2853"/>
                  <a:gd name="T84" fmla="*/ 140 w 1185"/>
                  <a:gd name="T85" fmla="*/ 2672 h 2853"/>
                  <a:gd name="T86" fmla="*/ 274 w 1185"/>
                  <a:gd name="T87" fmla="*/ 2566 h 2853"/>
                  <a:gd name="T88" fmla="*/ 364 w 1185"/>
                  <a:gd name="T89" fmla="*/ 2530 h 2853"/>
                  <a:gd name="T90" fmla="*/ 347 w 1185"/>
                  <a:gd name="T91" fmla="*/ 1784 h 2853"/>
                  <a:gd name="T92" fmla="*/ 157 w 1185"/>
                  <a:gd name="T93" fmla="*/ 1633 h 2853"/>
                  <a:gd name="T94" fmla="*/ 123 w 1185"/>
                  <a:gd name="T95" fmla="*/ 1403 h 2853"/>
                  <a:gd name="T96" fmla="*/ 366 w 1185"/>
                  <a:gd name="T97" fmla="*/ 1147 h 2853"/>
                  <a:gd name="T98" fmla="*/ 508 w 1185"/>
                  <a:gd name="T99" fmla="*/ 1090 h 2853"/>
                  <a:gd name="T100" fmla="*/ 403 w 1185"/>
                  <a:gd name="T101" fmla="*/ 959 h 2853"/>
                  <a:gd name="T102" fmla="*/ 129 w 1185"/>
                  <a:gd name="T103" fmla="*/ 774 h 2853"/>
                  <a:gd name="T104" fmla="*/ 101 w 1185"/>
                  <a:gd name="T105" fmla="*/ 448 h 2853"/>
                  <a:gd name="T106" fmla="*/ 330 w 1185"/>
                  <a:gd name="T107" fmla="*/ 147 h 2853"/>
                  <a:gd name="T108" fmla="*/ 577 w 1185"/>
                  <a:gd name="T109" fmla="*/ 80 h 2853"/>
                  <a:gd name="T110" fmla="*/ 834 w 1185"/>
                  <a:gd name="T111" fmla="*/ 164 h 2853"/>
                  <a:gd name="T112" fmla="*/ 1045 w 1185"/>
                  <a:gd name="T113" fmla="*/ 509 h 2853"/>
                  <a:gd name="T114" fmla="*/ 1011 w 1185"/>
                  <a:gd name="T115" fmla="*/ 783 h 2853"/>
                  <a:gd name="T116" fmla="*/ 748 w 1185"/>
                  <a:gd name="T117" fmla="*/ 961 h 2853"/>
                  <a:gd name="T118" fmla="*/ 670 w 1185"/>
                  <a:gd name="T119" fmla="*/ 1108 h 2853"/>
                  <a:gd name="T120" fmla="*/ 579 w 1185"/>
                  <a:gd name="T121" fmla="*/ 2498 h 2853"/>
                  <a:gd name="T122" fmla="*/ 603 w 1185"/>
                  <a:gd name="T123" fmla="*/ 2183 h 2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85" h="2853">
                    <a:moveTo>
                      <a:pt x="384" y="1037"/>
                    </a:moveTo>
                    <a:lnTo>
                      <a:pt x="384" y="1037"/>
                    </a:lnTo>
                    <a:lnTo>
                      <a:pt x="422" y="1045"/>
                    </a:lnTo>
                    <a:lnTo>
                      <a:pt x="422" y="1045"/>
                    </a:lnTo>
                    <a:lnTo>
                      <a:pt x="390" y="1052"/>
                    </a:lnTo>
                    <a:lnTo>
                      <a:pt x="356" y="1063"/>
                    </a:lnTo>
                    <a:lnTo>
                      <a:pt x="323" y="1078"/>
                    </a:lnTo>
                    <a:lnTo>
                      <a:pt x="289" y="1095"/>
                    </a:lnTo>
                    <a:lnTo>
                      <a:pt x="258" y="1116"/>
                    </a:lnTo>
                    <a:lnTo>
                      <a:pt x="224" y="1138"/>
                    </a:lnTo>
                    <a:lnTo>
                      <a:pt x="194" y="1162"/>
                    </a:lnTo>
                    <a:lnTo>
                      <a:pt x="164" y="1190"/>
                    </a:lnTo>
                    <a:lnTo>
                      <a:pt x="136" y="1220"/>
                    </a:lnTo>
                    <a:lnTo>
                      <a:pt x="112" y="1252"/>
                    </a:lnTo>
                    <a:lnTo>
                      <a:pt x="90" y="1285"/>
                    </a:lnTo>
                    <a:lnTo>
                      <a:pt x="71" y="1321"/>
                    </a:lnTo>
                    <a:lnTo>
                      <a:pt x="54" y="1358"/>
                    </a:lnTo>
                    <a:lnTo>
                      <a:pt x="43" y="1396"/>
                    </a:lnTo>
                    <a:lnTo>
                      <a:pt x="39" y="1416"/>
                    </a:lnTo>
                    <a:lnTo>
                      <a:pt x="36" y="1437"/>
                    </a:lnTo>
                    <a:lnTo>
                      <a:pt x="34" y="1455"/>
                    </a:lnTo>
                    <a:lnTo>
                      <a:pt x="34" y="1476"/>
                    </a:lnTo>
                    <a:lnTo>
                      <a:pt x="34" y="1476"/>
                    </a:lnTo>
                    <a:lnTo>
                      <a:pt x="36" y="1509"/>
                    </a:lnTo>
                    <a:lnTo>
                      <a:pt x="39" y="1543"/>
                    </a:lnTo>
                    <a:lnTo>
                      <a:pt x="45" y="1575"/>
                    </a:lnTo>
                    <a:lnTo>
                      <a:pt x="54" y="1605"/>
                    </a:lnTo>
                    <a:lnTo>
                      <a:pt x="67" y="1633"/>
                    </a:lnTo>
                    <a:lnTo>
                      <a:pt x="80" y="1661"/>
                    </a:lnTo>
                    <a:lnTo>
                      <a:pt x="95" y="1687"/>
                    </a:lnTo>
                    <a:lnTo>
                      <a:pt x="114" y="1711"/>
                    </a:lnTo>
                    <a:lnTo>
                      <a:pt x="133" y="1733"/>
                    </a:lnTo>
                    <a:lnTo>
                      <a:pt x="153" y="1756"/>
                    </a:lnTo>
                    <a:lnTo>
                      <a:pt x="174" y="1774"/>
                    </a:lnTo>
                    <a:lnTo>
                      <a:pt x="196" y="1793"/>
                    </a:lnTo>
                    <a:lnTo>
                      <a:pt x="220" y="1810"/>
                    </a:lnTo>
                    <a:lnTo>
                      <a:pt x="245" y="1825"/>
                    </a:lnTo>
                    <a:lnTo>
                      <a:pt x="269" y="1838"/>
                    </a:lnTo>
                    <a:lnTo>
                      <a:pt x="293" y="1849"/>
                    </a:lnTo>
                    <a:lnTo>
                      <a:pt x="293" y="1849"/>
                    </a:lnTo>
                    <a:lnTo>
                      <a:pt x="289" y="2024"/>
                    </a:lnTo>
                    <a:lnTo>
                      <a:pt x="287" y="2207"/>
                    </a:lnTo>
                    <a:lnTo>
                      <a:pt x="286" y="2484"/>
                    </a:lnTo>
                    <a:lnTo>
                      <a:pt x="286" y="2484"/>
                    </a:lnTo>
                    <a:lnTo>
                      <a:pt x="263" y="2485"/>
                    </a:lnTo>
                    <a:lnTo>
                      <a:pt x="243" y="2489"/>
                    </a:lnTo>
                    <a:lnTo>
                      <a:pt x="222" y="2495"/>
                    </a:lnTo>
                    <a:lnTo>
                      <a:pt x="203" y="2502"/>
                    </a:lnTo>
                    <a:lnTo>
                      <a:pt x="172" y="2515"/>
                    </a:lnTo>
                    <a:lnTo>
                      <a:pt x="157" y="2523"/>
                    </a:lnTo>
                    <a:lnTo>
                      <a:pt x="157" y="2523"/>
                    </a:lnTo>
                    <a:lnTo>
                      <a:pt x="144" y="2530"/>
                    </a:lnTo>
                    <a:lnTo>
                      <a:pt x="129" y="2540"/>
                    </a:lnTo>
                    <a:lnTo>
                      <a:pt x="116" y="2549"/>
                    </a:lnTo>
                    <a:lnTo>
                      <a:pt x="105" y="2560"/>
                    </a:lnTo>
                    <a:lnTo>
                      <a:pt x="93" y="2571"/>
                    </a:lnTo>
                    <a:lnTo>
                      <a:pt x="82" y="2584"/>
                    </a:lnTo>
                    <a:lnTo>
                      <a:pt x="73" y="2597"/>
                    </a:lnTo>
                    <a:lnTo>
                      <a:pt x="67" y="2612"/>
                    </a:lnTo>
                    <a:lnTo>
                      <a:pt x="67" y="2612"/>
                    </a:lnTo>
                    <a:lnTo>
                      <a:pt x="58" y="2637"/>
                    </a:lnTo>
                    <a:lnTo>
                      <a:pt x="52" y="2666"/>
                    </a:lnTo>
                    <a:lnTo>
                      <a:pt x="50" y="2696"/>
                    </a:lnTo>
                    <a:lnTo>
                      <a:pt x="52" y="2728"/>
                    </a:lnTo>
                    <a:lnTo>
                      <a:pt x="54" y="2743"/>
                    </a:lnTo>
                    <a:lnTo>
                      <a:pt x="58" y="2758"/>
                    </a:lnTo>
                    <a:lnTo>
                      <a:pt x="62" y="2773"/>
                    </a:lnTo>
                    <a:lnTo>
                      <a:pt x="67" y="2786"/>
                    </a:lnTo>
                    <a:lnTo>
                      <a:pt x="75" y="2799"/>
                    </a:lnTo>
                    <a:lnTo>
                      <a:pt x="82" y="2810"/>
                    </a:lnTo>
                    <a:lnTo>
                      <a:pt x="92" y="2819"/>
                    </a:lnTo>
                    <a:lnTo>
                      <a:pt x="103" y="2827"/>
                    </a:lnTo>
                    <a:lnTo>
                      <a:pt x="103" y="2827"/>
                    </a:lnTo>
                    <a:lnTo>
                      <a:pt x="116" y="2834"/>
                    </a:lnTo>
                    <a:lnTo>
                      <a:pt x="129" y="2840"/>
                    </a:lnTo>
                    <a:lnTo>
                      <a:pt x="142" y="2844"/>
                    </a:lnTo>
                    <a:lnTo>
                      <a:pt x="157" y="2847"/>
                    </a:lnTo>
                    <a:lnTo>
                      <a:pt x="189" y="2851"/>
                    </a:lnTo>
                    <a:lnTo>
                      <a:pt x="220" y="2853"/>
                    </a:lnTo>
                    <a:lnTo>
                      <a:pt x="254" y="2853"/>
                    </a:lnTo>
                    <a:lnTo>
                      <a:pt x="286" y="2851"/>
                    </a:lnTo>
                    <a:lnTo>
                      <a:pt x="343" y="2849"/>
                    </a:lnTo>
                    <a:lnTo>
                      <a:pt x="343" y="2849"/>
                    </a:lnTo>
                    <a:lnTo>
                      <a:pt x="381" y="2849"/>
                    </a:lnTo>
                    <a:lnTo>
                      <a:pt x="431" y="2847"/>
                    </a:lnTo>
                    <a:lnTo>
                      <a:pt x="455" y="2844"/>
                    </a:lnTo>
                    <a:lnTo>
                      <a:pt x="482" y="2840"/>
                    </a:lnTo>
                    <a:lnTo>
                      <a:pt x="504" y="2836"/>
                    </a:lnTo>
                    <a:lnTo>
                      <a:pt x="524" y="2831"/>
                    </a:lnTo>
                    <a:lnTo>
                      <a:pt x="524" y="2831"/>
                    </a:lnTo>
                    <a:lnTo>
                      <a:pt x="541" y="2823"/>
                    </a:lnTo>
                    <a:lnTo>
                      <a:pt x="554" y="2814"/>
                    </a:lnTo>
                    <a:lnTo>
                      <a:pt x="567" y="2801"/>
                    </a:lnTo>
                    <a:lnTo>
                      <a:pt x="577" y="2788"/>
                    </a:lnTo>
                    <a:lnTo>
                      <a:pt x="584" y="2771"/>
                    </a:lnTo>
                    <a:lnTo>
                      <a:pt x="592" y="2754"/>
                    </a:lnTo>
                    <a:lnTo>
                      <a:pt x="595" y="2735"/>
                    </a:lnTo>
                    <a:lnTo>
                      <a:pt x="599" y="2715"/>
                    </a:lnTo>
                    <a:lnTo>
                      <a:pt x="599" y="2715"/>
                    </a:lnTo>
                    <a:lnTo>
                      <a:pt x="608" y="2743"/>
                    </a:lnTo>
                    <a:lnTo>
                      <a:pt x="616" y="2756"/>
                    </a:lnTo>
                    <a:lnTo>
                      <a:pt x="623" y="2767"/>
                    </a:lnTo>
                    <a:lnTo>
                      <a:pt x="623" y="2767"/>
                    </a:lnTo>
                    <a:lnTo>
                      <a:pt x="633" y="2778"/>
                    </a:lnTo>
                    <a:lnTo>
                      <a:pt x="642" y="2790"/>
                    </a:lnTo>
                    <a:lnTo>
                      <a:pt x="653" y="2799"/>
                    </a:lnTo>
                    <a:lnTo>
                      <a:pt x="664" y="2806"/>
                    </a:lnTo>
                    <a:lnTo>
                      <a:pt x="676" y="2814"/>
                    </a:lnTo>
                    <a:lnTo>
                      <a:pt x="689" y="2819"/>
                    </a:lnTo>
                    <a:lnTo>
                      <a:pt x="704" y="2823"/>
                    </a:lnTo>
                    <a:lnTo>
                      <a:pt x="717" y="2827"/>
                    </a:lnTo>
                    <a:lnTo>
                      <a:pt x="717" y="2827"/>
                    </a:lnTo>
                    <a:lnTo>
                      <a:pt x="761" y="2833"/>
                    </a:lnTo>
                    <a:lnTo>
                      <a:pt x="810" y="2836"/>
                    </a:lnTo>
                    <a:lnTo>
                      <a:pt x="860" y="2840"/>
                    </a:lnTo>
                    <a:lnTo>
                      <a:pt x="911" y="2840"/>
                    </a:lnTo>
                    <a:lnTo>
                      <a:pt x="911" y="2840"/>
                    </a:lnTo>
                    <a:lnTo>
                      <a:pt x="963" y="2840"/>
                    </a:lnTo>
                    <a:lnTo>
                      <a:pt x="1015" y="2834"/>
                    </a:lnTo>
                    <a:lnTo>
                      <a:pt x="1041" y="2831"/>
                    </a:lnTo>
                    <a:lnTo>
                      <a:pt x="1064" y="2827"/>
                    </a:lnTo>
                    <a:lnTo>
                      <a:pt x="1082" y="2819"/>
                    </a:lnTo>
                    <a:lnTo>
                      <a:pt x="1099" y="2812"/>
                    </a:lnTo>
                    <a:lnTo>
                      <a:pt x="1099" y="2812"/>
                    </a:lnTo>
                    <a:lnTo>
                      <a:pt x="1107" y="2806"/>
                    </a:lnTo>
                    <a:lnTo>
                      <a:pt x="1112" y="2801"/>
                    </a:lnTo>
                    <a:lnTo>
                      <a:pt x="1123" y="2784"/>
                    </a:lnTo>
                    <a:lnTo>
                      <a:pt x="1133" y="2763"/>
                    </a:lnTo>
                    <a:lnTo>
                      <a:pt x="1138" y="2741"/>
                    </a:lnTo>
                    <a:lnTo>
                      <a:pt x="1142" y="2717"/>
                    </a:lnTo>
                    <a:lnTo>
                      <a:pt x="1142" y="2689"/>
                    </a:lnTo>
                    <a:lnTo>
                      <a:pt x="1140" y="2663"/>
                    </a:lnTo>
                    <a:lnTo>
                      <a:pt x="1135" y="2637"/>
                    </a:lnTo>
                    <a:lnTo>
                      <a:pt x="1135" y="2637"/>
                    </a:lnTo>
                    <a:lnTo>
                      <a:pt x="1125" y="2612"/>
                    </a:lnTo>
                    <a:lnTo>
                      <a:pt x="1112" y="2588"/>
                    </a:lnTo>
                    <a:lnTo>
                      <a:pt x="1105" y="2575"/>
                    </a:lnTo>
                    <a:lnTo>
                      <a:pt x="1095" y="2562"/>
                    </a:lnTo>
                    <a:lnTo>
                      <a:pt x="1084" y="2551"/>
                    </a:lnTo>
                    <a:lnTo>
                      <a:pt x="1071" y="2538"/>
                    </a:lnTo>
                    <a:lnTo>
                      <a:pt x="1056" y="2526"/>
                    </a:lnTo>
                    <a:lnTo>
                      <a:pt x="1039" y="2515"/>
                    </a:lnTo>
                    <a:lnTo>
                      <a:pt x="1021" y="2504"/>
                    </a:lnTo>
                    <a:lnTo>
                      <a:pt x="1000" y="2495"/>
                    </a:lnTo>
                    <a:lnTo>
                      <a:pt x="976" y="2487"/>
                    </a:lnTo>
                    <a:lnTo>
                      <a:pt x="952" y="2482"/>
                    </a:lnTo>
                    <a:lnTo>
                      <a:pt x="924" y="2476"/>
                    </a:lnTo>
                    <a:lnTo>
                      <a:pt x="892" y="2472"/>
                    </a:lnTo>
                    <a:lnTo>
                      <a:pt x="892" y="2472"/>
                    </a:lnTo>
                    <a:lnTo>
                      <a:pt x="873" y="1898"/>
                    </a:lnTo>
                    <a:lnTo>
                      <a:pt x="873" y="1898"/>
                    </a:lnTo>
                    <a:lnTo>
                      <a:pt x="871" y="1866"/>
                    </a:lnTo>
                    <a:lnTo>
                      <a:pt x="871" y="1866"/>
                    </a:lnTo>
                    <a:lnTo>
                      <a:pt x="898" y="1858"/>
                    </a:lnTo>
                    <a:lnTo>
                      <a:pt x="924" y="1849"/>
                    </a:lnTo>
                    <a:lnTo>
                      <a:pt x="946" y="1838"/>
                    </a:lnTo>
                    <a:lnTo>
                      <a:pt x="967" y="1825"/>
                    </a:lnTo>
                    <a:lnTo>
                      <a:pt x="989" y="1812"/>
                    </a:lnTo>
                    <a:lnTo>
                      <a:pt x="1010" y="1795"/>
                    </a:lnTo>
                    <a:lnTo>
                      <a:pt x="1051" y="1761"/>
                    </a:lnTo>
                    <a:lnTo>
                      <a:pt x="1051" y="1761"/>
                    </a:lnTo>
                    <a:lnTo>
                      <a:pt x="1082" y="1731"/>
                    </a:lnTo>
                    <a:lnTo>
                      <a:pt x="1108" y="1700"/>
                    </a:lnTo>
                    <a:lnTo>
                      <a:pt x="1133" y="1666"/>
                    </a:lnTo>
                    <a:lnTo>
                      <a:pt x="1142" y="1649"/>
                    </a:lnTo>
                    <a:lnTo>
                      <a:pt x="1151" y="1633"/>
                    </a:lnTo>
                    <a:lnTo>
                      <a:pt x="1159" y="1614"/>
                    </a:lnTo>
                    <a:lnTo>
                      <a:pt x="1166" y="1595"/>
                    </a:lnTo>
                    <a:lnTo>
                      <a:pt x="1172" y="1577"/>
                    </a:lnTo>
                    <a:lnTo>
                      <a:pt x="1176" y="1556"/>
                    </a:lnTo>
                    <a:lnTo>
                      <a:pt x="1179" y="1537"/>
                    </a:lnTo>
                    <a:lnTo>
                      <a:pt x="1183" y="1517"/>
                    </a:lnTo>
                    <a:lnTo>
                      <a:pt x="1185" y="1476"/>
                    </a:lnTo>
                    <a:lnTo>
                      <a:pt x="1185" y="1476"/>
                    </a:lnTo>
                    <a:lnTo>
                      <a:pt x="1183" y="1453"/>
                    </a:lnTo>
                    <a:lnTo>
                      <a:pt x="1181" y="1431"/>
                    </a:lnTo>
                    <a:lnTo>
                      <a:pt x="1177" y="1411"/>
                    </a:lnTo>
                    <a:lnTo>
                      <a:pt x="1174" y="1388"/>
                    </a:lnTo>
                    <a:lnTo>
                      <a:pt x="1168" y="1368"/>
                    </a:lnTo>
                    <a:lnTo>
                      <a:pt x="1161" y="1347"/>
                    </a:lnTo>
                    <a:lnTo>
                      <a:pt x="1153" y="1328"/>
                    </a:lnTo>
                    <a:lnTo>
                      <a:pt x="1146" y="1310"/>
                    </a:lnTo>
                    <a:lnTo>
                      <a:pt x="1125" y="1272"/>
                    </a:lnTo>
                    <a:lnTo>
                      <a:pt x="1101" y="1237"/>
                    </a:lnTo>
                    <a:lnTo>
                      <a:pt x="1075" y="1205"/>
                    </a:lnTo>
                    <a:lnTo>
                      <a:pt x="1045" y="1175"/>
                    </a:lnTo>
                    <a:lnTo>
                      <a:pt x="1015" y="1149"/>
                    </a:lnTo>
                    <a:lnTo>
                      <a:pt x="982" y="1125"/>
                    </a:lnTo>
                    <a:lnTo>
                      <a:pt x="946" y="1103"/>
                    </a:lnTo>
                    <a:lnTo>
                      <a:pt x="911" y="1084"/>
                    </a:lnTo>
                    <a:lnTo>
                      <a:pt x="873" y="1069"/>
                    </a:lnTo>
                    <a:lnTo>
                      <a:pt x="838" y="1056"/>
                    </a:lnTo>
                    <a:lnTo>
                      <a:pt x="801" y="1047"/>
                    </a:lnTo>
                    <a:lnTo>
                      <a:pt x="763" y="1041"/>
                    </a:lnTo>
                    <a:lnTo>
                      <a:pt x="763" y="1041"/>
                    </a:lnTo>
                    <a:lnTo>
                      <a:pt x="806" y="1030"/>
                    </a:lnTo>
                    <a:lnTo>
                      <a:pt x="847" y="1017"/>
                    </a:lnTo>
                    <a:lnTo>
                      <a:pt x="885" y="1000"/>
                    </a:lnTo>
                    <a:lnTo>
                      <a:pt x="922" y="983"/>
                    </a:lnTo>
                    <a:lnTo>
                      <a:pt x="954" y="963"/>
                    </a:lnTo>
                    <a:lnTo>
                      <a:pt x="985" y="940"/>
                    </a:lnTo>
                    <a:lnTo>
                      <a:pt x="1011" y="916"/>
                    </a:lnTo>
                    <a:lnTo>
                      <a:pt x="1038" y="888"/>
                    </a:lnTo>
                    <a:lnTo>
                      <a:pt x="1060" y="860"/>
                    </a:lnTo>
                    <a:lnTo>
                      <a:pt x="1079" y="830"/>
                    </a:lnTo>
                    <a:lnTo>
                      <a:pt x="1095" y="797"/>
                    </a:lnTo>
                    <a:lnTo>
                      <a:pt x="1108" y="761"/>
                    </a:lnTo>
                    <a:lnTo>
                      <a:pt x="1120" y="726"/>
                    </a:lnTo>
                    <a:lnTo>
                      <a:pt x="1127" y="686"/>
                    </a:lnTo>
                    <a:lnTo>
                      <a:pt x="1131" y="645"/>
                    </a:lnTo>
                    <a:lnTo>
                      <a:pt x="1133" y="604"/>
                    </a:lnTo>
                    <a:lnTo>
                      <a:pt x="1133" y="604"/>
                    </a:lnTo>
                    <a:lnTo>
                      <a:pt x="1133" y="576"/>
                    </a:lnTo>
                    <a:lnTo>
                      <a:pt x="1131" y="548"/>
                    </a:lnTo>
                    <a:lnTo>
                      <a:pt x="1127" y="520"/>
                    </a:lnTo>
                    <a:lnTo>
                      <a:pt x="1123" y="492"/>
                    </a:lnTo>
                    <a:lnTo>
                      <a:pt x="1118" y="464"/>
                    </a:lnTo>
                    <a:lnTo>
                      <a:pt x="1110" y="436"/>
                    </a:lnTo>
                    <a:lnTo>
                      <a:pt x="1103" y="410"/>
                    </a:lnTo>
                    <a:lnTo>
                      <a:pt x="1094" y="384"/>
                    </a:lnTo>
                    <a:lnTo>
                      <a:pt x="1082" y="358"/>
                    </a:lnTo>
                    <a:lnTo>
                      <a:pt x="1071" y="332"/>
                    </a:lnTo>
                    <a:lnTo>
                      <a:pt x="1058" y="306"/>
                    </a:lnTo>
                    <a:lnTo>
                      <a:pt x="1045" y="281"/>
                    </a:lnTo>
                    <a:lnTo>
                      <a:pt x="1030" y="257"/>
                    </a:lnTo>
                    <a:lnTo>
                      <a:pt x="1015" y="235"/>
                    </a:lnTo>
                    <a:lnTo>
                      <a:pt x="998" y="212"/>
                    </a:lnTo>
                    <a:lnTo>
                      <a:pt x="980" y="190"/>
                    </a:lnTo>
                    <a:lnTo>
                      <a:pt x="980" y="190"/>
                    </a:lnTo>
                    <a:lnTo>
                      <a:pt x="959" y="168"/>
                    </a:lnTo>
                    <a:lnTo>
                      <a:pt x="939" y="147"/>
                    </a:lnTo>
                    <a:lnTo>
                      <a:pt x="916" y="127"/>
                    </a:lnTo>
                    <a:lnTo>
                      <a:pt x="894" y="110"/>
                    </a:lnTo>
                    <a:lnTo>
                      <a:pt x="871" y="91"/>
                    </a:lnTo>
                    <a:lnTo>
                      <a:pt x="847" y="76"/>
                    </a:lnTo>
                    <a:lnTo>
                      <a:pt x="823" y="61"/>
                    </a:lnTo>
                    <a:lnTo>
                      <a:pt x="797" y="50"/>
                    </a:lnTo>
                    <a:lnTo>
                      <a:pt x="771" y="37"/>
                    </a:lnTo>
                    <a:lnTo>
                      <a:pt x="745" y="28"/>
                    </a:lnTo>
                    <a:lnTo>
                      <a:pt x="718" y="20"/>
                    </a:lnTo>
                    <a:lnTo>
                      <a:pt x="690" y="13"/>
                    </a:lnTo>
                    <a:lnTo>
                      <a:pt x="662" y="7"/>
                    </a:lnTo>
                    <a:lnTo>
                      <a:pt x="635" y="3"/>
                    </a:lnTo>
                    <a:lnTo>
                      <a:pt x="605" y="2"/>
                    </a:lnTo>
                    <a:lnTo>
                      <a:pt x="577" y="0"/>
                    </a:lnTo>
                    <a:lnTo>
                      <a:pt x="577" y="0"/>
                    </a:lnTo>
                    <a:lnTo>
                      <a:pt x="547" y="2"/>
                    </a:lnTo>
                    <a:lnTo>
                      <a:pt x="519" y="3"/>
                    </a:lnTo>
                    <a:lnTo>
                      <a:pt x="491" y="7"/>
                    </a:lnTo>
                    <a:lnTo>
                      <a:pt x="463" y="13"/>
                    </a:lnTo>
                    <a:lnTo>
                      <a:pt x="435" y="18"/>
                    </a:lnTo>
                    <a:lnTo>
                      <a:pt x="407" y="28"/>
                    </a:lnTo>
                    <a:lnTo>
                      <a:pt x="381" y="37"/>
                    </a:lnTo>
                    <a:lnTo>
                      <a:pt x="355" y="46"/>
                    </a:lnTo>
                    <a:lnTo>
                      <a:pt x="330" y="59"/>
                    </a:lnTo>
                    <a:lnTo>
                      <a:pt x="304" y="72"/>
                    </a:lnTo>
                    <a:lnTo>
                      <a:pt x="280" y="86"/>
                    </a:lnTo>
                    <a:lnTo>
                      <a:pt x="258" y="102"/>
                    </a:lnTo>
                    <a:lnTo>
                      <a:pt x="235" y="117"/>
                    </a:lnTo>
                    <a:lnTo>
                      <a:pt x="213" y="136"/>
                    </a:lnTo>
                    <a:lnTo>
                      <a:pt x="192" y="155"/>
                    </a:lnTo>
                    <a:lnTo>
                      <a:pt x="172" y="173"/>
                    </a:lnTo>
                    <a:lnTo>
                      <a:pt x="153" y="194"/>
                    </a:lnTo>
                    <a:lnTo>
                      <a:pt x="134" y="216"/>
                    </a:lnTo>
                    <a:lnTo>
                      <a:pt x="118" y="237"/>
                    </a:lnTo>
                    <a:lnTo>
                      <a:pt x="101" y="261"/>
                    </a:lnTo>
                    <a:lnTo>
                      <a:pt x="86" y="285"/>
                    </a:lnTo>
                    <a:lnTo>
                      <a:pt x="71" y="309"/>
                    </a:lnTo>
                    <a:lnTo>
                      <a:pt x="58" y="334"/>
                    </a:lnTo>
                    <a:lnTo>
                      <a:pt x="47" y="360"/>
                    </a:lnTo>
                    <a:lnTo>
                      <a:pt x="36" y="386"/>
                    </a:lnTo>
                    <a:lnTo>
                      <a:pt x="28" y="414"/>
                    </a:lnTo>
                    <a:lnTo>
                      <a:pt x="19" y="440"/>
                    </a:lnTo>
                    <a:lnTo>
                      <a:pt x="13" y="468"/>
                    </a:lnTo>
                    <a:lnTo>
                      <a:pt x="8" y="498"/>
                    </a:lnTo>
                    <a:lnTo>
                      <a:pt x="4" y="526"/>
                    </a:lnTo>
                    <a:lnTo>
                      <a:pt x="2" y="556"/>
                    </a:lnTo>
                    <a:lnTo>
                      <a:pt x="0" y="586"/>
                    </a:lnTo>
                    <a:lnTo>
                      <a:pt x="0" y="586"/>
                    </a:lnTo>
                    <a:lnTo>
                      <a:pt x="2" y="627"/>
                    </a:lnTo>
                    <a:lnTo>
                      <a:pt x="8" y="668"/>
                    </a:lnTo>
                    <a:lnTo>
                      <a:pt x="15" y="705"/>
                    </a:lnTo>
                    <a:lnTo>
                      <a:pt x="26" y="742"/>
                    </a:lnTo>
                    <a:lnTo>
                      <a:pt x="41" y="778"/>
                    </a:lnTo>
                    <a:lnTo>
                      <a:pt x="60" y="811"/>
                    </a:lnTo>
                    <a:lnTo>
                      <a:pt x="78" y="845"/>
                    </a:lnTo>
                    <a:lnTo>
                      <a:pt x="103" y="875"/>
                    </a:lnTo>
                    <a:lnTo>
                      <a:pt x="129" y="903"/>
                    </a:lnTo>
                    <a:lnTo>
                      <a:pt x="157" y="929"/>
                    </a:lnTo>
                    <a:lnTo>
                      <a:pt x="189" y="953"/>
                    </a:lnTo>
                    <a:lnTo>
                      <a:pt x="224" y="974"/>
                    </a:lnTo>
                    <a:lnTo>
                      <a:pt x="259" y="994"/>
                    </a:lnTo>
                    <a:lnTo>
                      <a:pt x="299" y="1011"/>
                    </a:lnTo>
                    <a:lnTo>
                      <a:pt x="340" y="1026"/>
                    </a:lnTo>
                    <a:lnTo>
                      <a:pt x="384" y="1037"/>
                    </a:lnTo>
                    <a:lnTo>
                      <a:pt x="384" y="1037"/>
                    </a:lnTo>
                    <a:close/>
                    <a:moveTo>
                      <a:pt x="670" y="1108"/>
                    </a:moveTo>
                    <a:lnTo>
                      <a:pt x="670" y="1108"/>
                    </a:lnTo>
                    <a:lnTo>
                      <a:pt x="672" y="1112"/>
                    </a:lnTo>
                    <a:lnTo>
                      <a:pt x="677" y="1114"/>
                    </a:lnTo>
                    <a:lnTo>
                      <a:pt x="689" y="1116"/>
                    </a:lnTo>
                    <a:lnTo>
                      <a:pt x="715" y="1118"/>
                    </a:lnTo>
                    <a:lnTo>
                      <a:pt x="715" y="1118"/>
                    </a:lnTo>
                    <a:lnTo>
                      <a:pt x="746" y="1119"/>
                    </a:lnTo>
                    <a:lnTo>
                      <a:pt x="776" y="1123"/>
                    </a:lnTo>
                    <a:lnTo>
                      <a:pt x="804" y="1132"/>
                    </a:lnTo>
                    <a:lnTo>
                      <a:pt x="834" y="1144"/>
                    </a:lnTo>
                    <a:lnTo>
                      <a:pt x="864" y="1159"/>
                    </a:lnTo>
                    <a:lnTo>
                      <a:pt x="894" y="1175"/>
                    </a:lnTo>
                    <a:lnTo>
                      <a:pt x="924" y="1196"/>
                    </a:lnTo>
                    <a:lnTo>
                      <a:pt x="954" y="1218"/>
                    </a:lnTo>
                    <a:lnTo>
                      <a:pt x="954" y="1218"/>
                    </a:lnTo>
                    <a:lnTo>
                      <a:pt x="976" y="1235"/>
                    </a:lnTo>
                    <a:lnTo>
                      <a:pt x="1002" y="1257"/>
                    </a:lnTo>
                    <a:lnTo>
                      <a:pt x="1026" y="1284"/>
                    </a:lnTo>
                    <a:lnTo>
                      <a:pt x="1051" y="1313"/>
                    </a:lnTo>
                    <a:lnTo>
                      <a:pt x="1062" y="1330"/>
                    </a:lnTo>
                    <a:lnTo>
                      <a:pt x="1071" y="1349"/>
                    </a:lnTo>
                    <a:lnTo>
                      <a:pt x="1080" y="1368"/>
                    </a:lnTo>
                    <a:lnTo>
                      <a:pt x="1088" y="1388"/>
                    </a:lnTo>
                    <a:lnTo>
                      <a:pt x="1095" y="1409"/>
                    </a:lnTo>
                    <a:lnTo>
                      <a:pt x="1101" y="1431"/>
                    </a:lnTo>
                    <a:lnTo>
                      <a:pt x="1103" y="1453"/>
                    </a:lnTo>
                    <a:lnTo>
                      <a:pt x="1105" y="1476"/>
                    </a:lnTo>
                    <a:lnTo>
                      <a:pt x="1105" y="1476"/>
                    </a:lnTo>
                    <a:lnTo>
                      <a:pt x="1103" y="1513"/>
                    </a:lnTo>
                    <a:lnTo>
                      <a:pt x="1097" y="1547"/>
                    </a:lnTo>
                    <a:lnTo>
                      <a:pt x="1090" y="1578"/>
                    </a:lnTo>
                    <a:lnTo>
                      <a:pt x="1079" y="1606"/>
                    </a:lnTo>
                    <a:lnTo>
                      <a:pt x="1064" y="1634"/>
                    </a:lnTo>
                    <a:lnTo>
                      <a:pt x="1049" y="1659"/>
                    </a:lnTo>
                    <a:lnTo>
                      <a:pt x="1030" y="1681"/>
                    </a:lnTo>
                    <a:lnTo>
                      <a:pt x="1010" y="1702"/>
                    </a:lnTo>
                    <a:lnTo>
                      <a:pt x="989" y="1720"/>
                    </a:lnTo>
                    <a:lnTo>
                      <a:pt x="967" y="1737"/>
                    </a:lnTo>
                    <a:lnTo>
                      <a:pt x="942" y="1752"/>
                    </a:lnTo>
                    <a:lnTo>
                      <a:pt x="918" y="1765"/>
                    </a:lnTo>
                    <a:lnTo>
                      <a:pt x="894" y="1774"/>
                    </a:lnTo>
                    <a:lnTo>
                      <a:pt x="871" y="1784"/>
                    </a:lnTo>
                    <a:lnTo>
                      <a:pt x="847" y="1789"/>
                    </a:lnTo>
                    <a:lnTo>
                      <a:pt x="823" y="1793"/>
                    </a:lnTo>
                    <a:lnTo>
                      <a:pt x="823" y="1793"/>
                    </a:lnTo>
                    <a:lnTo>
                      <a:pt x="816" y="1795"/>
                    </a:lnTo>
                    <a:lnTo>
                      <a:pt x="810" y="1799"/>
                    </a:lnTo>
                    <a:lnTo>
                      <a:pt x="804" y="1802"/>
                    </a:lnTo>
                    <a:lnTo>
                      <a:pt x="799" y="1808"/>
                    </a:lnTo>
                    <a:lnTo>
                      <a:pt x="795" y="1814"/>
                    </a:lnTo>
                    <a:lnTo>
                      <a:pt x="791" y="1821"/>
                    </a:lnTo>
                    <a:lnTo>
                      <a:pt x="789" y="1829"/>
                    </a:lnTo>
                    <a:lnTo>
                      <a:pt x="789" y="1836"/>
                    </a:lnTo>
                    <a:lnTo>
                      <a:pt x="789" y="1836"/>
                    </a:lnTo>
                    <a:lnTo>
                      <a:pt x="793" y="1901"/>
                    </a:lnTo>
                    <a:lnTo>
                      <a:pt x="793" y="1901"/>
                    </a:lnTo>
                    <a:lnTo>
                      <a:pt x="806" y="2271"/>
                    </a:lnTo>
                    <a:lnTo>
                      <a:pt x="814" y="2512"/>
                    </a:lnTo>
                    <a:lnTo>
                      <a:pt x="814" y="2512"/>
                    </a:lnTo>
                    <a:lnTo>
                      <a:pt x="816" y="2521"/>
                    </a:lnTo>
                    <a:lnTo>
                      <a:pt x="817" y="2528"/>
                    </a:lnTo>
                    <a:lnTo>
                      <a:pt x="821" y="2534"/>
                    </a:lnTo>
                    <a:lnTo>
                      <a:pt x="827" y="2540"/>
                    </a:lnTo>
                    <a:lnTo>
                      <a:pt x="832" y="2545"/>
                    </a:lnTo>
                    <a:lnTo>
                      <a:pt x="838" y="2549"/>
                    </a:lnTo>
                    <a:lnTo>
                      <a:pt x="845" y="2551"/>
                    </a:lnTo>
                    <a:lnTo>
                      <a:pt x="855" y="2551"/>
                    </a:lnTo>
                    <a:lnTo>
                      <a:pt x="855" y="2551"/>
                    </a:lnTo>
                    <a:lnTo>
                      <a:pt x="890" y="2553"/>
                    </a:lnTo>
                    <a:lnTo>
                      <a:pt x="924" y="2556"/>
                    </a:lnTo>
                    <a:lnTo>
                      <a:pt x="954" y="2564"/>
                    </a:lnTo>
                    <a:lnTo>
                      <a:pt x="980" y="2573"/>
                    </a:lnTo>
                    <a:lnTo>
                      <a:pt x="1002" y="2586"/>
                    </a:lnTo>
                    <a:lnTo>
                      <a:pt x="1021" y="2601"/>
                    </a:lnTo>
                    <a:lnTo>
                      <a:pt x="1038" y="2618"/>
                    </a:lnTo>
                    <a:lnTo>
                      <a:pt x="1043" y="2629"/>
                    </a:lnTo>
                    <a:lnTo>
                      <a:pt x="1049" y="2638"/>
                    </a:lnTo>
                    <a:lnTo>
                      <a:pt x="1049" y="2638"/>
                    </a:lnTo>
                    <a:lnTo>
                      <a:pt x="1056" y="2657"/>
                    </a:lnTo>
                    <a:lnTo>
                      <a:pt x="1060" y="2674"/>
                    </a:lnTo>
                    <a:lnTo>
                      <a:pt x="1062" y="2691"/>
                    </a:lnTo>
                    <a:lnTo>
                      <a:pt x="1064" y="2706"/>
                    </a:lnTo>
                    <a:lnTo>
                      <a:pt x="1062" y="2719"/>
                    </a:lnTo>
                    <a:lnTo>
                      <a:pt x="1060" y="2732"/>
                    </a:lnTo>
                    <a:lnTo>
                      <a:pt x="1056" y="2739"/>
                    </a:lnTo>
                    <a:lnTo>
                      <a:pt x="1054" y="2747"/>
                    </a:lnTo>
                    <a:lnTo>
                      <a:pt x="1054" y="2747"/>
                    </a:lnTo>
                    <a:lnTo>
                      <a:pt x="1038" y="2750"/>
                    </a:lnTo>
                    <a:lnTo>
                      <a:pt x="1008" y="2756"/>
                    </a:lnTo>
                    <a:lnTo>
                      <a:pt x="965" y="2760"/>
                    </a:lnTo>
                    <a:lnTo>
                      <a:pt x="911" y="2762"/>
                    </a:lnTo>
                    <a:lnTo>
                      <a:pt x="911" y="2762"/>
                    </a:lnTo>
                    <a:lnTo>
                      <a:pt x="864" y="2760"/>
                    </a:lnTo>
                    <a:lnTo>
                      <a:pt x="817" y="2758"/>
                    </a:lnTo>
                    <a:lnTo>
                      <a:pt x="771" y="2752"/>
                    </a:lnTo>
                    <a:lnTo>
                      <a:pt x="730" y="2747"/>
                    </a:lnTo>
                    <a:lnTo>
                      <a:pt x="730" y="2747"/>
                    </a:lnTo>
                    <a:lnTo>
                      <a:pt x="717" y="2745"/>
                    </a:lnTo>
                    <a:lnTo>
                      <a:pt x="705" y="2739"/>
                    </a:lnTo>
                    <a:lnTo>
                      <a:pt x="696" y="2732"/>
                    </a:lnTo>
                    <a:lnTo>
                      <a:pt x="689" y="2722"/>
                    </a:lnTo>
                    <a:lnTo>
                      <a:pt x="689" y="2722"/>
                    </a:lnTo>
                    <a:lnTo>
                      <a:pt x="683" y="2707"/>
                    </a:lnTo>
                    <a:lnTo>
                      <a:pt x="679" y="2689"/>
                    </a:lnTo>
                    <a:lnTo>
                      <a:pt x="674" y="2644"/>
                    </a:lnTo>
                    <a:lnTo>
                      <a:pt x="672" y="2599"/>
                    </a:lnTo>
                    <a:lnTo>
                      <a:pt x="672" y="2581"/>
                    </a:lnTo>
                    <a:lnTo>
                      <a:pt x="674" y="2568"/>
                    </a:lnTo>
                    <a:lnTo>
                      <a:pt x="674" y="2568"/>
                    </a:lnTo>
                    <a:lnTo>
                      <a:pt x="674" y="2560"/>
                    </a:lnTo>
                    <a:lnTo>
                      <a:pt x="674" y="2560"/>
                    </a:lnTo>
                    <a:lnTo>
                      <a:pt x="676" y="2459"/>
                    </a:lnTo>
                    <a:lnTo>
                      <a:pt x="677" y="2357"/>
                    </a:lnTo>
                    <a:lnTo>
                      <a:pt x="677" y="2357"/>
                    </a:lnTo>
                    <a:lnTo>
                      <a:pt x="681" y="2260"/>
                    </a:lnTo>
                    <a:lnTo>
                      <a:pt x="683" y="2172"/>
                    </a:lnTo>
                    <a:lnTo>
                      <a:pt x="681" y="2095"/>
                    </a:lnTo>
                    <a:lnTo>
                      <a:pt x="679" y="2062"/>
                    </a:lnTo>
                    <a:lnTo>
                      <a:pt x="676" y="2030"/>
                    </a:lnTo>
                    <a:lnTo>
                      <a:pt x="670" y="2002"/>
                    </a:lnTo>
                    <a:lnTo>
                      <a:pt x="664" y="1978"/>
                    </a:lnTo>
                    <a:lnTo>
                      <a:pt x="657" y="1955"/>
                    </a:lnTo>
                    <a:lnTo>
                      <a:pt x="648" y="1939"/>
                    </a:lnTo>
                    <a:lnTo>
                      <a:pt x="636" y="1924"/>
                    </a:lnTo>
                    <a:lnTo>
                      <a:pt x="623" y="1913"/>
                    </a:lnTo>
                    <a:lnTo>
                      <a:pt x="616" y="1909"/>
                    </a:lnTo>
                    <a:lnTo>
                      <a:pt x="607" y="1907"/>
                    </a:lnTo>
                    <a:lnTo>
                      <a:pt x="590" y="1903"/>
                    </a:lnTo>
                    <a:lnTo>
                      <a:pt x="590" y="1903"/>
                    </a:lnTo>
                    <a:lnTo>
                      <a:pt x="584" y="1903"/>
                    </a:lnTo>
                    <a:lnTo>
                      <a:pt x="584" y="1903"/>
                    </a:lnTo>
                    <a:lnTo>
                      <a:pt x="577" y="1905"/>
                    </a:lnTo>
                    <a:lnTo>
                      <a:pt x="567" y="1909"/>
                    </a:lnTo>
                    <a:lnTo>
                      <a:pt x="558" y="1914"/>
                    </a:lnTo>
                    <a:lnTo>
                      <a:pt x="547" y="1926"/>
                    </a:lnTo>
                    <a:lnTo>
                      <a:pt x="547" y="1926"/>
                    </a:lnTo>
                    <a:lnTo>
                      <a:pt x="541" y="1933"/>
                    </a:lnTo>
                    <a:lnTo>
                      <a:pt x="537" y="1944"/>
                    </a:lnTo>
                    <a:lnTo>
                      <a:pt x="528" y="1968"/>
                    </a:lnTo>
                    <a:lnTo>
                      <a:pt x="523" y="2000"/>
                    </a:lnTo>
                    <a:lnTo>
                      <a:pt x="515" y="2036"/>
                    </a:lnTo>
                    <a:lnTo>
                      <a:pt x="511" y="2077"/>
                    </a:lnTo>
                    <a:lnTo>
                      <a:pt x="508" y="2122"/>
                    </a:lnTo>
                    <a:lnTo>
                      <a:pt x="502" y="2217"/>
                    </a:lnTo>
                    <a:lnTo>
                      <a:pt x="500" y="2317"/>
                    </a:lnTo>
                    <a:lnTo>
                      <a:pt x="500" y="2413"/>
                    </a:lnTo>
                    <a:lnTo>
                      <a:pt x="504" y="2497"/>
                    </a:lnTo>
                    <a:lnTo>
                      <a:pt x="508" y="2560"/>
                    </a:lnTo>
                    <a:lnTo>
                      <a:pt x="508" y="2560"/>
                    </a:lnTo>
                    <a:lnTo>
                      <a:pt x="513" y="2640"/>
                    </a:lnTo>
                    <a:lnTo>
                      <a:pt x="515" y="2672"/>
                    </a:lnTo>
                    <a:lnTo>
                      <a:pt x="515" y="2700"/>
                    </a:lnTo>
                    <a:lnTo>
                      <a:pt x="513" y="2721"/>
                    </a:lnTo>
                    <a:lnTo>
                      <a:pt x="509" y="2737"/>
                    </a:lnTo>
                    <a:lnTo>
                      <a:pt x="504" y="2750"/>
                    </a:lnTo>
                    <a:lnTo>
                      <a:pt x="500" y="2754"/>
                    </a:lnTo>
                    <a:lnTo>
                      <a:pt x="496" y="2756"/>
                    </a:lnTo>
                    <a:lnTo>
                      <a:pt x="496" y="2756"/>
                    </a:lnTo>
                    <a:lnTo>
                      <a:pt x="472" y="2762"/>
                    </a:lnTo>
                    <a:lnTo>
                      <a:pt x="437" y="2765"/>
                    </a:lnTo>
                    <a:lnTo>
                      <a:pt x="394" y="2769"/>
                    </a:lnTo>
                    <a:lnTo>
                      <a:pt x="343" y="2769"/>
                    </a:lnTo>
                    <a:lnTo>
                      <a:pt x="343" y="2769"/>
                    </a:lnTo>
                    <a:lnTo>
                      <a:pt x="297" y="2771"/>
                    </a:lnTo>
                    <a:lnTo>
                      <a:pt x="248" y="2773"/>
                    </a:lnTo>
                    <a:lnTo>
                      <a:pt x="224" y="2773"/>
                    </a:lnTo>
                    <a:lnTo>
                      <a:pt x="200" y="2771"/>
                    </a:lnTo>
                    <a:lnTo>
                      <a:pt x="175" y="2769"/>
                    </a:lnTo>
                    <a:lnTo>
                      <a:pt x="153" y="2763"/>
                    </a:lnTo>
                    <a:lnTo>
                      <a:pt x="153" y="2763"/>
                    </a:lnTo>
                    <a:lnTo>
                      <a:pt x="146" y="2752"/>
                    </a:lnTo>
                    <a:lnTo>
                      <a:pt x="140" y="2739"/>
                    </a:lnTo>
                    <a:lnTo>
                      <a:pt x="138" y="2724"/>
                    </a:lnTo>
                    <a:lnTo>
                      <a:pt x="136" y="2707"/>
                    </a:lnTo>
                    <a:lnTo>
                      <a:pt x="138" y="2691"/>
                    </a:lnTo>
                    <a:lnTo>
                      <a:pt x="140" y="2672"/>
                    </a:lnTo>
                    <a:lnTo>
                      <a:pt x="146" y="2653"/>
                    </a:lnTo>
                    <a:lnTo>
                      <a:pt x="151" y="2635"/>
                    </a:lnTo>
                    <a:lnTo>
                      <a:pt x="151" y="2635"/>
                    </a:lnTo>
                    <a:lnTo>
                      <a:pt x="155" y="2627"/>
                    </a:lnTo>
                    <a:lnTo>
                      <a:pt x="161" y="2618"/>
                    </a:lnTo>
                    <a:lnTo>
                      <a:pt x="168" y="2610"/>
                    </a:lnTo>
                    <a:lnTo>
                      <a:pt x="177" y="2605"/>
                    </a:lnTo>
                    <a:lnTo>
                      <a:pt x="198" y="2592"/>
                    </a:lnTo>
                    <a:lnTo>
                      <a:pt x="222" y="2581"/>
                    </a:lnTo>
                    <a:lnTo>
                      <a:pt x="248" y="2573"/>
                    </a:lnTo>
                    <a:lnTo>
                      <a:pt x="274" y="2566"/>
                    </a:lnTo>
                    <a:lnTo>
                      <a:pt x="301" y="2562"/>
                    </a:lnTo>
                    <a:lnTo>
                      <a:pt x="325" y="2562"/>
                    </a:lnTo>
                    <a:lnTo>
                      <a:pt x="325" y="2562"/>
                    </a:lnTo>
                    <a:lnTo>
                      <a:pt x="332" y="2560"/>
                    </a:lnTo>
                    <a:lnTo>
                      <a:pt x="340" y="2558"/>
                    </a:lnTo>
                    <a:lnTo>
                      <a:pt x="347" y="2554"/>
                    </a:lnTo>
                    <a:lnTo>
                      <a:pt x="353" y="2551"/>
                    </a:lnTo>
                    <a:lnTo>
                      <a:pt x="353" y="2551"/>
                    </a:lnTo>
                    <a:lnTo>
                      <a:pt x="358" y="2543"/>
                    </a:lnTo>
                    <a:lnTo>
                      <a:pt x="362" y="2538"/>
                    </a:lnTo>
                    <a:lnTo>
                      <a:pt x="364" y="2530"/>
                    </a:lnTo>
                    <a:lnTo>
                      <a:pt x="364" y="2523"/>
                    </a:lnTo>
                    <a:lnTo>
                      <a:pt x="364" y="2523"/>
                    </a:lnTo>
                    <a:lnTo>
                      <a:pt x="366" y="2273"/>
                    </a:lnTo>
                    <a:lnTo>
                      <a:pt x="370" y="2047"/>
                    </a:lnTo>
                    <a:lnTo>
                      <a:pt x="373" y="1827"/>
                    </a:lnTo>
                    <a:lnTo>
                      <a:pt x="373" y="1821"/>
                    </a:lnTo>
                    <a:lnTo>
                      <a:pt x="373" y="1821"/>
                    </a:lnTo>
                    <a:lnTo>
                      <a:pt x="371" y="1810"/>
                    </a:lnTo>
                    <a:lnTo>
                      <a:pt x="366" y="1799"/>
                    </a:lnTo>
                    <a:lnTo>
                      <a:pt x="358" y="1789"/>
                    </a:lnTo>
                    <a:lnTo>
                      <a:pt x="347" y="1784"/>
                    </a:lnTo>
                    <a:lnTo>
                      <a:pt x="347" y="1784"/>
                    </a:lnTo>
                    <a:lnTo>
                      <a:pt x="325" y="1776"/>
                    </a:lnTo>
                    <a:lnTo>
                      <a:pt x="304" y="1765"/>
                    </a:lnTo>
                    <a:lnTo>
                      <a:pt x="284" y="1754"/>
                    </a:lnTo>
                    <a:lnTo>
                      <a:pt x="263" y="1741"/>
                    </a:lnTo>
                    <a:lnTo>
                      <a:pt x="243" y="1728"/>
                    </a:lnTo>
                    <a:lnTo>
                      <a:pt x="224" y="1711"/>
                    </a:lnTo>
                    <a:lnTo>
                      <a:pt x="205" y="1694"/>
                    </a:lnTo>
                    <a:lnTo>
                      <a:pt x="189" y="1675"/>
                    </a:lnTo>
                    <a:lnTo>
                      <a:pt x="172" y="1655"/>
                    </a:lnTo>
                    <a:lnTo>
                      <a:pt x="157" y="1633"/>
                    </a:lnTo>
                    <a:lnTo>
                      <a:pt x="144" y="1610"/>
                    </a:lnTo>
                    <a:lnTo>
                      <a:pt x="134" y="1586"/>
                    </a:lnTo>
                    <a:lnTo>
                      <a:pt x="125" y="1560"/>
                    </a:lnTo>
                    <a:lnTo>
                      <a:pt x="118" y="1534"/>
                    </a:lnTo>
                    <a:lnTo>
                      <a:pt x="114" y="1506"/>
                    </a:lnTo>
                    <a:lnTo>
                      <a:pt x="114" y="1476"/>
                    </a:lnTo>
                    <a:lnTo>
                      <a:pt x="114" y="1476"/>
                    </a:lnTo>
                    <a:lnTo>
                      <a:pt x="114" y="1457"/>
                    </a:lnTo>
                    <a:lnTo>
                      <a:pt x="116" y="1438"/>
                    </a:lnTo>
                    <a:lnTo>
                      <a:pt x="120" y="1422"/>
                    </a:lnTo>
                    <a:lnTo>
                      <a:pt x="123" y="1403"/>
                    </a:lnTo>
                    <a:lnTo>
                      <a:pt x="129" y="1386"/>
                    </a:lnTo>
                    <a:lnTo>
                      <a:pt x="136" y="1368"/>
                    </a:lnTo>
                    <a:lnTo>
                      <a:pt x="153" y="1336"/>
                    </a:lnTo>
                    <a:lnTo>
                      <a:pt x="172" y="1304"/>
                    </a:lnTo>
                    <a:lnTo>
                      <a:pt x="194" y="1274"/>
                    </a:lnTo>
                    <a:lnTo>
                      <a:pt x="220" y="1248"/>
                    </a:lnTo>
                    <a:lnTo>
                      <a:pt x="248" y="1222"/>
                    </a:lnTo>
                    <a:lnTo>
                      <a:pt x="276" y="1200"/>
                    </a:lnTo>
                    <a:lnTo>
                      <a:pt x="306" y="1179"/>
                    </a:lnTo>
                    <a:lnTo>
                      <a:pt x="336" y="1162"/>
                    </a:lnTo>
                    <a:lnTo>
                      <a:pt x="366" y="1147"/>
                    </a:lnTo>
                    <a:lnTo>
                      <a:pt x="394" y="1136"/>
                    </a:lnTo>
                    <a:lnTo>
                      <a:pt x="422" y="1127"/>
                    </a:lnTo>
                    <a:lnTo>
                      <a:pt x="448" y="1123"/>
                    </a:lnTo>
                    <a:lnTo>
                      <a:pt x="472" y="1121"/>
                    </a:lnTo>
                    <a:lnTo>
                      <a:pt x="472" y="1121"/>
                    </a:lnTo>
                    <a:lnTo>
                      <a:pt x="487" y="1121"/>
                    </a:lnTo>
                    <a:lnTo>
                      <a:pt x="493" y="1121"/>
                    </a:lnTo>
                    <a:lnTo>
                      <a:pt x="495" y="1119"/>
                    </a:lnTo>
                    <a:lnTo>
                      <a:pt x="496" y="1118"/>
                    </a:lnTo>
                    <a:lnTo>
                      <a:pt x="496" y="1118"/>
                    </a:lnTo>
                    <a:lnTo>
                      <a:pt x="508" y="1090"/>
                    </a:lnTo>
                    <a:lnTo>
                      <a:pt x="513" y="1062"/>
                    </a:lnTo>
                    <a:lnTo>
                      <a:pt x="517" y="1039"/>
                    </a:lnTo>
                    <a:lnTo>
                      <a:pt x="517" y="1019"/>
                    </a:lnTo>
                    <a:lnTo>
                      <a:pt x="515" y="1002"/>
                    </a:lnTo>
                    <a:lnTo>
                      <a:pt x="511" y="989"/>
                    </a:lnTo>
                    <a:lnTo>
                      <a:pt x="509" y="978"/>
                    </a:lnTo>
                    <a:lnTo>
                      <a:pt x="506" y="978"/>
                    </a:lnTo>
                    <a:lnTo>
                      <a:pt x="506" y="978"/>
                    </a:lnTo>
                    <a:lnTo>
                      <a:pt x="476" y="976"/>
                    </a:lnTo>
                    <a:lnTo>
                      <a:pt x="452" y="972"/>
                    </a:lnTo>
                    <a:lnTo>
                      <a:pt x="403" y="959"/>
                    </a:lnTo>
                    <a:lnTo>
                      <a:pt x="403" y="959"/>
                    </a:lnTo>
                    <a:lnTo>
                      <a:pt x="366" y="950"/>
                    </a:lnTo>
                    <a:lnTo>
                      <a:pt x="330" y="936"/>
                    </a:lnTo>
                    <a:lnTo>
                      <a:pt x="297" y="923"/>
                    </a:lnTo>
                    <a:lnTo>
                      <a:pt x="267" y="907"/>
                    </a:lnTo>
                    <a:lnTo>
                      <a:pt x="237" y="890"/>
                    </a:lnTo>
                    <a:lnTo>
                      <a:pt x="211" y="869"/>
                    </a:lnTo>
                    <a:lnTo>
                      <a:pt x="187" y="849"/>
                    </a:lnTo>
                    <a:lnTo>
                      <a:pt x="164" y="825"/>
                    </a:lnTo>
                    <a:lnTo>
                      <a:pt x="146" y="800"/>
                    </a:lnTo>
                    <a:lnTo>
                      <a:pt x="129" y="774"/>
                    </a:lnTo>
                    <a:lnTo>
                      <a:pt x="114" y="746"/>
                    </a:lnTo>
                    <a:lnTo>
                      <a:pt x="103" y="716"/>
                    </a:lnTo>
                    <a:lnTo>
                      <a:pt x="93" y="686"/>
                    </a:lnTo>
                    <a:lnTo>
                      <a:pt x="86" y="653"/>
                    </a:lnTo>
                    <a:lnTo>
                      <a:pt x="82" y="619"/>
                    </a:lnTo>
                    <a:lnTo>
                      <a:pt x="80" y="586"/>
                    </a:lnTo>
                    <a:lnTo>
                      <a:pt x="80" y="586"/>
                    </a:lnTo>
                    <a:lnTo>
                      <a:pt x="80" y="561"/>
                    </a:lnTo>
                    <a:lnTo>
                      <a:pt x="82" y="539"/>
                    </a:lnTo>
                    <a:lnTo>
                      <a:pt x="90" y="492"/>
                    </a:lnTo>
                    <a:lnTo>
                      <a:pt x="101" y="448"/>
                    </a:lnTo>
                    <a:lnTo>
                      <a:pt x="116" y="403"/>
                    </a:lnTo>
                    <a:lnTo>
                      <a:pt x="136" y="360"/>
                    </a:lnTo>
                    <a:lnTo>
                      <a:pt x="159" y="319"/>
                    </a:lnTo>
                    <a:lnTo>
                      <a:pt x="187" y="278"/>
                    </a:lnTo>
                    <a:lnTo>
                      <a:pt x="217" y="240"/>
                    </a:lnTo>
                    <a:lnTo>
                      <a:pt x="233" y="224"/>
                    </a:lnTo>
                    <a:lnTo>
                      <a:pt x="252" y="207"/>
                    </a:lnTo>
                    <a:lnTo>
                      <a:pt x="271" y="190"/>
                    </a:lnTo>
                    <a:lnTo>
                      <a:pt x="289" y="175"/>
                    </a:lnTo>
                    <a:lnTo>
                      <a:pt x="310" y="162"/>
                    </a:lnTo>
                    <a:lnTo>
                      <a:pt x="330" y="147"/>
                    </a:lnTo>
                    <a:lnTo>
                      <a:pt x="351" y="136"/>
                    </a:lnTo>
                    <a:lnTo>
                      <a:pt x="373" y="125"/>
                    </a:lnTo>
                    <a:lnTo>
                      <a:pt x="398" y="115"/>
                    </a:lnTo>
                    <a:lnTo>
                      <a:pt x="420" y="106"/>
                    </a:lnTo>
                    <a:lnTo>
                      <a:pt x="444" y="99"/>
                    </a:lnTo>
                    <a:lnTo>
                      <a:pt x="470" y="91"/>
                    </a:lnTo>
                    <a:lnTo>
                      <a:pt x="496" y="87"/>
                    </a:lnTo>
                    <a:lnTo>
                      <a:pt x="523" y="84"/>
                    </a:lnTo>
                    <a:lnTo>
                      <a:pt x="549" y="80"/>
                    </a:lnTo>
                    <a:lnTo>
                      <a:pt x="577" y="80"/>
                    </a:lnTo>
                    <a:lnTo>
                      <a:pt x="577" y="80"/>
                    </a:lnTo>
                    <a:lnTo>
                      <a:pt x="603" y="80"/>
                    </a:lnTo>
                    <a:lnTo>
                      <a:pt x="629" y="84"/>
                    </a:lnTo>
                    <a:lnTo>
                      <a:pt x="655" y="87"/>
                    </a:lnTo>
                    <a:lnTo>
                      <a:pt x="679" y="91"/>
                    </a:lnTo>
                    <a:lnTo>
                      <a:pt x="704" y="99"/>
                    </a:lnTo>
                    <a:lnTo>
                      <a:pt x="726" y="106"/>
                    </a:lnTo>
                    <a:lnTo>
                      <a:pt x="750" y="115"/>
                    </a:lnTo>
                    <a:lnTo>
                      <a:pt x="771" y="127"/>
                    </a:lnTo>
                    <a:lnTo>
                      <a:pt x="793" y="138"/>
                    </a:lnTo>
                    <a:lnTo>
                      <a:pt x="814" y="151"/>
                    </a:lnTo>
                    <a:lnTo>
                      <a:pt x="834" y="164"/>
                    </a:lnTo>
                    <a:lnTo>
                      <a:pt x="853" y="179"/>
                    </a:lnTo>
                    <a:lnTo>
                      <a:pt x="871" y="194"/>
                    </a:lnTo>
                    <a:lnTo>
                      <a:pt x="888" y="211"/>
                    </a:lnTo>
                    <a:lnTo>
                      <a:pt x="905" y="229"/>
                    </a:lnTo>
                    <a:lnTo>
                      <a:pt x="922" y="246"/>
                    </a:lnTo>
                    <a:lnTo>
                      <a:pt x="952" y="285"/>
                    </a:lnTo>
                    <a:lnTo>
                      <a:pt x="978" y="326"/>
                    </a:lnTo>
                    <a:lnTo>
                      <a:pt x="1000" y="369"/>
                    </a:lnTo>
                    <a:lnTo>
                      <a:pt x="1019" y="416"/>
                    </a:lnTo>
                    <a:lnTo>
                      <a:pt x="1034" y="461"/>
                    </a:lnTo>
                    <a:lnTo>
                      <a:pt x="1045" y="509"/>
                    </a:lnTo>
                    <a:lnTo>
                      <a:pt x="1051" y="556"/>
                    </a:lnTo>
                    <a:lnTo>
                      <a:pt x="1054" y="604"/>
                    </a:lnTo>
                    <a:lnTo>
                      <a:pt x="1054" y="604"/>
                    </a:lnTo>
                    <a:lnTo>
                      <a:pt x="1052" y="630"/>
                    </a:lnTo>
                    <a:lnTo>
                      <a:pt x="1051" y="657"/>
                    </a:lnTo>
                    <a:lnTo>
                      <a:pt x="1047" y="681"/>
                    </a:lnTo>
                    <a:lnTo>
                      <a:pt x="1043" y="703"/>
                    </a:lnTo>
                    <a:lnTo>
                      <a:pt x="1038" y="726"/>
                    </a:lnTo>
                    <a:lnTo>
                      <a:pt x="1030" y="746"/>
                    </a:lnTo>
                    <a:lnTo>
                      <a:pt x="1021" y="765"/>
                    </a:lnTo>
                    <a:lnTo>
                      <a:pt x="1011" y="783"/>
                    </a:lnTo>
                    <a:lnTo>
                      <a:pt x="1002" y="800"/>
                    </a:lnTo>
                    <a:lnTo>
                      <a:pt x="991" y="817"/>
                    </a:lnTo>
                    <a:lnTo>
                      <a:pt x="980" y="832"/>
                    </a:lnTo>
                    <a:lnTo>
                      <a:pt x="967" y="847"/>
                    </a:lnTo>
                    <a:lnTo>
                      <a:pt x="941" y="873"/>
                    </a:lnTo>
                    <a:lnTo>
                      <a:pt x="911" y="895"/>
                    </a:lnTo>
                    <a:lnTo>
                      <a:pt x="879" y="914"/>
                    </a:lnTo>
                    <a:lnTo>
                      <a:pt x="847" y="929"/>
                    </a:lnTo>
                    <a:lnTo>
                      <a:pt x="814" y="942"/>
                    </a:lnTo>
                    <a:lnTo>
                      <a:pt x="782" y="953"/>
                    </a:lnTo>
                    <a:lnTo>
                      <a:pt x="748" y="961"/>
                    </a:lnTo>
                    <a:lnTo>
                      <a:pt x="717" y="968"/>
                    </a:lnTo>
                    <a:lnTo>
                      <a:pt x="685" y="972"/>
                    </a:lnTo>
                    <a:lnTo>
                      <a:pt x="657" y="976"/>
                    </a:lnTo>
                    <a:lnTo>
                      <a:pt x="657" y="976"/>
                    </a:lnTo>
                    <a:lnTo>
                      <a:pt x="655" y="989"/>
                    </a:lnTo>
                    <a:lnTo>
                      <a:pt x="653" y="1024"/>
                    </a:lnTo>
                    <a:lnTo>
                      <a:pt x="653" y="1045"/>
                    </a:lnTo>
                    <a:lnTo>
                      <a:pt x="655" y="1067"/>
                    </a:lnTo>
                    <a:lnTo>
                      <a:pt x="661" y="1088"/>
                    </a:lnTo>
                    <a:lnTo>
                      <a:pt x="670" y="1108"/>
                    </a:lnTo>
                    <a:lnTo>
                      <a:pt x="670" y="1108"/>
                    </a:lnTo>
                    <a:close/>
                    <a:moveTo>
                      <a:pt x="599" y="2353"/>
                    </a:moveTo>
                    <a:lnTo>
                      <a:pt x="599" y="2353"/>
                    </a:lnTo>
                    <a:lnTo>
                      <a:pt x="595" y="2456"/>
                    </a:lnTo>
                    <a:lnTo>
                      <a:pt x="593" y="2556"/>
                    </a:lnTo>
                    <a:lnTo>
                      <a:pt x="593" y="2556"/>
                    </a:lnTo>
                    <a:lnTo>
                      <a:pt x="592" y="2573"/>
                    </a:lnTo>
                    <a:lnTo>
                      <a:pt x="592" y="2573"/>
                    </a:lnTo>
                    <a:lnTo>
                      <a:pt x="586" y="2545"/>
                    </a:lnTo>
                    <a:lnTo>
                      <a:pt x="586" y="2545"/>
                    </a:lnTo>
                    <a:lnTo>
                      <a:pt x="582" y="2523"/>
                    </a:lnTo>
                    <a:lnTo>
                      <a:pt x="579" y="2498"/>
                    </a:lnTo>
                    <a:lnTo>
                      <a:pt x="575" y="2439"/>
                    </a:lnTo>
                    <a:lnTo>
                      <a:pt x="575" y="2370"/>
                    </a:lnTo>
                    <a:lnTo>
                      <a:pt x="575" y="2297"/>
                    </a:lnTo>
                    <a:lnTo>
                      <a:pt x="579" y="2222"/>
                    </a:lnTo>
                    <a:lnTo>
                      <a:pt x="582" y="2151"/>
                    </a:lnTo>
                    <a:lnTo>
                      <a:pt x="588" y="2086"/>
                    </a:lnTo>
                    <a:lnTo>
                      <a:pt x="595" y="2032"/>
                    </a:lnTo>
                    <a:lnTo>
                      <a:pt x="595" y="2032"/>
                    </a:lnTo>
                    <a:lnTo>
                      <a:pt x="599" y="2064"/>
                    </a:lnTo>
                    <a:lnTo>
                      <a:pt x="601" y="2101"/>
                    </a:lnTo>
                    <a:lnTo>
                      <a:pt x="603" y="2183"/>
                    </a:lnTo>
                    <a:lnTo>
                      <a:pt x="601" y="2271"/>
                    </a:lnTo>
                    <a:lnTo>
                      <a:pt x="599" y="2353"/>
                    </a:lnTo>
                    <a:lnTo>
                      <a:pt x="599" y="23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30" name="Freeform 281"/>
              <p:cNvSpPr>
                <a:spLocks noEditPoints="1"/>
              </p:cNvSpPr>
              <p:nvPr/>
            </p:nvSpPr>
            <p:spPr bwMode="auto">
              <a:xfrm>
                <a:off x="1276350" y="6423025"/>
                <a:ext cx="211138" cy="295275"/>
              </a:xfrm>
              <a:custGeom>
                <a:avLst/>
                <a:gdLst>
                  <a:gd name="T0" fmla="*/ 6 w 265"/>
                  <a:gd name="T1" fmla="*/ 67 h 371"/>
                  <a:gd name="T2" fmla="*/ 6 w 265"/>
                  <a:gd name="T3" fmla="*/ 71 h 371"/>
                  <a:gd name="T4" fmla="*/ 28 w 265"/>
                  <a:gd name="T5" fmla="*/ 194 h 371"/>
                  <a:gd name="T6" fmla="*/ 49 w 265"/>
                  <a:gd name="T7" fmla="*/ 336 h 371"/>
                  <a:gd name="T8" fmla="*/ 52 w 265"/>
                  <a:gd name="T9" fmla="*/ 345 h 371"/>
                  <a:gd name="T10" fmla="*/ 62 w 265"/>
                  <a:gd name="T11" fmla="*/ 358 h 371"/>
                  <a:gd name="T12" fmla="*/ 67 w 265"/>
                  <a:gd name="T13" fmla="*/ 364 h 371"/>
                  <a:gd name="T14" fmla="*/ 90 w 265"/>
                  <a:gd name="T15" fmla="*/ 371 h 371"/>
                  <a:gd name="T16" fmla="*/ 101 w 265"/>
                  <a:gd name="T17" fmla="*/ 370 h 371"/>
                  <a:gd name="T18" fmla="*/ 125 w 265"/>
                  <a:gd name="T19" fmla="*/ 360 h 371"/>
                  <a:gd name="T20" fmla="*/ 168 w 265"/>
                  <a:gd name="T21" fmla="*/ 342 h 371"/>
                  <a:gd name="T22" fmla="*/ 200 w 265"/>
                  <a:gd name="T23" fmla="*/ 321 h 371"/>
                  <a:gd name="T24" fmla="*/ 226 w 265"/>
                  <a:gd name="T25" fmla="*/ 300 h 371"/>
                  <a:gd name="T26" fmla="*/ 243 w 265"/>
                  <a:gd name="T27" fmla="*/ 278 h 371"/>
                  <a:gd name="T28" fmla="*/ 256 w 265"/>
                  <a:gd name="T29" fmla="*/ 258 h 371"/>
                  <a:gd name="T30" fmla="*/ 265 w 265"/>
                  <a:gd name="T31" fmla="*/ 228 h 371"/>
                  <a:gd name="T32" fmla="*/ 265 w 265"/>
                  <a:gd name="T33" fmla="*/ 209 h 371"/>
                  <a:gd name="T34" fmla="*/ 261 w 265"/>
                  <a:gd name="T35" fmla="*/ 170 h 371"/>
                  <a:gd name="T36" fmla="*/ 250 w 265"/>
                  <a:gd name="T37" fmla="*/ 136 h 371"/>
                  <a:gd name="T38" fmla="*/ 231 w 265"/>
                  <a:gd name="T39" fmla="*/ 105 h 371"/>
                  <a:gd name="T40" fmla="*/ 207 w 265"/>
                  <a:gd name="T41" fmla="*/ 77 h 371"/>
                  <a:gd name="T42" fmla="*/ 177 w 265"/>
                  <a:gd name="T43" fmla="*/ 52 h 371"/>
                  <a:gd name="T44" fmla="*/ 140 w 265"/>
                  <a:gd name="T45" fmla="*/ 32 h 371"/>
                  <a:gd name="T46" fmla="*/ 97 w 265"/>
                  <a:gd name="T47" fmla="*/ 15 h 371"/>
                  <a:gd name="T48" fmla="*/ 49 w 265"/>
                  <a:gd name="T49" fmla="*/ 2 h 371"/>
                  <a:gd name="T50" fmla="*/ 39 w 265"/>
                  <a:gd name="T51" fmla="*/ 0 h 371"/>
                  <a:gd name="T52" fmla="*/ 21 w 265"/>
                  <a:gd name="T53" fmla="*/ 6 h 371"/>
                  <a:gd name="T54" fmla="*/ 13 w 265"/>
                  <a:gd name="T55" fmla="*/ 11 h 371"/>
                  <a:gd name="T56" fmla="*/ 2 w 265"/>
                  <a:gd name="T57" fmla="*/ 28 h 371"/>
                  <a:gd name="T58" fmla="*/ 2 w 265"/>
                  <a:gd name="T59" fmla="*/ 47 h 371"/>
                  <a:gd name="T60" fmla="*/ 6 w 265"/>
                  <a:gd name="T61" fmla="*/ 67 h 371"/>
                  <a:gd name="T62" fmla="*/ 121 w 265"/>
                  <a:gd name="T63" fmla="*/ 274 h 371"/>
                  <a:gd name="T64" fmla="*/ 108 w 265"/>
                  <a:gd name="T65" fmla="*/ 183 h 371"/>
                  <a:gd name="T66" fmla="*/ 92 w 265"/>
                  <a:gd name="T67" fmla="*/ 97 h 371"/>
                  <a:gd name="T68" fmla="*/ 133 w 265"/>
                  <a:gd name="T69" fmla="*/ 118 h 371"/>
                  <a:gd name="T70" fmla="*/ 161 w 265"/>
                  <a:gd name="T71" fmla="*/ 144 h 371"/>
                  <a:gd name="T72" fmla="*/ 179 w 265"/>
                  <a:gd name="T73" fmla="*/ 174 h 371"/>
                  <a:gd name="T74" fmla="*/ 185 w 265"/>
                  <a:gd name="T75" fmla="*/ 209 h 371"/>
                  <a:gd name="T76" fmla="*/ 185 w 265"/>
                  <a:gd name="T77" fmla="*/ 220 h 371"/>
                  <a:gd name="T78" fmla="*/ 174 w 265"/>
                  <a:gd name="T79" fmla="*/ 239 h 371"/>
                  <a:gd name="T80" fmla="*/ 157 w 265"/>
                  <a:gd name="T81" fmla="*/ 256 h 371"/>
                  <a:gd name="T82" fmla="*/ 121 w 265"/>
                  <a:gd name="T83" fmla="*/ 274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65" h="371">
                    <a:moveTo>
                      <a:pt x="6" y="67"/>
                    </a:moveTo>
                    <a:lnTo>
                      <a:pt x="6" y="67"/>
                    </a:lnTo>
                    <a:lnTo>
                      <a:pt x="6" y="71"/>
                    </a:lnTo>
                    <a:lnTo>
                      <a:pt x="6" y="71"/>
                    </a:lnTo>
                    <a:lnTo>
                      <a:pt x="17" y="129"/>
                    </a:lnTo>
                    <a:lnTo>
                      <a:pt x="28" y="194"/>
                    </a:lnTo>
                    <a:lnTo>
                      <a:pt x="39" y="263"/>
                    </a:lnTo>
                    <a:lnTo>
                      <a:pt x="49" y="336"/>
                    </a:lnTo>
                    <a:lnTo>
                      <a:pt x="49" y="336"/>
                    </a:lnTo>
                    <a:lnTo>
                      <a:pt x="52" y="345"/>
                    </a:lnTo>
                    <a:lnTo>
                      <a:pt x="56" y="353"/>
                    </a:lnTo>
                    <a:lnTo>
                      <a:pt x="62" y="358"/>
                    </a:lnTo>
                    <a:lnTo>
                      <a:pt x="67" y="364"/>
                    </a:lnTo>
                    <a:lnTo>
                      <a:pt x="67" y="364"/>
                    </a:lnTo>
                    <a:lnTo>
                      <a:pt x="78" y="370"/>
                    </a:lnTo>
                    <a:lnTo>
                      <a:pt x="90" y="371"/>
                    </a:lnTo>
                    <a:lnTo>
                      <a:pt x="90" y="371"/>
                    </a:lnTo>
                    <a:lnTo>
                      <a:pt x="101" y="370"/>
                    </a:lnTo>
                    <a:lnTo>
                      <a:pt x="101" y="370"/>
                    </a:lnTo>
                    <a:lnTo>
                      <a:pt x="125" y="360"/>
                    </a:lnTo>
                    <a:lnTo>
                      <a:pt x="147" y="351"/>
                    </a:lnTo>
                    <a:lnTo>
                      <a:pt x="168" y="342"/>
                    </a:lnTo>
                    <a:lnTo>
                      <a:pt x="185" y="332"/>
                    </a:lnTo>
                    <a:lnTo>
                      <a:pt x="200" y="321"/>
                    </a:lnTo>
                    <a:lnTo>
                      <a:pt x="215" y="312"/>
                    </a:lnTo>
                    <a:lnTo>
                      <a:pt x="226" y="300"/>
                    </a:lnTo>
                    <a:lnTo>
                      <a:pt x="235" y="289"/>
                    </a:lnTo>
                    <a:lnTo>
                      <a:pt x="243" y="278"/>
                    </a:lnTo>
                    <a:lnTo>
                      <a:pt x="250" y="269"/>
                    </a:lnTo>
                    <a:lnTo>
                      <a:pt x="256" y="258"/>
                    </a:lnTo>
                    <a:lnTo>
                      <a:pt x="259" y="246"/>
                    </a:lnTo>
                    <a:lnTo>
                      <a:pt x="265" y="228"/>
                    </a:lnTo>
                    <a:lnTo>
                      <a:pt x="265" y="209"/>
                    </a:lnTo>
                    <a:lnTo>
                      <a:pt x="265" y="209"/>
                    </a:lnTo>
                    <a:lnTo>
                      <a:pt x="263" y="188"/>
                    </a:lnTo>
                    <a:lnTo>
                      <a:pt x="261" y="170"/>
                    </a:lnTo>
                    <a:lnTo>
                      <a:pt x="256" y="153"/>
                    </a:lnTo>
                    <a:lnTo>
                      <a:pt x="250" y="136"/>
                    </a:lnTo>
                    <a:lnTo>
                      <a:pt x="243" y="119"/>
                    </a:lnTo>
                    <a:lnTo>
                      <a:pt x="231" y="105"/>
                    </a:lnTo>
                    <a:lnTo>
                      <a:pt x="220" y="90"/>
                    </a:lnTo>
                    <a:lnTo>
                      <a:pt x="207" y="77"/>
                    </a:lnTo>
                    <a:lnTo>
                      <a:pt x="194" y="63"/>
                    </a:lnTo>
                    <a:lnTo>
                      <a:pt x="177" y="52"/>
                    </a:lnTo>
                    <a:lnTo>
                      <a:pt x="159" y="41"/>
                    </a:lnTo>
                    <a:lnTo>
                      <a:pt x="140" y="32"/>
                    </a:lnTo>
                    <a:lnTo>
                      <a:pt x="119" y="22"/>
                    </a:lnTo>
                    <a:lnTo>
                      <a:pt x="97" y="15"/>
                    </a:lnTo>
                    <a:lnTo>
                      <a:pt x="75" y="7"/>
                    </a:lnTo>
                    <a:lnTo>
                      <a:pt x="49" y="2"/>
                    </a:lnTo>
                    <a:lnTo>
                      <a:pt x="49" y="2"/>
                    </a:lnTo>
                    <a:lnTo>
                      <a:pt x="39" y="0"/>
                    </a:lnTo>
                    <a:lnTo>
                      <a:pt x="30" y="2"/>
                    </a:lnTo>
                    <a:lnTo>
                      <a:pt x="21" y="6"/>
                    </a:lnTo>
                    <a:lnTo>
                      <a:pt x="13" y="11"/>
                    </a:lnTo>
                    <a:lnTo>
                      <a:pt x="13" y="11"/>
                    </a:lnTo>
                    <a:lnTo>
                      <a:pt x="6" y="19"/>
                    </a:lnTo>
                    <a:lnTo>
                      <a:pt x="2" y="28"/>
                    </a:lnTo>
                    <a:lnTo>
                      <a:pt x="0" y="37"/>
                    </a:lnTo>
                    <a:lnTo>
                      <a:pt x="2" y="47"/>
                    </a:lnTo>
                    <a:lnTo>
                      <a:pt x="2" y="47"/>
                    </a:lnTo>
                    <a:lnTo>
                      <a:pt x="6" y="67"/>
                    </a:lnTo>
                    <a:lnTo>
                      <a:pt x="6" y="67"/>
                    </a:lnTo>
                    <a:close/>
                    <a:moveTo>
                      <a:pt x="121" y="274"/>
                    </a:moveTo>
                    <a:lnTo>
                      <a:pt x="121" y="274"/>
                    </a:lnTo>
                    <a:lnTo>
                      <a:pt x="108" y="183"/>
                    </a:lnTo>
                    <a:lnTo>
                      <a:pt x="92" y="97"/>
                    </a:lnTo>
                    <a:lnTo>
                      <a:pt x="92" y="97"/>
                    </a:lnTo>
                    <a:lnTo>
                      <a:pt x="114" y="106"/>
                    </a:lnTo>
                    <a:lnTo>
                      <a:pt x="133" y="118"/>
                    </a:lnTo>
                    <a:lnTo>
                      <a:pt x="147" y="131"/>
                    </a:lnTo>
                    <a:lnTo>
                      <a:pt x="161" y="144"/>
                    </a:lnTo>
                    <a:lnTo>
                      <a:pt x="172" y="159"/>
                    </a:lnTo>
                    <a:lnTo>
                      <a:pt x="179" y="174"/>
                    </a:lnTo>
                    <a:lnTo>
                      <a:pt x="183" y="190"/>
                    </a:lnTo>
                    <a:lnTo>
                      <a:pt x="185" y="209"/>
                    </a:lnTo>
                    <a:lnTo>
                      <a:pt x="185" y="209"/>
                    </a:lnTo>
                    <a:lnTo>
                      <a:pt x="185" y="220"/>
                    </a:lnTo>
                    <a:lnTo>
                      <a:pt x="181" y="230"/>
                    </a:lnTo>
                    <a:lnTo>
                      <a:pt x="174" y="239"/>
                    </a:lnTo>
                    <a:lnTo>
                      <a:pt x="166" y="246"/>
                    </a:lnTo>
                    <a:lnTo>
                      <a:pt x="157" y="256"/>
                    </a:lnTo>
                    <a:lnTo>
                      <a:pt x="146" y="263"/>
                    </a:lnTo>
                    <a:lnTo>
                      <a:pt x="121" y="274"/>
                    </a:lnTo>
                    <a:lnTo>
                      <a:pt x="121" y="2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31" name="Freeform 282"/>
              <p:cNvSpPr>
                <a:spLocks noEditPoints="1"/>
              </p:cNvSpPr>
              <p:nvPr/>
            </p:nvSpPr>
            <p:spPr bwMode="auto">
              <a:xfrm>
                <a:off x="884238" y="6434138"/>
                <a:ext cx="160338" cy="269875"/>
              </a:xfrm>
              <a:custGeom>
                <a:avLst/>
                <a:gdLst>
                  <a:gd name="T0" fmla="*/ 147 w 201"/>
                  <a:gd name="T1" fmla="*/ 4 h 340"/>
                  <a:gd name="T2" fmla="*/ 84 w 201"/>
                  <a:gd name="T3" fmla="*/ 35 h 340"/>
                  <a:gd name="T4" fmla="*/ 59 w 201"/>
                  <a:gd name="T5" fmla="*/ 56 h 340"/>
                  <a:gd name="T6" fmla="*/ 39 w 201"/>
                  <a:gd name="T7" fmla="*/ 78 h 340"/>
                  <a:gd name="T8" fmla="*/ 22 w 201"/>
                  <a:gd name="T9" fmla="*/ 104 h 340"/>
                  <a:gd name="T10" fmla="*/ 11 w 201"/>
                  <a:gd name="T11" fmla="*/ 131 h 340"/>
                  <a:gd name="T12" fmla="*/ 1 w 201"/>
                  <a:gd name="T13" fmla="*/ 160 h 340"/>
                  <a:gd name="T14" fmla="*/ 0 w 201"/>
                  <a:gd name="T15" fmla="*/ 192 h 340"/>
                  <a:gd name="T16" fmla="*/ 0 w 201"/>
                  <a:gd name="T17" fmla="*/ 209 h 340"/>
                  <a:gd name="T18" fmla="*/ 7 w 201"/>
                  <a:gd name="T19" fmla="*/ 243 h 340"/>
                  <a:gd name="T20" fmla="*/ 29 w 201"/>
                  <a:gd name="T21" fmla="*/ 280 h 340"/>
                  <a:gd name="T22" fmla="*/ 71 w 201"/>
                  <a:gd name="T23" fmla="*/ 317 h 340"/>
                  <a:gd name="T24" fmla="*/ 98 w 201"/>
                  <a:gd name="T25" fmla="*/ 334 h 340"/>
                  <a:gd name="T26" fmla="*/ 117 w 201"/>
                  <a:gd name="T27" fmla="*/ 340 h 340"/>
                  <a:gd name="T28" fmla="*/ 126 w 201"/>
                  <a:gd name="T29" fmla="*/ 338 h 340"/>
                  <a:gd name="T30" fmla="*/ 136 w 201"/>
                  <a:gd name="T31" fmla="*/ 334 h 340"/>
                  <a:gd name="T32" fmla="*/ 151 w 201"/>
                  <a:gd name="T33" fmla="*/ 321 h 340"/>
                  <a:gd name="T34" fmla="*/ 156 w 201"/>
                  <a:gd name="T35" fmla="*/ 304 h 340"/>
                  <a:gd name="T36" fmla="*/ 166 w 201"/>
                  <a:gd name="T37" fmla="*/ 233 h 340"/>
                  <a:gd name="T38" fmla="*/ 186 w 201"/>
                  <a:gd name="T39" fmla="*/ 106 h 340"/>
                  <a:gd name="T40" fmla="*/ 199 w 201"/>
                  <a:gd name="T41" fmla="*/ 50 h 340"/>
                  <a:gd name="T42" fmla="*/ 199 w 201"/>
                  <a:gd name="T43" fmla="*/ 28 h 340"/>
                  <a:gd name="T44" fmla="*/ 188 w 201"/>
                  <a:gd name="T45" fmla="*/ 11 h 340"/>
                  <a:gd name="T46" fmla="*/ 179 w 201"/>
                  <a:gd name="T47" fmla="*/ 4 h 340"/>
                  <a:gd name="T48" fmla="*/ 158 w 201"/>
                  <a:gd name="T49" fmla="*/ 0 h 340"/>
                  <a:gd name="T50" fmla="*/ 147 w 201"/>
                  <a:gd name="T51" fmla="*/ 4 h 340"/>
                  <a:gd name="T52" fmla="*/ 87 w 201"/>
                  <a:gd name="T53" fmla="*/ 222 h 340"/>
                  <a:gd name="T54" fmla="*/ 78 w 201"/>
                  <a:gd name="T55" fmla="*/ 196 h 340"/>
                  <a:gd name="T56" fmla="*/ 80 w 201"/>
                  <a:gd name="T57" fmla="*/ 177 h 340"/>
                  <a:gd name="T58" fmla="*/ 91 w 201"/>
                  <a:gd name="T59" fmla="*/ 144 h 340"/>
                  <a:gd name="T60" fmla="*/ 102 w 201"/>
                  <a:gd name="T61" fmla="*/ 129 h 340"/>
                  <a:gd name="T62" fmla="*/ 87 w 201"/>
                  <a:gd name="T63" fmla="*/ 222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01" h="340">
                    <a:moveTo>
                      <a:pt x="147" y="4"/>
                    </a:moveTo>
                    <a:lnTo>
                      <a:pt x="147" y="4"/>
                    </a:lnTo>
                    <a:lnTo>
                      <a:pt x="113" y="19"/>
                    </a:lnTo>
                    <a:lnTo>
                      <a:pt x="84" y="35"/>
                    </a:lnTo>
                    <a:lnTo>
                      <a:pt x="71" y="47"/>
                    </a:lnTo>
                    <a:lnTo>
                      <a:pt x="59" y="56"/>
                    </a:lnTo>
                    <a:lnTo>
                      <a:pt x="48" y="67"/>
                    </a:lnTo>
                    <a:lnTo>
                      <a:pt x="39" y="78"/>
                    </a:lnTo>
                    <a:lnTo>
                      <a:pt x="29" y="91"/>
                    </a:lnTo>
                    <a:lnTo>
                      <a:pt x="22" y="104"/>
                    </a:lnTo>
                    <a:lnTo>
                      <a:pt x="15" y="118"/>
                    </a:lnTo>
                    <a:lnTo>
                      <a:pt x="11" y="131"/>
                    </a:lnTo>
                    <a:lnTo>
                      <a:pt x="5" y="145"/>
                    </a:lnTo>
                    <a:lnTo>
                      <a:pt x="1" y="160"/>
                    </a:lnTo>
                    <a:lnTo>
                      <a:pt x="0" y="177"/>
                    </a:lnTo>
                    <a:lnTo>
                      <a:pt x="0" y="192"/>
                    </a:lnTo>
                    <a:lnTo>
                      <a:pt x="0" y="192"/>
                    </a:lnTo>
                    <a:lnTo>
                      <a:pt x="0" y="209"/>
                    </a:lnTo>
                    <a:lnTo>
                      <a:pt x="1" y="226"/>
                    </a:lnTo>
                    <a:lnTo>
                      <a:pt x="7" y="243"/>
                    </a:lnTo>
                    <a:lnTo>
                      <a:pt x="16" y="261"/>
                    </a:lnTo>
                    <a:lnTo>
                      <a:pt x="29" y="280"/>
                    </a:lnTo>
                    <a:lnTo>
                      <a:pt x="48" y="299"/>
                    </a:lnTo>
                    <a:lnTo>
                      <a:pt x="71" y="317"/>
                    </a:lnTo>
                    <a:lnTo>
                      <a:pt x="98" y="334"/>
                    </a:lnTo>
                    <a:lnTo>
                      <a:pt x="98" y="334"/>
                    </a:lnTo>
                    <a:lnTo>
                      <a:pt x="108" y="338"/>
                    </a:lnTo>
                    <a:lnTo>
                      <a:pt x="117" y="340"/>
                    </a:lnTo>
                    <a:lnTo>
                      <a:pt x="117" y="340"/>
                    </a:lnTo>
                    <a:lnTo>
                      <a:pt x="126" y="338"/>
                    </a:lnTo>
                    <a:lnTo>
                      <a:pt x="136" y="334"/>
                    </a:lnTo>
                    <a:lnTo>
                      <a:pt x="136" y="334"/>
                    </a:lnTo>
                    <a:lnTo>
                      <a:pt x="145" y="328"/>
                    </a:lnTo>
                    <a:lnTo>
                      <a:pt x="151" y="321"/>
                    </a:lnTo>
                    <a:lnTo>
                      <a:pt x="154" y="313"/>
                    </a:lnTo>
                    <a:lnTo>
                      <a:pt x="156" y="304"/>
                    </a:lnTo>
                    <a:lnTo>
                      <a:pt x="156" y="304"/>
                    </a:lnTo>
                    <a:lnTo>
                      <a:pt x="166" y="233"/>
                    </a:lnTo>
                    <a:lnTo>
                      <a:pt x="175" y="168"/>
                    </a:lnTo>
                    <a:lnTo>
                      <a:pt x="186" y="106"/>
                    </a:lnTo>
                    <a:lnTo>
                      <a:pt x="199" y="50"/>
                    </a:lnTo>
                    <a:lnTo>
                      <a:pt x="199" y="50"/>
                    </a:lnTo>
                    <a:lnTo>
                      <a:pt x="201" y="39"/>
                    </a:lnTo>
                    <a:lnTo>
                      <a:pt x="199" y="28"/>
                    </a:lnTo>
                    <a:lnTo>
                      <a:pt x="196" y="19"/>
                    </a:lnTo>
                    <a:lnTo>
                      <a:pt x="188" y="11"/>
                    </a:lnTo>
                    <a:lnTo>
                      <a:pt x="188" y="11"/>
                    </a:lnTo>
                    <a:lnTo>
                      <a:pt x="179" y="4"/>
                    </a:lnTo>
                    <a:lnTo>
                      <a:pt x="168" y="2"/>
                    </a:lnTo>
                    <a:lnTo>
                      <a:pt x="158" y="0"/>
                    </a:lnTo>
                    <a:lnTo>
                      <a:pt x="147" y="4"/>
                    </a:lnTo>
                    <a:lnTo>
                      <a:pt x="147" y="4"/>
                    </a:lnTo>
                    <a:close/>
                    <a:moveTo>
                      <a:pt x="87" y="222"/>
                    </a:moveTo>
                    <a:lnTo>
                      <a:pt x="87" y="222"/>
                    </a:lnTo>
                    <a:lnTo>
                      <a:pt x="80" y="209"/>
                    </a:lnTo>
                    <a:lnTo>
                      <a:pt x="78" y="196"/>
                    </a:lnTo>
                    <a:lnTo>
                      <a:pt x="78" y="196"/>
                    </a:lnTo>
                    <a:lnTo>
                      <a:pt x="80" y="177"/>
                    </a:lnTo>
                    <a:lnTo>
                      <a:pt x="85" y="159"/>
                    </a:lnTo>
                    <a:lnTo>
                      <a:pt x="91" y="144"/>
                    </a:lnTo>
                    <a:lnTo>
                      <a:pt x="102" y="129"/>
                    </a:lnTo>
                    <a:lnTo>
                      <a:pt x="102" y="129"/>
                    </a:lnTo>
                    <a:lnTo>
                      <a:pt x="93" y="175"/>
                    </a:lnTo>
                    <a:lnTo>
                      <a:pt x="87" y="222"/>
                    </a:lnTo>
                    <a:lnTo>
                      <a:pt x="87" y="2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32" name="Freeform 283"/>
              <p:cNvSpPr>
                <a:spLocks/>
              </p:cNvSpPr>
              <p:nvPr/>
            </p:nvSpPr>
            <p:spPr bwMode="auto">
              <a:xfrm>
                <a:off x="862013" y="5865813"/>
                <a:ext cx="95250" cy="152400"/>
              </a:xfrm>
              <a:custGeom>
                <a:avLst/>
                <a:gdLst>
                  <a:gd name="T0" fmla="*/ 52 w 119"/>
                  <a:gd name="T1" fmla="*/ 193 h 193"/>
                  <a:gd name="T2" fmla="*/ 52 w 119"/>
                  <a:gd name="T3" fmla="*/ 193 h 193"/>
                  <a:gd name="T4" fmla="*/ 65 w 119"/>
                  <a:gd name="T5" fmla="*/ 193 h 193"/>
                  <a:gd name="T6" fmla="*/ 76 w 119"/>
                  <a:gd name="T7" fmla="*/ 189 h 193"/>
                  <a:gd name="T8" fmla="*/ 85 w 119"/>
                  <a:gd name="T9" fmla="*/ 185 h 193"/>
                  <a:gd name="T10" fmla="*/ 95 w 119"/>
                  <a:gd name="T11" fmla="*/ 178 h 193"/>
                  <a:gd name="T12" fmla="*/ 102 w 119"/>
                  <a:gd name="T13" fmla="*/ 170 h 193"/>
                  <a:gd name="T14" fmla="*/ 108 w 119"/>
                  <a:gd name="T15" fmla="*/ 161 h 193"/>
                  <a:gd name="T16" fmla="*/ 112 w 119"/>
                  <a:gd name="T17" fmla="*/ 150 h 193"/>
                  <a:gd name="T18" fmla="*/ 115 w 119"/>
                  <a:gd name="T19" fmla="*/ 137 h 193"/>
                  <a:gd name="T20" fmla="*/ 119 w 119"/>
                  <a:gd name="T21" fmla="*/ 64 h 193"/>
                  <a:gd name="T22" fmla="*/ 119 w 119"/>
                  <a:gd name="T23" fmla="*/ 64 h 193"/>
                  <a:gd name="T24" fmla="*/ 119 w 119"/>
                  <a:gd name="T25" fmla="*/ 53 h 193"/>
                  <a:gd name="T26" fmla="*/ 117 w 119"/>
                  <a:gd name="T27" fmla="*/ 40 h 193"/>
                  <a:gd name="T28" fmla="*/ 113 w 119"/>
                  <a:gd name="T29" fmla="*/ 30 h 193"/>
                  <a:gd name="T30" fmla="*/ 106 w 119"/>
                  <a:gd name="T31" fmla="*/ 21 h 193"/>
                  <a:gd name="T32" fmla="*/ 99 w 119"/>
                  <a:gd name="T33" fmla="*/ 13 h 193"/>
                  <a:gd name="T34" fmla="*/ 89 w 119"/>
                  <a:gd name="T35" fmla="*/ 6 h 193"/>
                  <a:gd name="T36" fmla="*/ 78 w 119"/>
                  <a:gd name="T37" fmla="*/ 2 h 193"/>
                  <a:gd name="T38" fmla="*/ 67 w 119"/>
                  <a:gd name="T39" fmla="*/ 0 h 193"/>
                  <a:gd name="T40" fmla="*/ 67 w 119"/>
                  <a:gd name="T41" fmla="*/ 0 h 193"/>
                  <a:gd name="T42" fmla="*/ 56 w 119"/>
                  <a:gd name="T43" fmla="*/ 0 h 193"/>
                  <a:gd name="T44" fmla="*/ 44 w 119"/>
                  <a:gd name="T45" fmla="*/ 2 h 193"/>
                  <a:gd name="T46" fmla="*/ 33 w 119"/>
                  <a:gd name="T47" fmla="*/ 8 h 193"/>
                  <a:gd name="T48" fmla="*/ 24 w 119"/>
                  <a:gd name="T49" fmla="*/ 13 h 193"/>
                  <a:gd name="T50" fmla="*/ 16 w 119"/>
                  <a:gd name="T51" fmla="*/ 23 h 193"/>
                  <a:gd name="T52" fmla="*/ 11 w 119"/>
                  <a:gd name="T53" fmla="*/ 32 h 193"/>
                  <a:gd name="T54" fmla="*/ 7 w 119"/>
                  <a:gd name="T55" fmla="*/ 43 h 193"/>
                  <a:gd name="T56" fmla="*/ 5 w 119"/>
                  <a:gd name="T57" fmla="*/ 54 h 193"/>
                  <a:gd name="T58" fmla="*/ 0 w 119"/>
                  <a:gd name="T59" fmla="*/ 129 h 193"/>
                  <a:gd name="T60" fmla="*/ 0 w 119"/>
                  <a:gd name="T61" fmla="*/ 129 h 193"/>
                  <a:gd name="T62" fmla="*/ 0 w 119"/>
                  <a:gd name="T63" fmla="*/ 140 h 193"/>
                  <a:gd name="T64" fmla="*/ 1 w 119"/>
                  <a:gd name="T65" fmla="*/ 151 h 193"/>
                  <a:gd name="T66" fmla="*/ 7 w 119"/>
                  <a:gd name="T67" fmla="*/ 163 h 193"/>
                  <a:gd name="T68" fmla="*/ 13 w 119"/>
                  <a:gd name="T69" fmla="*/ 172 h 193"/>
                  <a:gd name="T70" fmla="*/ 20 w 119"/>
                  <a:gd name="T71" fmla="*/ 179 h 193"/>
                  <a:gd name="T72" fmla="*/ 29 w 119"/>
                  <a:gd name="T73" fmla="*/ 187 h 193"/>
                  <a:gd name="T74" fmla="*/ 41 w 119"/>
                  <a:gd name="T75" fmla="*/ 191 h 193"/>
                  <a:gd name="T76" fmla="*/ 52 w 119"/>
                  <a:gd name="T77" fmla="*/ 193 h 193"/>
                  <a:gd name="T78" fmla="*/ 52 w 119"/>
                  <a:gd name="T79" fmla="*/ 193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9" h="193">
                    <a:moveTo>
                      <a:pt x="52" y="193"/>
                    </a:moveTo>
                    <a:lnTo>
                      <a:pt x="52" y="193"/>
                    </a:lnTo>
                    <a:lnTo>
                      <a:pt x="65" y="193"/>
                    </a:lnTo>
                    <a:lnTo>
                      <a:pt x="76" y="189"/>
                    </a:lnTo>
                    <a:lnTo>
                      <a:pt x="85" y="185"/>
                    </a:lnTo>
                    <a:lnTo>
                      <a:pt x="95" y="178"/>
                    </a:lnTo>
                    <a:lnTo>
                      <a:pt x="102" y="170"/>
                    </a:lnTo>
                    <a:lnTo>
                      <a:pt x="108" y="161"/>
                    </a:lnTo>
                    <a:lnTo>
                      <a:pt x="112" y="150"/>
                    </a:lnTo>
                    <a:lnTo>
                      <a:pt x="115" y="137"/>
                    </a:lnTo>
                    <a:lnTo>
                      <a:pt x="119" y="64"/>
                    </a:lnTo>
                    <a:lnTo>
                      <a:pt x="119" y="64"/>
                    </a:lnTo>
                    <a:lnTo>
                      <a:pt x="119" y="53"/>
                    </a:lnTo>
                    <a:lnTo>
                      <a:pt x="117" y="40"/>
                    </a:lnTo>
                    <a:lnTo>
                      <a:pt x="113" y="30"/>
                    </a:lnTo>
                    <a:lnTo>
                      <a:pt x="106" y="21"/>
                    </a:lnTo>
                    <a:lnTo>
                      <a:pt x="99" y="13"/>
                    </a:lnTo>
                    <a:lnTo>
                      <a:pt x="89" y="6"/>
                    </a:lnTo>
                    <a:lnTo>
                      <a:pt x="78" y="2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56" y="0"/>
                    </a:lnTo>
                    <a:lnTo>
                      <a:pt x="44" y="2"/>
                    </a:lnTo>
                    <a:lnTo>
                      <a:pt x="33" y="8"/>
                    </a:lnTo>
                    <a:lnTo>
                      <a:pt x="24" y="13"/>
                    </a:lnTo>
                    <a:lnTo>
                      <a:pt x="16" y="23"/>
                    </a:lnTo>
                    <a:lnTo>
                      <a:pt x="11" y="32"/>
                    </a:lnTo>
                    <a:lnTo>
                      <a:pt x="7" y="43"/>
                    </a:lnTo>
                    <a:lnTo>
                      <a:pt x="5" y="54"/>
                    </a:lnTo>
                    <a:lnTo>
                      <a:pt x="0" y="129"/>
                    </a:lnTo>
                    <a:lnTo>
                      <a:pt x="0" y="129"/>
                    </a:lnTo>
                    <a:lnTo>
                      <a:pt x="0" y="140"/>
                    </a:lnTo>
                    <a:lnTo>
                      <a:pt x="1" y="151"/>
                    </a:lnTo>
                    <a:lnTo>
                      <a:pt x="7" y="163"/>
                    </a:lnTo>
                    <a:lnTo>
                      <a:pt x="13" y="172"/>
                    </a:lnTo>
                    <a:lnTo>
                      <a:pt x="20" y="179"/>
                    </a:lnTo>
                    <a:lnTo>
                      <a:pt x="29" y="187"/>
                    </a:lnTo>
                    <a:lnTo>
                      <a:pt x="41" y="191"/>
                    </a:lnTo>
                    <a:lnTo>
                      <a:pt x="52" y="193"/>
                    </a:lnTo>
                    <a:lnTo>
                      <a:pt x="52" y="19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33" name="Freeform 284"/>
              <p:cNvSpPr>
                <a:spLocks/>
              </p:cNvSpPr>
              <p:nvPr/>
            </p:nvSpPr>
            <p:spPr bwMode="auto">
              <a:xfrm>
                <a:off x="1277938" y="5865813"/>
                <a:ext cx="96838" cy="152400"/>
              </a:xfrm>
              <a:custGeom>
                <a:avLst/>
                <a:gdLst>
                  <a:gd name="T0" fmla="*/ 67 w 121"/>
                  <a:gd name="T1" fmla="*/ 193 h 193"/>
                  <a:gd name="T2" fmla="*/ 67 w 121"/>
                  <a:gd name="T3" fmla="*/ 193 h 193"/>
                  <a:gd name="T4" fmla="*/ 80 w 121"/>
                  <a:gd name="T5" fmla="*/ 191 h 193"/>
                  <a:gd name="T6" fmla="*/ 90 w 121"/>
                  <a:gd name="T7" fmla="*/ 187 h 193"/>
                  <a:gd name="T8" fmla="*/ 99 w 121"/>
                  <a:gd name="T9" fmla="*/ 179 h 193"/>
                  <a:gd name="T10" fmla="*/ 108 w 121"/>
                  <a:gd name="T11" fmla="*/ 172 h 193"/>
                  <a:gd name="T12" fmla="*/ 114 w 121"/>
                  <a:gd name="T13" fmla="*/ 163 h 193"/>
                  <a:gd name="T14" fmla="*/ 117 w 121"/>
                  <a:gd name="T15" fmla="*/ 151 h 193"/>
                  <a:gd name="T16" fmla="*/ 121 w 121"/>
                  <a:gd name="T17" fmla="*/ 140 h 193"/>
                  <a:gd name="T18" fmla="*/ 121 w 121"/>
                  <a:gd name="T19" fmla="*/ 129 h 193"/>
                  <a:gd name="T20" fmla="*/ 116 w 121"/>
                  <a:gd name="T21" fmla="*/ 54 h 193"/>
                  <a:gd name="T22" fmla="*/ 116 w 121"/>
                  <a:gd name="T23" fmla="*/ 54 h 193"/>
                  <a:gd name="T24" fmla="*/ 114 w 121"/>
                  <a:gd name="T25" fmla="*/ 43 h 193"/>
                  <a:gd name="T26" fmla="*/ 108 w 121"/>
                  <a:gd name="T27" fmla="*/ 32 h 193"/>
                  <a:gd name="T28" fmla="*/ 103 w 121"/>
                  <a:gd name="T29" fmla="*/ 23 h 193"/>
                  <a:gd name="T30" fmla="*/ 95 w 121"/>
                  <a:gd name="T31" fmla="*/ 13 h 193"/>
                  <a:gd name="T32" fmla="*/ 86 w 121"/>
                  <a:gd name="T33" fmla="*/ 8 h 193"/>
                  <a:gd name="T34" fmla="*/ 76 w 121"/>
                  <a:gd name="T35" fmla="*/ 2 h 193"/>
                  <a:gd name="T36" fmla="*/ 65 w 121"/>
                  <a:gd name="T37" fmla="*/ 0 h 193"/>
                  <a:gd name="T38" fmla="*/ 52 w 121"/>
                  <a:gd name="T39" fmla="*/ 0 h 193"/>
                  <a:gd name="T40" fmla="*/ 52 w 121"/>
                  <a:gd name="T41" fmla="*/ 0 h 193"/>
                  <a:gd name="T42" fmla="*/ 41 w 121"/>
                  <a:gd name="T43" fmla="*/ 2 h 193"/>
                  <a:gd name="T44" fmla="*/ 30 w 121"/>
                  <a:gd name="T45" fmla="*/ 6 h 193"/>
                  <a:gd name="T46" fmla="*/ 20 w 121"/>
                  <a:gd name="T47" fmla="*/ 13 h 193"/>
                  <a:gd name="T48" fmla="*/ 13 w 121"/>
                  <a:gd name="T49" fmla="*/ 21 h 193"/>
                  <a:gd name="T50" fmla="*/ 7 w 121"/>
                  <a:gd name="T51" fmla="*/ 30 h 193"/>
                  <a:gd name="T52" fmla="*/ 4 w 121"/>
                  <a:gd name="T53" fmla="*/ 40 h 193"/>
                  <a:gd name="T54" fmla="*/ 0 w 121"/>
                  <a:gd name="T55" fmla="*/ 53 h 193"/>
                  <a:gd name="T56" fmla="*/ 0 w 121"/>
                  <a:gd name="T57" fmla="*/ 64 h 193"/>
                  <a:gd name="T58" fmla="*/ 6 w 121"/>
                  <a:gd name="T59" fmla="*/ 137 h 193"/>
                  <a:gd name="T60" fmla="*/ 6 w 121"/>
                  <a:gd name="T61" fmla="*/ 137 h 193"/>
                  <a:gd name="T62" fmla="*/ 7 w 121"/>
                  <a:gd name="T63" fmla="*/ 150 h 193"/>
                  <a:gd name="T64" fmla="*/ 11 w 121"/>
                  <a:gd name="T65" fmla="*/ 161 h 193"/>
                  <a:gd name="T66" fmla="*/ 17 w 121"/>
                  <a:gd name="T67" fmla="*/ 170 h 193"/>
                  <a:gd name="T68" fmla="*/ 26 w 121"/>
                  <a:gd name="T69" fmla="*/ 178 h 193"/>
                  <a:gd name="T70" fmla="*/ 34 w 121"/>
                  <a:gd name="T71" fmla="*/ 185 h 193"/>
                  <a:gd name="T72" fmla="*/ 45 w 121"/>
                  <a:gd name="T73" fmla="*/ 189 h 193"/>
                  <a:gd name="T74" fmla="*/ 56 w 121"/>
                  <a:gd name="T75" fmla="*/ 193 h 193"/>
                  <a:gd name="T76" fmla="*/ 67 w 121"/>
                  <a:gd name="T77" fmla="*/ 193 h 193"/>
                  <a:gd name="T78" fmla="*/ 67 w 121"/>
                  <a:gd name="T79" fmla="*/ 193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21" h="193">
                    <a:moveTo>
                      <a:pt x="67" y="193"/>
                    </a:moveTo>
                    <a:lnTo>
                      <a:pt x="67" y="193"/>
                    </a:lnTo>
                    <a:lnTo>
                      <a:pt x="80" y="191"/>
                    </a:lnTo>
                    <a:lnTo>
                      <a:pt x="90" y="187"/>
                    </a:lnTo>
                    <a:lnTo>
                      <a:pt x="99" y="179"/>
                    </a:lnTo>
                    <a:lnTo>
                      <a:pt x="108" y="172"/>
                    </a:lnTo>
                    <a:lnTo>
                      <a:pt x="114" y="163"/>
                    </a:lnTo>
                    <a:lnTo>
                      <a:pt x="117" y="151"/>
                    </a:lnTo>
                    <a:lnTo>
                      <a:pt x="121" y="140"/>
                    </a:lnTo>
                    <a:lnTo>
                      <a:pt x="121" y="129"/>
                    </a:lnTo>
                    <a:lnTo>
                      <a:pt x="116" y="54"/>
                    </a:lnTo>
                    <a:lnTo>
                      <a:pt x="116" y="54"/>
                    </a:lnTo>
                    <a:lnTo>
                      <a:pt x="114" y="43"/>
                    </a:lnTo>
                    <a:lnTo>
                      <a:pt x="108" y="32"/>
                    </a:lnTo>
                    <a:lnTo>
                      <a:pt x="103" y="23"/>
                    </a:lnTo>
                    <a:lnTo>
                      <a:pt x="95" y="13"/>
                    </a:lnTo>
                    <a:lnTo>
                      <a:pt x="86" y="8"/>
                    </a:lnTo>
                    <a:lnTo>
                      <a:pt x="76" y="2"/>
                    </a:lnTo>
                    <a:lnTo>
                      <a:pt x="65" y="0"/>
                    </a:lnTo>
                    <a:lnTo>
                      <a:pt x="52" y="0"/>
                    </a:lnTo>
                    <a:lnTo>
                      <a:pt x="52" y="0"/>
                    </a:lnTo>
                    <a:lnTo>
                      <a:pt x="41" y="2"/>
                    </a:lnTo>
                    <a:lnTo>
                      <a:pt x="30" y="6"/>
                    </a:lnTo>
                    <a:lnTo>
                      <a:pt x="20" y="13"/>
                    </a:lnTo>
                    <a:lnTo>
                      <a:pt x="13" y="21"/>
                    </a:lnTo>
                    <a:lnTo>
                      <a:pt x="7" y="30"/>
                    </a:lnTo>
                    <a:lnTo>
                      <a:pt x="4" y="40"/>
                    </a:lnTo>
                    <a:lnTo>
                      <a:pt x="0" y="53"/>
                    </a:lnTo>
                    <a:lnTo>
                      <a:pt x="0" y="64"/>
                    </a:lnTo>
                    <a:lnTo>
                      <a:pt x="6" y="137"/>
                    </a:lnTo>
                    <a:lnTo>
                      <a:pt x="6" y="137"/>
                    </a:lnTo>
                    <a:lnTo>
                      <a:pt x="7" y="150"/>
                    </a:lnTo>
                    <a:lnTo>
                      <a:pt x="11" y="161"/>
                    </a:lnTo>
                    <a:lnTo>
                      <a:pt x="17" y="170"/>
                    </a:lnTo>
                    <a:lnTo>
                      <a:pt x="26" y="178"/>
                    </a:lnTo>
                    <a:lnTo>
                      <a:pt x="34" y="185"/>
                    </a:lnTo>
                    <a:lnTo>
                      <a:pt x="45" y="189"/>
                    </a:lnTo>
                    <a:lnTo>
                      <a:pt x="56" y="193"/>
                    </a:lnTo>
                    <a:lnTo>
                      <a:pt x="67" y="193"/>
                    </a:lnTo>
                    <a:lnTo>
                      <a:pt x="67" y="19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</p:grpSp>
        <p:grpSp>
          <p:nvGrpSpPr>
            <p:cNvPr id="21" name="그룹 34"/>
            <p:cNvGrpSpPr/>
            <p:nvPr/>
          </p:nvGrpSpPr>
          <p:grpSpPr>
            <a:xfrm>
              <a:off x="9765163" y="1426973"/>
              <a:ext cx="855320" cy="553748"/>
              <a:chOff x="14482836" y="4593351"/>
              <a:chExt cx="1044575" cy="676276"/>
            </a:xfrm>
          </p:grpSpPr>
          <p:sp>
            <p:nvSpPr>
              <p:cNvPr id="22" name="Freeform 34"/>
              <p:cNvSpPr>
                <a:spLocks/>
              </p:cNvSpPr>
              <p:nvPr/>
            </p:nvSpPr>
            <p:spPr bwMode="auto">
              <a:xfrm>
                <a:off x="14682861" y="4917201"/>
                <a:ext cx="642938" cy="328613"/>
              </a:xfrm>
              <a:custGeom>
                <a:avLst/>
                <a:gdLst>
                  <a:gd name="T0" fmla="*/ 405 w 810"/>
                  <a:gd name="T1" fmla="*/ 180 h 412"/>
                  <a:gd name="T2" fmla="*/ 0 w 810"/>
                  <a:gd name="T3" fmla="*/ 0 h 412"/>
                  <a:gd name="T4" fmla="*/ 0 w 810"/>
                  <a:gd name="T5" fmla="*/ 272 h 412"/>
                  <a:gd name="T6" fmla="*/ 0 w 810"/>
                  <a:gd name="T7" fmla="*/ 272 h 412"/>
                  <a:gd name="T8" fmla="*/ 7 w 810"/>
                  <a:gd name="T9" fmla="*/ 278 h 412"/>
                  <a:gd name="T10" fmla="*/ 29 w 810"/>
                  <a:gd name="T11" fmla="*/ 294 h 412"/>
                  <a:gd name="T12" fmla="*/ 45 w 810"/>
                  <a:gd name="T13" fmla="*/ 304 h 412"/>
                  <a:gd name="T14" fmla="*/ 65 w 810"/>
                  <a:gd name="T15" fmla="*/ 316 h 412"/>
                  <a:gd name="T16" fmla="*/ 87 w 810"/>
                  <a:gd name="T17" fmla="*/ 329 h 412"/>
                  <a:gd name="T18" fmla="*/ 112 w 810"/>
                  <a:gd name="T19" fmla="*/ 343 h 412"/>
                  <a:gd name="T20" fmla="*/ 140 w 810"/>
                  <a:gd name="T21" fmla="*/ 355 h 412"/>
                  <a:gd name="T22" fmla="*/ 171 w 810"/>
                  <a:gd name="T23" fmla="*/ 368 h 412"/>
                  <a:gd name="T24" fmla="*/ 204 w 810"/>
                  <a:gd name="T25" fmla="*/ 380 h 412"/>
                  <a:gd name="T26" fmla="*/ 239 w 810"/>
                  <a:gd name="T27" fmla="*/ 390 h 412"/>
                  <a:gd name="T28" fmla="*/ 278 w 810"/>
                  <a:gd name="T29" fmla="*/ 399 h 412"/>
                  <a:gd name="T30" fmla="*/ 318 w 810"/>
                  <a:gd name="T31" fmla="*/ 406 h 412"/>
                  <a:gd name="T32" fmla="*/ 339 w 810"/>
                  <a:gd name="T33" fmla="*/ 409 h 412"/>
                  <a:gd name="T34" fmla="*/ 361 w 810"/>
                  <a:gd name="T35" fmla="*/ 410 h 412"/>
                  <a:gd name="T36" fmla="*/ 383 w 810"/>
                  <a:gd name="T37" fmla="*/ 411 h 412"/>
                  <a:gd name="T38" fmla="*/ 405 w 810"/>
                  <a:gd name="T39" fmla="*/ 412 h 412"/>
                  <a:gd name="T40" fmla="*/ 405 w 810"/>
                  <a:gd name="T41" fmla="*/ 412 h 412"/>
                  <a:gd name="T42" fmla="*/ 427 w 810"/>
                  <a:gd name="T43" fmla="*/ 411 h 412"/>
                  <a:gd name="T44" fmla="*/ 449 w 810"/>
                  <a:gd name="T45" fmla="*/ 410 h 412"/>
                  <a:gd name="T46" fmla="*/ 471 w 810"/>
                  <a:gd name="T47" fmla="*/ 409 h 412"/>
                  <a:gd name="T48" fmla="*/ 492 w 810"/>
                  <a:gd name="T49" fmla="*/ 406 h 412"/>
                  <a:gd name="T50" fmla="*/ 531 w 810"/>
                  <a:gd name="T51" fmla="*/ 399 h 412"/>
                  <a:gd name="T52" fmla="*/ 570 w 810"/>
                  <a:gd name="T53" fmla="*/ 390 h 412"/>
                  <a:gd name="T54" fmla="*/ 605 w 810"/>
                  <a:gd name="T55" fmla="*/ 380 h 412"/>
                  <a:gd name="T56" fmla="*/ 639 w 810"/>
                  <a:gd name="T57" fmla="*/ 368 h 412"/>
                  <a:gd name="T58" fmla="*/ 670 w 810"/>
                  <a:gd name="T59" fmla="*/ 355 h 412"/>
                  <a:gd name="T60" fmla="*/ 698 w 810"/>
                  <a:gd name="T61" fmla="*/ 343 h 412"/>
                  <a:gd name="T62" fmla="*/ 724 w 810"/>
                  <a:gd name="T63" fmla="*/ 329 h 412"/>
                  <a:gd name="T64" fmla="*/ 746 w 810"/>
                  <a:gd name="T65" fmla="*/ 316 h 412"/>
                  <a:gd name="T66" fmla="*/ 765 w 810"/>
                  <a:gd name="T67" fmla="*/ 304 h 412"/>
                  <a:gd name="T68" fmla="*/ 782 w 810"/>
                  <a:gd name="T69" fmla="*/ 294 h 412"/>
                  <a:gd name="T70" fmla="*/ 804 w 810"/>
                  <a:gd name="T71" fmla="*/ 278 h 412"/>
                  <a:gd name="T72" fmla="*/ 810 w 810"/>
                  <a:gd name="T73" fmla="*/ 272 h 412"/>
                  <a:gd name="T74" fmla="*/ 810 w 810"/>
                  <a:gd name="T75" fmla="*/ 0 h 412"/>
                  <a:gd name="T76" fmla="*/ 405 w 810"/>
                  <a:gd name="T77" fmla="*/ 180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10" h="412">
                    <a:moveTo>
                      <a:pt x="405" y="180"/>
                    </a:moveTo>
                    <a:lnTo>
                      <a:pt x="0" y="0"/>
                    </a:lnTo>
                    <a:lnTo>
                      <a:pt x="0" y="272"/>
                    </a:lnTo>
                    <a:lnTo>
                      <a:pt x="0" y="272"/>
                    </a:lnTo>
                    <a:lnTo>
                      <a:pt x="7" y="278"/>
                    </a:lnTo>
                    <a:lnTo>
                      <a:pt x="29" y="294"/>
                    </a:lnTo>
                    <a:lnTo>
                      <a:pt x="45" y="304"/>
                    </a:lnTo>
                    <a:lnTo>
                      <a:pt x="65" y="316"/>
                    </a:lnTo>
                    <a:lnTo>
                      <a:pt x="87" y="329"/>
                    </a:lnTo>
                    <a:lnTo>
                      <a:pt x="112" y="343"/>
                    </a:lnTo>
                    <a:lnTo>
                      <a:pt x="140" y="355"/>
                    </a:lnTo>
                    <a:lnTo>
                      <a:pt x="171" y="368"/>
                    </a:lnTo>
                    <a:lnTo>
                      <a:pt x="204" y="380"/>
                    </a:lnTo>
                    <a:lnTo>
                      <a:pt x="239" y="390"/>
                    </a:lnTo>
                    <a:lnTo>
                      <a:pt x="278" y="399"/>
                    </a:lnTo>
                    <a:lnTo>
                      <a:pt x="318" y="406"/>
                    </a:lnTo>
                    <a:lnTo>
                      <a:pt x="339" y="409"/>
                    </a:lnTo>
                    <a:lnTo>
                      <a:pt x="361" y="410"/>
                    </a:lnTo>
                    <a:lnTo>
                      <a:pt x="383" y="411"/>
                    </a:lnTo>
                    <a:lnTo>
                      <a:pt x="405" y="412"/>
                    </a:lnTo>
                    <a:lnTo>
                      <a:pt x="405" y="412"/>
                    </a:lnTo>
                    <a:lnTo>
                      <a:pt x="427" y="411"/>
                    </a:lnTo>
                    <a:lnTo>
                      <a:pt x="449" y="410"/>
                    </a:lnTo>
                    <a:lnTo>
                      <a:pt x="471" y="409"/>
                    </a:lnTo>
                    <a:lnTo>
                      <a:pt x="492" y="406"/>
                    </a:lnTo>
                    <a:lnTo>
                      <a:pt x="531" y="399"/>
                    </a:lnTo>
                    <a:lnTo>
                      <a:pt x="570" y="390"/>
                    </a:lnTo>
                    <a:lnTo>
                      <a:pt x="605" y="380"/>
                    </a:lnTo>
                    <a:lnTo>
                      <a:pt x="639" y="368"/>
                    </a:lnTo>
                    <a:lnTo>
                      <a:pt x="670" y="355"/>
                    </a:lnTo>
                    <a:lnTo>
                      <a:pt x="698" y="343"/>
                    </a:lnTo>
                    <a:lnTo>
                      <a:pt x="724" y="329"/>
                    </a:lnTo>
                    <a:lnTo>
                      <a:pt x="746" y="316"/>
                    </a:lnTo>
                    <a:lnTo>
                      <a:pt x="765" y="304"/>
                    </a:lnTo>
                    <a:lnTo>
                      <a:pt x="782" y="294"/>
                    </a:lnTo>
                    <a:lnTo>
                      <a:pt x="804" y="278"/>
                    </a:lnTo>
                    <a:lnTo>
                      <a:pt x="810" y="272"/>
                    </a:lnTo>
                    <a:lnTo>
                      <a:pt x="810" y="0"/>
                    </a:lnTo>
                    <a:lnTo>
                      <a:pt x="405" y="180"/>
                    </a:lnTo>
                    <a:close/>
                  </a:path>
                </a:pathLst>
              </a:custGeom>
              <a:solidFill>
                <a:srgbClr val="06A1C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23" name="Freeform 35"/>
              <p:cNvSpPr>
                <a:spLocks noEditPoints="1"/>
              </p:cNvSpPr>
              <p:nvPr/>
            </p:nvSpPr>
            <p:spPr bwMode="auto">
              <a:xfrm>
                <a:off x="14657461" y="4893389"/>
                <a:ext cx="693738" cy="376238"/>
              </a:xfrm>
              <a:custGeom>
                <a:avLst/>
                <a:gdLst>
                  <a:gd name="T0" fmla="*/ 438 w 875"/>
                  <a:gd name="T1" fmla="*/ 475 h 475"/>
                  <a:gd name="T2" fmla="*/ 392 w 875"/>
                  <a:gd name="T3" fmla="*/ 473 h 475"/>
                  <a:gd name="T4" fmla="*/ 348 w 875"/>
                  <a:gd name="T5" fmla="*/ 470 h 475"/>
                  <a:gd name="T6" fmla="*/ 267 w 875"/>
                  <a:gd name="T7" fmla="*/ 453 h 475"/>
                  <a:gd name="T8" fmla="*/ 195 w 875"/>
                  <a:gd name="T9" fmla="*/ 430 h 475"/>
                  <a:gd name="T10" fmla="*/ 133 w 875"/>
                  <a:gd name="T11" fmla="*/ 403 h 475"/>
                  <a:gd name="T12" fmla="*/ 84 w 875"/>
                  <a:gd name="T13" fmla="*/ 377 h 475"/>
                  <a:gd name="T14" fmla="*/ 47 w 875"/>
                  <a:gd name="T15" fmla="*/ 354 h 475"/>
                  <a:gd name="T16" fmla="*/ 12 w 875"/>
                  <a:gd name="T17" fmla="*/ 328 h 475"/>
                  <a:gd name="T18" fmla="*/ 7 w 875"/>
                  <a:gd name="T19" fmla="*/ 324 h 475"/>
                  <a:gd name="T20" fmla="*/ 1 w 875"/>
                  <a:gd name="T21" fmla="*/ 311 h 475"/>
                  <a:gd name="T22" fmla="*/ 0 w 875"/>
                  <a:gd name="T23" fmla="*/ 32 h 475"/>
                  <a:gd name="T24" fmla="*/ 1 w 875"/>
                  <a:gd name="T25" fmla="*/ 23 h 475"/>
                  <a:gd name="T26" fmla="*/ 9 w 875"/>
                  <a:gd name="T27" fmla="*/ 10 h 475"/>
                  <a:gd name="T28" fmla="*/ 15 w 875"/>
                  <a:gd name="T29" fmla="*/ 5 h 475"/>
                  <a:gd name="T30" fmla="*/ 29 w 875"/>
                  <a:gd name="T31" fmla="*/ 0 h 475"/>
                  <a:gd name="T32" fmla="*/ 45 w 875"/>
                  <a:gd name="T33" fmla="*/ 3 h 475"/>
                  <a:gd name="T34" fmla="*/ 831 w 875"/>
                  <a:gd name="T35" fmla="*/ 3 h 475"/>
                  <a:gd name="T36" fmla="*/ 839 w 875"/>
                  <a:gd name="T37" fmla="*/ 0 h 475"/>
                  <a:gd name="T38" fmla="*/ 854 w 875"/>
                  <a:gd name="T39" fmla="*/ 1 h 475"/>
                  <a:gd name="T40" fmla="*/ 861 w 875"/>
                  <a:gd name="T41" fmla="*/ 5 h 475"/>
                  <a:gd name="T42" fmla="*/ 871 w 875"/>
                  <a:gd name="T43" fmla="*/ 16 h 475"/>
                  <a:gd name="T44" fmla="*/ 875 w 875"/>
                  <a:gd name="T45" fmla="*/ 32 h 475"/>
                  <a:gd name="T46" fmla="*/ 875 w 875"/>
                  <a:gd name="T47" fmla="*/ 304 h 475"/>
                  <a:gd name="T48" fmla="*/ 872 w 875"/>
                  <a:gd name="T49" fmla="*/ 318 h 475"/>
                  <a:gd name="T50" fmla="*/ 864 w 875"/>
                  <a:gd name="T51" fmla="*/ 328 h 475"/>
                  <a:gd name="T52" fmla="*/ 854 w 875"/>
                  <a:gd name="T53" fmla="*/ 336 h 475"/>
                  <a:gd name="T54" fmla="*/ 812 w 875"/>
                  <a:gd name="T55" fmla="*/ 365 h 475"/>
                  <a:gd name="T56" fmla="*/ 768 w 875"/>
                  <a:gd name="T57" fmla="*/ 391 h 475"/>
                  <a:gd name="T58" fmla="*/ 713 w 875"/>
                  <a:gd name="T59" fmla="*/ 417 h 475"/>
                  <a:gd name="T60" fmla="*/ 645 w 875"/>
                  <a:gd name="T61" fmla="*/ 442 h 475"/>
                  <a:gd name="T62" fmla="*/ 569 w 875"/>
                  <a:gd name="T63" fmla="*/ 463 h 475"/>
                  <a:gd name="T64" fmla="*/ 506 w 875"/>
                  <a:gd name="T65" fmla="*/ 472 h 475"/>
                  <a:gd name="T66" fmla="*/ 461 w 875"/>
                  <a:gd name="T67" fmla="*/ 474 h 475"/>
                  <a:gd name="T68" fmla="*/ 438 w 875"/>
                  <a:gd name="T69" fmla="*/ 475 h 475"/>
                  <a:gd name="T70" fmla="*/ 64 w 875"/>
                  <a:gd name="T71" fmla="*/ 289 h 475"/>
                  <a:gd name="T72" fmla="*/ 111 w 875"/>
                  <a:gd name="T73" fmla="*/ 320 h 475"/>
                  <a:gd name="T74" fmla="*/ 148 w 875"/>
                  <a:gd name="T75" fmla="*/ 341 h 475"/>
                  <a:gd name="T76" fmla="*/ 194 w 875"/>
                  <a:gd name="T77" fmla="*/ 362 h 475"/>
                  <a:gd name="T78" fmla="*/ 246 w 875"/>
                  <a:gd name="T79" fmla="*/ 381 h 475"/>
                  <a:gd name="T80" fmla="*/ 304 w 875"/>
                  <a:gd name="T81" fmla="*/ 398 h 475"/>
                  <a:gd name="T82" fmla="*/ 369 w 875"/>
                  <a:gd name="T83" fmla="*/ 408 h 475"/>
                  <a:gd name="T84" fmla="*/ 438 w 875"/>
                  <a:gd name="T85" fmla="*/ 413 h 475"/>
                  <a:gd name="T86" fmla="*/ 473 w 875"/>
                  <a:gd name="T87" fmla="*/ 412 h 475"/>
                  <a:gd name="T88" fmla="*/ 540 w 875"/>
                  <a:gd name="T89" fmla="*/ 403 h 475"/>
                  <a:gd name="T90" fmla="*/ 603 w 875"/>
                  <a:gd name="T91" fmla="*/ 390 h 475"/>
                  <a:gd name="T92" fmla="*/ 657 w 875"/>
                  <a:gd name="T93" fmla="*/ 371 h 475"/>
                  <a:gd name="T94" fmla="*/ 706 w 875"/>
                  <a:gd name="T95" fmla="*/ 351 h 475"/>
                  <a:gd name="T96" fmla="*/ 746 w 875"/>
                  <a:gd name="T97" fmla="*/ 330 h 475"/>
                  <a:gd name="T98" fmla="*/ 793 w 875"/>
                  <a:gd name="T99" fmla="*/ 303 h 475"/>
                  <a:gd name="T100" fmla="*/ 812 w 875"/>
                  <a:gd name="T101" fmla="*/ 79 h 475"/>
                  <a:gd name="T102" fmla="*/ 451 w 875"/>
                  <a:gd name="T103" fmla="*/ 240 h 475"/>
                  <a:gd name="T104" fmla="*/ 438 w 875"/>
                  <a:gd name="T105" fmla="*/ 244 h 475"/>
                  <a:gd name="T106" fmla="*/ 425 w 875"/>
                  <a:gd name="T107" fmla="*/ 240 h 475"/>
                  <a:gd name="T108" fmla="*/ 64 w 875"/>
                  <a:gd name="T109" fmla="*/ 289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875" h="475">
                    <a:moveTo>
                      <a:pt x="438" y="475"/>
                    </a:moveTo>
                    <a:lnTo>
                      <a:pt x="438" y="475"/>
                    </a:lnTo>
                    <a:lnTo>
                      <a:pt x="415" y="474"/>
                    </a:lnTo>
                    <a:lnTo>
                      <a:pt x="392" y="473"/>
                    </a:lnTo>
                    <a:lnTo>
                      <a:pt x="370" y="472"/>
                    </a:lnTo>
                    <a:lnTo>
                      <a:pt x="348" y="470"/>
                    </a:lnTo>
                    <a:lnTo>
                      <a:pt x="306" y="463"/>
                    </a:lnTo>
                    <a:lnTo>
                      <a:pt x="267" y="453"/>
                    </a:lnTo>
                    <a:lnTo>
                      <a:pt x="230" y="442"/>
                    </a:lnTo>
                    <a:lnTo>
                      <a:pt x="195" y="430"/>
                    </a:lnTo>
                    <a:lnTo>
                      <a:pt x="164" y="417"/>
                    </a:lnTo>
                    <a:lnTo>
                      <a:pt x="133" y="403"/>
                    </a:lnTo>
                    <a:lnTo>
                      <a:pt x="108" y="391"/>
                    </a:lnTo>
                    <a:lnTo>
                      <a:pt x="84" y="377"/>
                    </a:lnTo>
                    <a:lnTo>
                      <a:pt x="64" y="365"/>
                    </a:lnTo>
                    <a:lnTo>
                      <a:pt x="47" y="354"/>
                    </a:lnTo>
                    <a:lnTo>
                      <a:pt x="22" y="336"/>
                    </a:lnTo>
                    <a:lnTo>
                      <a:pt x="12" y="328"/>
                    </a:lnTo>
                    <a:lnTo>
                      <a:pt x="12" y="328"/>
                    </a:lnTo>
                    <a:lnTo>
                      <a:pt x="7" y="324"/>
                    </a:lnTo>
                    <a:lnTo>
                      <a:pt x="4" y="318"/>
                    </a:lnTo>
                    <a:lnTo>
                      <a:pt x="1" y="311"/>
                    </a:lnTo>
                    <a:lnTo>
                      <a:pt x="0" y="304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1" y="23"/>
                    </a:lnTo>
                    <a:lnTo>
                      <a:pt x="5" y="16"/>
                    </a:lnTo>
                    <a:lnTo>
                      <a:pt x="9" y="10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22" y="1"/>
                    </a:lnTo>
                    <a:lnTo>
                      <a:pt x="29" y="0"/>
                    </a:lnTo>
                    <a:lnTo>
                      <a:pt x="37" y="0"/>
                    </a:lnTo>
                    <a:lnTo>
                      <a:pt x="45" y="3"/>
                    </a:lnTo>
                    <a:lnTo>
                      <a:pt x="438" y="178"/>
                    </a:lnTo>
                    <a:lnTo>
                      <a:pt x="831" y="3"/>
                    </a:lnTo>
                    <a:lnTo>
                      <a:pt x="831" y="3"/>
                    </a:lnTo>
                    <a:lnTo>
                      <a:pt x="839" y="0"/>
                    </a:lnTo>
                    <a:lnTo>
                      <a:pt x="846" y="0"/>
                    </a:lnTo>
                    <a:lnTo>
                      <a:pt x="854" y="1"/>
                    </a:lnTo>
                    <a:lnTo>
                      <a:pt x="861" y="5"/>
                    </a:lnTo>
                    <a:lnTo>
                      <a:pt x="861" y="5"/>
                    </a:lnTo>
                    <a:lnTo>
                      <a:pt x="867" y="10"/>
                    </a:lnTo>
                    <a:lnTo>
                      <a:pt x="871" y="16"/>
                    </a:lnTo>
                    <a:lnTo>
                      <a:pt x="874" y="23"/>
                    </a:lnTo>
                    <a:lnTo>
                      <a:pt x="875" y="32"/>
                    </a:lnTo>
                    <a:lnTo>
                      <a:pt x="875" y="304"/>
                    </a:lnTo>
                    <a:lnTo>
                      <a:pt x="875" y="304"/>
                    </a:lnTo>
                    <a:lnTo>
                      <a:pt x="875" y="311"/>
                    </a:lnTo>
                    <a:lnTo>
                      <a:pt x="872" y="318"/>
                    </a:lnTo>
                    <a:lnTo>
                      <a:pt x="869" y="324"/>
                    </a:lnTo>
                    <a:lnTo>
                      <a:pt x="864" y="328"/>
                    </a:lnTo>
                    <a:lnTo>
                      <a:pt x="864" y="328"/>
                    </a:lnTo>
                    <a:lnTo>
                      <a:pt x="854" y="336"/>
                    </a:lnTo>
                    <a:lnTo>
                      <a:pt x="830" y="354"/>
                    </a:lnTo>
                    <a:lnTo>
                      <a:pt x="812" y="365"/>
                    </a:lnTo>
                    <a:lnTo>
                      <a:pt x="791" y="377"/>
                    </a:lnTo>
                    <a:lnTo>
                      <a:pt x="768" y="391"/>
                    </a:lnTo>
                    <a:lnTo>
                      <a:pt x="742" y="403"/>
                    </a:lnTo>
                    <a:lnTo>
                      <a:pt x="713" y="417"/>
                    </a:lnTo>
                    <a:lnTo>
                      <a:pt x="680" y="430"/>
                    </a:lnTo>
                    <a:lnTo>
                      <a:pt x="645" y="442"/>
                    </a:lnTo>
                    <a:lnTo>
                      <a:pt x="608" y="453"/>
                    </a:lnTo>
                    <a:lnTo>
                      <a:pt x="569" y="463"/>
                    </a:lnTo>
                    <a:lnTo>
                      <a:pt x="527" y="470"/>
                    </a:lnTo>
                    <a:lnTo>
                      <a:pt x="506" y="472"/>
                    </a:lnTo>
                    <a:lnTo>
                      <a:pt x="483" y="473"/>
                    </a:lnTo>
                    <a:lnTo>
                      <a:pt x="461" y="474"/>
                    </a:lnTo>
                    <a:lnTo>
                      <a:pt x="438" y="475"/>
                    </a:lnTo>
                    <a:lnTo>
                      <a:pt x="438" y="475"/>
                    </a:lnTo>
                    <a:close/>
                    <a:moveTo>
                      <a:pt x="64" y="289"/>
                    </a:moveTo>
                    <a:lnTo>
                      <a:pt x="64" y="289"/>
                    </a:lnTo>
                    <a:lnTo>
                      <a:pt x="84" y="303"/>
                    </a:lnTo>
                    <a:lnTo>
                      <a:pt x="111" y="320"/>
                    </a:lnTo>
                    <a:lnTo>
                      <a:pt x="129" y="330"/>
                    </a:lnTo>
                    <a:lnTo>
                      <a:pt x="148" y="341"/>
                    </a:lnTo>
                    <a:lnTo>
                      <a:pt x="171" y="351"/>
                    </a:lnTo>
                    <a:lnTo>
                      <a:pt x="194" y="362"/>
                    </a:lnTo>
                    <a:lnTo>
                      <a:pt x="219" y="371"/>
                    </a:lnTo>
                    <a:lnTo>
                      <a:pt x="246" y="381"/>
                    </a:lnTo>
                    <a:lnTo>
                      <a:pt x="274" y="390"/>
                    </a:lnTo>
                    <a:lnTo>
                      <a:pt x="304" y="398"/>
                    </a:lnTo>
                    <a:lnTo>
                      <a:pt x="336" y="403"/>
                    </a:lnTo>
                    <a:lnTo>
                      <a:pt x="369" y="408"/>
                    </a:lnTo>
                    <a:lnTo>
                      <a:pt x="402" y="412"/>
                    </a:lnTo>
                    <a:lnTo>
                      <a:pt x="438" y="413"/>
                    </a:lnTo>
                    <a:lnTo>
                      <a:pt x="438" y="413"/>
                    </a:lnTo>
                    <a:lnTo>
                      <a:pt x="473" y="412"/>
                    </a:lnTo>
                    <a:lnTo>
                      <a:pt x="508" y="408"/>
                    </a:lnTo>
                    <a:lnTo>
                      <a:pt x="540" y="403"/>
                    </a:lnTo>
                    <a:lnTo>
                      <a:pt x="572" y="398"/>
                    </a:lnTo>
                    <a:lnTo>
                      <a:pt x="603" y="390"/>
                    </a:lnTo>
                    <a:lnTo>
                      <a:pt x="630" y="381"/>
                    </a:lnTo>
                    <a:lnTo>
                      <a:pt x="657" y="371"/>
                    </a:lnTo>
                    <a:lnTo>
                      <a:pt x="682" y="362"/>
                    </a:lnTo>
                    <a:lnTo>
                      <a:pt x="706" y="351"/>
                    </a:lnTo>
                    <a:lnTo>
                      <a:pt x="728" y="341"/>
                    </a:lnTo>
                    <a:lnTo>
                      <a:pt x="746" y="330"/>
                    </a:lnTo>
                    <a:lnTo>
                      <a:pt x="764" y="320"/>
                    </a:lnTo>
                    <a:lnTo>
                      <a:pt x="793" y="303"/>
                    </a:lnTo>
                    <a:lnTo>
                      <a:pt x="812" y="289"/>
                    </a:lnTo>
                    <a:lnTo>
                      <a:pt x="812" y="79"/>
                    </a:lnTo>
                    <a:lnTo>
                      <a:pt x="451" y="240"/>
                    </a:lnTo>
                    <a:lnTo>
                      <a:pt x="451" y="240"/>
                    </a:lnTo>
                    <a:lnTo>
                      <a:pt x="444" y="242"/>
                    </a:lnTo>
                    <a:lnTo>
                      <a:pt x="438" y="244"/>
                    </a:lnTo>
                    <a:lnTo>
                      <a:pt x="431" y="242"/>
                    </a:lnTo>
                    <a:lnTo>
                      <a:pt x="425" y="240"/>
                    </a:lnTo>
                    <a:lnTo>
                      <a:pt x="64" y="79"/>
                    </a:lnTo>
                    <a:lnTo>
                      <a:pt x="64" y="28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24" name="Freeform 36"/>
              <p:cNvSpPr>
                <a:spLocks/>
              </p:cNvSpPr>
              <p:nvPr/>
            </p:nvSpPr>
            <p:spPr bwMode="auto">
              <a:xfrm>
                <a:off x="14506649" y="4617164"/>
                <a:ext cx="995363" cy="444500"/>
              </a:xfrm>
              <a:custGeom>
                <a:avLst/>
                <a:gdLst>
                  <a:gd name="T0" fmla="*/ 627 w 1254"/>
                  <a:gd name="T1" fmla="*/ 558 h 558"/>
                  <a:gd name="T2" fmla="*/ 0 w 1254"/>
                  <a:gd name="T3" fmla="*/ 279 h 558"/>
                  <a:gd name="T4" fmla="*/ 627 w 1254"/>
                  <a:gd name="T5" fmla="*/ 0 h 558"/>
                  <a:gd name="T6" fmla="*/ 1254 w 1254"/>
                  <a:gd name="T7" fmla="*/ 279 h 558"/>
                  <a:gd name="T8" fmla="*/ 627 w 1254"/>
                  <a:gd name="T9" fmla="*/ 558 h 5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4" h="558">
                    <a:moveTo>
                      <a:pt x="627" y="558"/>
                    </a:moveTo>
                    <a:lnTo>
                      <a:pt x="0" y="279"/>
                    </a:lnTo>
                    <a:lnTo>
                      <a:pt x="627" y="0"/>
                    </a:lnTo>
                    <a:lnTo>
                      <a:pt x="1254" y="279"/>
                    </a:lnTo>
                    <a:lnTo>
                      <a:pt x="627" y="558"/>
                    </a:lnTo>
                    <a:close/>
                  </a:path>
                </a:pathLst>
              </a:custGeom>
              <a:solidFill>
                <a:srgbClr val="06A1C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25" name="Freeform 37"/>
              <p:cNvSpPr>
                <a:spLocks noEditPoints="1"/>
              </p:cNvSpPr>
              <p:nvPr/>
            </p:nvSpPr>
            <p:spPr bwMode="auto">
              <a:xfrm>
                <a:off x="14482836" y="4593351"/>
                <a:ext cx="1044575" cy="492125"/>
              </a:xfrm>
              <a:custGeom>
                <a:avLst/>
                <a:gdLst>
                  <a:gd name="T0" fmla="*/ 658 w 1316"/>
                  <a:gd name="T1" fmla="*/ 621 h 621"/>
                  <a:gd name="T2" fmla="*/ 658 w 1316"/>
                  <a:gd name="T3" fmla="*/ 621 h 621"/>
                  <a:gd name="T4" fmla="*/ 651 w 1316"/>
                  <a:gd name="T5" fmla="*/ 619 h 621"/>
                  <a:gd name="T6" fmla="*/ 645 w 1316"/>
                  <a:gd name="T7" fmla="*/ 617 h 621"/>
                  <a:gd name="T8" fmla="*/ 19 w 1316"/>
                  <a:gd name="T9" fmla="*/ 339 h 621"/>
                  <a:gd name="T10" fmla="*/ 19 w 1316"/>
                  <a:gd name="T11" fmla="*/ 339 h 621"/>
                  <a:gd name="T12" fmla="*/ 11 w 1316"/>
                  <a:gd name="T13" fmla="*/ 333 h 621"/>
                  <a:gd name="T14" fmla="*/ 5 w 1316"/>
                  <a:gd name="T15" fmla="*/ 327 h 621"/>
                  <a:gd name="T16" fmla="*/ 1 w 1316"/>
                  <a:gd name="T17" fmla="*/ 319 h 621"/>
                  <a:gd name="T18" fmla="*/ 0 w 1316"/>
                  <a:gd name="T19" fmla="*/ 310 h 621"/>
                  <a:gd name="T20" fmla="*/ 0 w 1316"/>
                  <a:gd name="T21" fmla="*/ 310 h 621"/>
                  <a:gd name="T22" fmla="*/ 1 w 1316"/>
                  <a:gd name="T23" fmla="*/ 301 h 621"/>
                  <a:gd name="T24" fmla="*/ 5 w 1316"/>
                  <a:gd name="T25" fmla="*/ 293 h 621"/>
                  <a:gd name="T26" fmla="*/ 11 w 1316"/>
                  <a:gd name="T27" fmla="*/ 286 h 621"/>
                  <a:gd name="T28" fmla="*/ 19 w 1316"/>
                  <a:gd name="T29" fmla="*/ 281 h 621"/>
                  <a:gd name="T30" fmla="*/ 645 w 1316"/>
                  <a:gd name="T31" fmla="*/ 2 h 621"/>
                  <a:gd name="T32" fmla="*/ 645 w 1316"/>
                  <a:gd name="T33" fmla="*/ 2 h 621"/>
                  <a:gd name="T34" fmla="*/ 651 w 1316"/>
                  <a:gd name="T35" fmla="*/ 0 h 621"/>
                  <a:gd name="T36" fmla="*/ 658 w 1316"/>
                  <a:gd name="T37" fmla="*/ 0 h 621"/>
                  <a:gd name="T38" fmla="*/ 664 w 1316"/>
                  <a:gd name="T39" fmla="*/ 0 h 621"/>
                  <a:gd name="T40" fmla="*/ 671 w 1316"/>
                  <a:gd name="T41" fmla="*/ 2 h 621"/>
                  <a:gd name="T42" fmla="*/ 1297 w 1316"/>
                  <a:gd name="T43" fmla="*/ 281 h 621"/>
                  <a:gd name="T44" fmla="*/ 1297 w 1316"/>
                  <a:gd name="T45" fmla="*/ 281 h 621"/>
                  <a:gd name="T46" fmla="*/ 1304 w 1316"/>
                  <a:gd name="T47" fmla="*/ 286 h 621"/>
                  <a:gd name="T48" fmla="*/ 1310 w 1316"/>
                  <a:gd name="T49" fmla="*/ 293 h 621"/>
                  <a:gd name="T50" fmla="*/ 1315 w 1316"/>
                  <a:gd name="T51" fmla="*/ 301 h 621"/>
                  <a:gd name="T52" fmla="*/ 1316 w 1316"/>
                  <a:gd name="T53" fmla="*/ 310 h 621"/>
                  <a:gd name="T54" fmla="*/ 1316 w 1316"/>
                  <a:gd name="T55" fmla="*/ 310 h 621"/>
                  <a:gd name="T56" fmla="*/ 1315 w 1316"/>
                  <a:gd name="T57" fmla="*/ 319 h 621"/>
                  <a:gd name="T58" fmla="*/ 1310 w 1316"/>
                  <a:gd name="T59" fmla="*/ 327 h 621"/>
                  <a:gd name="T60" fmla="*/ 1304 w 1316"/>
                  <a:gd name="T61" fmla="*/ 333 h 621"/>
                  <a:gd name="T62" fmla="*/ 1297 w 1316"/>
                  <a:gd name="T63" fmla="*/ 339 h 621"/>
                  <a:gd name="T64" fmla="*/ 671 w 1316"/>
                  <a:gd name="T65" fmla="*/ 617 h 621"/>
                  <a:gd name="T66" fmla="*/ 671 w 1316"/>
                  <a:gd name="T67" fmla="*/ 617 h 621"/>
                  <a:gd name="T68" fmla="*/ 664 w 1316"/>
                  <a:gd name="T69" fmla="*/ 619 h 621"/>
                  <a:gd name="T70" fmla="*/ 658 w 1316"/>
                  <a:gd name="T71" fmla="*/ 621 h 621"/>
                  <a:gd name="T72" fmla="*/ 658 w 1316"/>
                  <a:gd name="T73" fmla="*/ 621 h 621"/>
                  <a:gd name="T74" fmla="*/ 109 w 1316"/>
                  <a:gd name="T75" fmla="*/ 310 h 621"/>
                  <a:gd name="T76" fmla="*/ 658 w 1316"/>
                  <a:gd name="T77" fmla="*/ 555 h 621"/>
                  <a:gd name="T78" fmla="*/ 1207 w 1316"/>
                  <a:gd name="T79" fmla="*/ 310 h 621"/>
                  <a:gd name="T80" fmla="*/ 658 w 1316"/>
                  <a:gd name="T81" fmla="*/ 66 h 621"/>
                  <a:gd name="T82" fmla="*/ 109 w 1316"/>
                  <a:gd name="T83" fmla="*/ 310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316" h="621">
                    <a:moveTo>
                      <a:pt x="658" y="621"/>
                    </a:moveTo>
                    <a:lnTo>
                      <a:pt x="658" y="621"/>
                    </a:lnTo>
                    <a:lnTo>
                      <a:pt x="651" y="619"/>
                    </a:lnTo>
                    <a:lnTo>
                      <a:pt x="645" y="617"/>
                    </a:lnTo>
                    <a:lnTo>
                      <a:pt x="19" y="339"/>
                    </a:lnTo>
                    <a:lnTo>
                      <a:pt x="19" y="339"/>
                    </a:lnTo>
                    <a:lnTo>
                      <a:pt x="11" y="333"/>
                    </a:lnTo>
                    <a:lnTo>
                      <a:pt x="5" y="327"/>
                    </a:lnTo>
                    <a:lnTo>
                      <a:pt x="1" y="319"/>
                    </a:lnTo>
                    <a:lnTo>
                      <a:pt x="0" y="310"/>
                    </a:lnTo>
                    <a:lnTo>
                      <a:pt x="0" y="310"/>
                    </a:lnTo>
                    <a:lnTo>
                      <a:pt x="1" y="301"/>
                    </a:lnTo>
                    <a:lnTo>
                      <a:pt x="5" y="293"/>
                    </a:lnTo>
                    <a:lnTo>
                      <a:pt x="11" y="286"/>
                    </a:lnTo>
                    <a:lnTo>
                      <a:pt x="19" y="281"/>
                    </a:lnTo>
                    <a:lnTo>
                      <a:pt x="645" y="2"/>
                    </a:lnTo>
                    <a:lnTo>
                      <a:pt x="645" y="2"/>
                    </a:lnTo>
                    <a:lnTo>
                      <a:pt x="651" y="0"/>
                    </a:lnTo>
                    <a:lnTo>
                      <a:pt x="658" y="0"/>
                    </a:lnTo>
                    <a:lnTo>
                      <a:pt x="664" y="0"/>
                    </a:lnTo>
                    <a:lnTo>
                      <a:pt x="671" y="2"/>
                    </a:lnTo>
                    <a:lnTo>
                      <a:pt x="1297" y="281"/>
                    </a:lnTo>
                    <a:lnTo>
                      <a:pt x="1297" y="281"/>
                    </a:lnTo>
                    <a:lnTo>
                      <a:pt x="1304" y="286"/>
                    </a:lnTo>
                    <a:lnTo>
                      <a:pt x="1310" y="293"/>
                    </a:lnTo>
                    <a:lnTo>
                      <a:pt x="1315" y="301"/>
                    </a:lnTo>
                    <a:lnTo>
                      <a:pt x="1316" y="310"/>
                    </a:lnTo>
                    <a:lnTo>
                      <a:pt x="1316" y="310"/>
                    </a:lnTo>
                    <a:lnTo>
                      <a:pt x="1315" y="319"/>
                    </a:lnTo>
                    <a:lnTo>
                      <a:pt x="1310" y="327"/>
                    </a:lnTo>
                    <a:lnTo>
                      <a:pt x="1304" y="333"/>
                    </a:lnTo>
                    <a:lnTo>
                      <a:pt x="1297" y="339"/>
                    </a:lnTo>
                    <a:lnTo>
                      <a:pt x="671" y="617"/>
                    </a:lnTo>
                    <a:lnTo>
                      <a:pt x="671" y="617"/>
                    </a:lnTo>
                    <a:lnTo>
                      <a:pt x="664" y="619"/>
                    </a:lnTo>
                    <a:lnTo>
                      <a:pt x="658" y="621"/>
                    </a:lnTo>
                    <a:lnTo>
                      <a:pt x="658" y="621"/>
                    </a:lnTo>
                    <a:close/>
                    <a:moveTo>
                      <a:pt x="109" y="310"/>
                    </a:moveTo>
                    <a:lnTo>
                      <a:pt x="658" y="555"/>
                    </a:lnTo>
                    <a:lnTo>
                      <a:pt x="1207" y="310"/>
                    </a:lnTo>
                    <a:lnTo>
                      <a:pt x="658" y="66"/>
                    </a:lnTo>
                    <a:lnTo>
                      <a:pt x="109" y="3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26" name="Freeform 38"/>
              <p:cNvSpPr>
                <a:spLocks/>
              </p:cNvSpPr>
              <p:nvPr/>
            </p:nvSpPr>
            <p:spPr bwMode="auto">
              <a:xfrm>
                <a:off x="14520936" y="4810839"/>
                <a:ext cx="508000" cy="223838"/>
              </a:xfrm>
              <a:custGeom>
                <a:avLst/>
                <a:gdLst>
                  <a:gd name="T0" fmla="*/ 31 w 640"/>
                  <a:gd name="T1" fmla="*/ 283 h 283"/>
                  <a:gd name="T2" fmla="*/ 31 w 640"/>
                  <a:gd name="T3" fmla="*/ 283 h 283"/>
                  <a:gd name="T4" fmla="*/ 25 w 640"/>
                  <a:gd name="T5" fmla="*/ 282 h 283"/>
                  <a:gd name="T6" fmla="*/ 19 w 640"/>
                  <a:gd name="T7" fmla="*/ 281 h 283"/>
                  <a:gd name="T8" fmla="*/ 14 w 640"/>
                  <a:gd name="T9" fmla="*/ 277 h 283"/>
                  <a:gd name="T10" fmla="*/ 9 w 640"/>
                  <a:gd name="T11" fmla="*/ 274 h 283"/>
                  <a:gd name="T12" fmla="*/ 6 w 640"/>
                  <a:gd name="T13" fmla="*/ 269 h 283"/>
                  <a:gd name="T14" fmla="*/ 3 w 640"/>
                  <a:gd name="T15" fmla="*/ 263 h 283"/>
                  <a:gd name="T16" fmla="*/ 1 w 640"/>
                  <a:gd name="T17" fmla="*/ 257 h 283"/>
                  <a:gd name="T18" fmla="*/ 0 w 640"/>
                  <a:gd name="T19" fmla="*/ 252 h 283"/>
                  <a:gd name="T20" fmla="*/ 0 w 640"/>
                  <a:gd name="T21" fmla="*/ 31 h 283"/>
                  <a:gd name="T22" fmla="*/ 0 w 640"/>
                  <a:gd name="T23" fmla="*/ 31 h 283"/>
                  <a:gd name="T24" fmla="*/ 1 w 640"/>
                  <a:gd name="T25" fmla="*/ 26 h 283"/>
                  <a:gd name="T26" fmla="*/ 3 w 640"/>
                  <a:gd name="T27" fmla="*/ 20 h 283"/>
                  <a:gd name="T28" fmla="*/ 6 w 640"/>
                  <a:gd name="T29" fmla="*/ 14 h 283"/>
                  <a:gd name="T30" fmla="*/ 9 w 640"/>
                  <a:gd name="T31" fmla="*/ 9 h 283"/>
                  <a:gd name="T32" fmla="*/ 14 w 640"/>
                  <a:gd name="T33" fmla="*/ 6 h 283"/>
                  <a:gd name="T34" fmla="*/ 19 w 640"/>
                  <a:gd name="T35" fmla="*/ 2 h 283"/>
                  <a:gd name="T36" fmla="*/ 25 w 640"/>
                  <a:gd name="T37" fmla="*/ 1 h 283"/>
                  <a:gd name="T38" fmla="*/ 31 w 640"/>
                  <a:gd name="T39" fmla="*/ 0 h 283"/>
                  <a:gd name="T40" fmla="*/ 609 w 640"/>
                  <a:gd name="T41" fmla="*/ 0 h 283"/>
                  <a:gd name="T42" fmla="*/ 609 w 640"/>
                  <a:gd name="T43" fmla="*/ 0 h 283"/>
                  <a:gd name="T44" fmla="*/ 615 w 640"/>
                  <a:gd name="T45" fmla="*/ 1 h 283"/>
                  <a:gd name="T46" fmla="*/ 621 w 640"/>
                  <a:gd name="T47" fmla="*/ 2 h 283"/>
                  <a:gd name="T48" fmla="*/ 626 w 640"/>
                  <a:gd name="T49" fmla="*/ 6 h 283"/>
                  <a:gd name="T50" fmla="*/ 631 w 640"/>
                  <a:gd name="T51" fmla="*/ 9 h 283"/>
                  <a:gd name="T52" fmla="*/ 635 w 640"/>
                  <a:gd name="T53" fmla="*/ 14 h 283"/>
                  <a:gd name="T54" fmla="*/ 638 w 640"/>
                  <a:gd name="T55" fmla="*/ 20 h 283"/>
                  <a:gd name="T56" fmla="*/ 639 w 640"/>
                  <a:gd name="T57" fmla="*/ 26 h 283"/>
                  <a:gd name="T58" fmla="*/ 640 w 640"/>
                  <a:gd name="T59" fmla="*/ 31 h 283"/>
                  <a:gd name="T60" fmla="*/ 640 w 640"/>
                  <a:gd name="T61" fmla="*/ 31 h 283"/>
                  <a:gd name="T62" fmla="*/ 639 w 640"/>
                  <a:gd name="T63" fmla="*/ 38 h 283"/>
                  <a:gd name="T64" fmla="*/ 638 w 640"/>
                  <a:gd name="T65" fmla="*/ 44 h 283"/>
                  <a:gd name="T66" fmla="*/ 635 w 640"/>
                  <a:gd name="T67" fmla="*/ 49 h 283"/>
                  <a:gd name="T68" fmla="*/ 631 w 640"/>
                  <a:gd name="T69" fmla="*/ 53 h 283"/>
                  <a:gd name="T70" fmla="*/ 626 w 640"/>
                  <a:gd name="T71" fmla="*/ 58 h 283"/>
                  <a:gd name="T72" fmla="*/ 621 w 640"/>
                  <a:gd name="T73" fmla="*/ 60 h 283"/>
                  <a:gd name="T74" fmla="*/ 615 w 640"/>
                  <a:gd name="T75" fmla="*/ 63 h 283"/>
                  <a:gd name="T76" fmla="*/ 609 w 640"/>
                  <a:gd name="T77" fmla="*/ 63 h 283"/>
                  <a:gd name="T78" fmla="*/ 64 w 640"/>
                  <a:gd name="T79" fmla="*/ 63 h 283"/>
                  <a:gd name="T80" fmla="*/ 64 w 640"/>
                  <a:gd name="T81" fmla="*/ 252 h 283"/>
                  <a:gd name="T82" fmla="*/ 64 w 640"/>
                  <a:gd name="T83" fmla="*/ 252 h 283"/>
                  <a:gd name="T84" fmla="*/ 62 w 640"/>
                  <a:gd name="T85" fmla="*/ 257 h 283"/>
                  <a:gd name="T86" fmla="*/ 60 w 640"/>
                  <a:gd name="T87" fmla="*/ 263 h 283"/>
                  <a:gd name="T88" fmla="*/ 58 w 640"/>
                  <a:gd name="T89" fmla="*/ 269 h 283"/>
                  <a:gd name="T90" fmla="*/ 54 w 640"/>
                  <a:gd name="T91" fmla="*/ 274 h 283"/>
                  <a:gd name="T92" fmla="*/ 50 w 640"/>
                  <a:gd name="T93" fmla="*/ 277 h 283"/>
                  <a:gd name="T94" fmla="*/ 44 w 640"/>
                  <a:gd name="T95" fmla="*/ 281 h 283"/>
                  <a:gd name="T96" fmla="*/ 38 w 640"/>
                  <a:gd name="T97" fmla="*/ 282 h 283"/>
                  <a:gd name="T98" fmla="*/ 31 w 640"/>
                  <a:gd name="T99" fmla="*/ 283 h 283"/>
                  <a:gd name="T100" fmla="*/ 31 w 640"/>
                  <a:gd name="T101" fmla="*/ 283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40" h="283">
                    <a:moveTo>
                      <a:pt x="31" y="283"/>
                    </a:moveTo>
                    <a:lnTo>
                      <a:pt x="31" y="283"/>
                    </a:lnTo>
                    <a:lnTo>
                      <a:pt x="25" y="282"/>
                    </a:lnTo>
                    <a:lnTo>
                      <a:pt x="19" y="281"/>
                    </a:lnTo>
                    <a:lnTo>
                      <a:pt x="14" y="277"/>
                    </a:lnTo>
                    <a:lnTo>
                      <a:pt x="9" y="274"/>
                    </a:lnTo>
                    <a:lnTo>
                      <a:pt x="6" y="269"/>
                    </a:lnTo>
                    <a:lnTo>
                      <a:pt x="3" y="263"/>
                    </a:lnTo>
                    <a:lnTo>
                      <a:pt x="1" y="257"/>
                    </a:lnTo>
                    <a:lnTo>
                      <a:pt x="0" y="252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1" y="26"/>
                    </a:lnTo>
                    <a:lnTo>
                      <a:pt x="3" y="20"/>
                    </a:lnTo>
                    <a:lnTo>
                      <a:pt x="6" y="14"/>
                    </a:lnTo>
                    <a:lnTo>
                      <a:pt x="9" y="9"/>
                    </a:lnTo>
                    <a:lnTo>
                      <a:pt x="14" y="6"/>
                    </a:lnTo>
                    <a:lnTo>
                      <a:pt x="19" y="2"/>
                    </a:lnTo>
                    <a:lnTo>
                      <a:pt x="25" y="1"/>
                    </a:lnTo>
                    <a:lnTo>
                      <a:pt x="31" y="0"/>
                    </a:lnTo>
                    <a:lnTo>
                      <a:pt x="609" y="0"/>
                    </a:lnTo>
                    <a:lnTo>
                      <a:pt x="609" y="0"/>
                    </a:lnTo>
                    <a:lnTo>
                      <a:pt x="615" y="1"/>
                    </a:lnTo>
                    <a:lnTo>
                      <a:pt x="621" y="2"/>
                    </a:lnTo>
                    <a:lnTo>
                      <a:pt x="626" y="6"/>
                    </a:lnTo>
                    <a:lnTo>
                      <a:pt x="631" y="9"/>
                    </a:lnTo>
                    <a:lnTo>
                      <a:pt x="635" y="14"/>
                    </a:lnTo>
                    <a:lnTo>
                      <a:pt x="638" y="20"/>
                    </a:lnTo>
                    <a:lnTo>
                      <a:pt x="639" y="26"/>
                    </a:lnTo>
                    <a:lnTo>
                      <a:pt x="640" y="31"/>
                    </a:lnTo>
                    <a:lnTo>
                      <a:pt x="640" y="31"/>
                    </a:lnTo>
                    <a:lnTo>
                      <a:pt x="639" y="38"/>
                    </a:lnTo>
                    <a:lnTo>
                      <a:pt x="638" y="44"/>
                    </a:lnTo>
                    <a:lnTo>
                      <a:pt x="635" y="49"/>
                    </a:lnTo>
                    <a:lnTo>
                      <a:pt x="631" y="53"/>
                    </a:lnTo>
                    <a:lnTo>
                      <a:pt x="626" y="58"/>
                    </a:lnTo>
                    <a:lnTo>
                      <a:pt x="621" y="60"/>
                    </a:lnTo>
                    <a:lnTo>
                      <a:pt x="615" y="63"/>
                    </a:lnTo>
                    <a:lnTo>
                      <a:pt x="609" y="63"/>
                    </a:lnTo>
                    <a:lnTo>
                      <a:pt x="64" y="63"/>
                    </a:lnTo>
                    <a:lnTo>
                      <a:pt x="64" y="252"/>
                    </a:lnTo>
                    <a:lnTo>
                      <a:pt x="64" y="252"/>
                    </a:lnTo>
                    <a:lnTo>
                      <a:pt x="62" y="257"/>
                    </a:lnTo>
                    <a:lnTo>
                      <a:pt x="60" y="263"/>
                    </a:lnTo>
                    <a:lnTo>
                      <a:pt x="58" y="269"/>
                    </a:lnTo>
                    <a:lnTo>
                      <a:pt x="54" y="274"/>
                    </a:lnTo>
                    <a:lnTo>
                      <a:pt x="50" y="277"/>
                    </a:lnTo>
                    <a:lnTo>
                      <a:pt x="44" y="281"/>
                    </a:lnTo>
                    <a:lnTo>
                      <a:pt x="38" y="282"/>
                    </a:lnTo>
                    <a:lnTo>
                      <a:pt x="31" y="283"/>
                    </a:lnTo>
                    <a:lnTo>
                      <a:pt x="31" y="2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27" name="Freeform 39"/>
              <p:cNvSpPr>
                <a:spLocks/>
              </p:cNvSpPr>
              <p:nvPr/>
            </p:nvSpPr>
            <p:spPr bwMode="auto">
              <a:xfrm>
                <a:off x="14520936" y="5058489"/>
                <a:ext cx="50800" cy="79375"/>
              </a:xfrm>
              <a:custGeom>
                <a:avLst/>
                <a:gdLst>
                  <a:gd name="T0" fmla="*/ 64 w 64"/>
                  <a:gd name="T1" fmla="*/ 66 h 98"/>
                  <a:gd name="T2" fmla="*/ 64 w 64"/>
                  <a:gd name="T3" fmla="*/ 66 h 98"/>
                  <a:gd name="T4" fmla="*/ 64 w 64"/>
                  <a:gd name="T5" fmla="*/ 73 h 98"/>
                  <a:gd name="T6" fmla="*/ 61 w 64"/>
                  <a:gd name="T7" fmla="*/ 79 h 98"/>
                  <a:gd name="T8" fmla="*/ 59 w 64"/>
                  <a:gd name="T9" fmla="*/ 85 h 98"/>
                  <a:gd name="T10" fmla="*/ 54 w 64"/>
                  <a:gd name="T11" fmla="*/ 89 h 98"/>
                  <a:gd name="T12" fmla="*/ 50 w 64"/>
                  <a:gd name="T13" fmla="*/ 93 h 98"/>
                  <a:gd name="T14" fmla="*/ 44 w 64"/>
                  <a:gd name="T15" fmla="*/ 96 h 98"/>
                  <a:gd name="T16" fmla="*/ 38 w 64"/>
                  <a:gd name="T17" fmla="*/ 98 h 98"/>
                  <a:gd name="T18" fmla="*/ 31 w 64"/>
                  <a:gd name="T19" fmla="*/ 98 h 98"/>
                  <a:gd name="T20" fmla="*/ 31 w 64"/>
                  <a:gd name="T21" fmla="*/ 98 h 98"/>
                  <a:gd name="T22" fmla="*/ 31 w 64"/>
                  <a:gd name="T23" fmla="*/ 98 h 98"/>
                  <a:gd name="T24" fmla="*/ 25 w 64"/>
                  <a:gd name="T25" fmla="*/ 98 h 98"/>
                  <a:gd name="T26" fmla="*/ 19 w 64"/>
                  <a:gd name="T27" fmla="*/ 96 h 98"/>
                  <a:gd name="T28" fmla="*/ 14 w 64"/>
                  <a:gd name="T29" fmla="*/ 93 h 98"/>
                  <a:gd name="T30" fmla="*/ 9 w 64"/>
                  <a:gd name="T31" fmla="*/ 89 h 98"/>
                  <a:gd name="T32" fmla="*/ 4 w 64"/>
                  <a:gd name="T33" fmla="*/ 85 h 98"/>
                  <a:gd name="T34" fmla="*/ 2 w 64"/>
                  <a:gd name="T35" fmla="*/ 79 h 98"/>
                  <a:gd name="T36" fmla="*/ 0 w 64"/>
                  <a:gd name="T37" fmla="*/ 73 h 98"/>
                  <a:gd name="T38" fmla="*/ 0 w 64"/>
                  <a:gd name="T39" fmla="*/ 66 h 98"/>
                  <a:gd name="T40" fmla="*/ 0 w 64"/>
                  <a:gd name="T41" fmla="*/ 32 h 98"/>
                  <a:gd name="T42" fmla="*/ 0 w 64"/>
                  <a:gd name="T43" fmla="*/ 32 h 98"/>
                  <a:gd name="T44" fmla="*/ 0 w 64"/>
                  <a:gd name="T45" fmla="*/ 25 h 98"/>
                  <a:gd name="T46" fmla="*/ 2 w 64"/>
                  <a:gd name="T47" fmla="*/ 20 h 98"/>
                  <a:gd name="T48" fmla="*/ 4 w 64"/>
                  <a:gd name="T49" fmla="*/ 14 h 98"/>
                  <a:gd name="T50" fmla="*/ 9 w 64"/>
                  <a:gd name="T51" fmla="*/ 9 h 98"/>
                  <a:gd name="T52" fmla="*/ 14 w 64"/>
                  <a:gd name="T53" fmla="*/ 5 h 98"/>
                  <a:gd name="T54" fmla="*/ 19 w 64"/>
                  <a:gd name="T55" fmla="*/ 2 h 98"/>
                  <a:gd name="T56" fmla="*/ 25 w 64"/>
                  <a:gd name="T57" fmla="*/ 0 h 98"/>
                  <a:gd name="T58" fmla="*/ 31 w 64"/>
                  <a:gd name="T59" fmla="*/ 0 h 98"/>
                  <a:gd name="T60" fmla="*/ 31 w 64"/>
                  <a:gd name="T61" fmla="*/ 0 h 98"/>
                  <a:gd name="T62" fmla="*/ 31 w 64"/>
                  <a:gd name="T63" fmla="*/ 0 h 98"/>
                  <a:gd name="T64" fmla="*/ 38 w 64"/>
                  <a:gd name="T65" fmla="*/ 0 h 98"/>
                  <a:gd name="T66" fmla="*/ 44 w 64"/>
                  <a:gd name="T67" fmla="*/ 2 h 98"/>
                  <a:gd name="T68" fmla="*/ 50 w 64"/>
                  <a:gd name="T69" fmla="*/ 5 h 98"/>
                  <a:gd name="T70" fmla="*/ 54 w 64"/>
                  <a:gd name="T71" fmla="*/ 9 h 98"/>
                  <a:gd name="T72" fmla="*/ 59 w 64"/>
                  <a:gd name="T73" fmla="*/ 14 h 98"/>
                  <a:gd name="T74" fmla="*/ 61 w 64"/>
                  <a:gd name="T75" fmla="*/ 20 h 98"/>
                  <a:gd name="T76" fmla="*/ 64 w 64"/>
                  <a:gd name="T77" fmla="*/ 25 h 98"/>
                  <a:gd name="T78" fmla="*/ 64 w 64"/>
                  <a:gd name="T79" fmla="*/ 32 h 98"/>
                  <a:gd name="T80" fmla="*/ 64 w 64"/>
                  <a:gd name="T81" fmla="*/ 66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4" h="98">
                    <a:moveTo>
                      <a:pt x="64" y="66"/>
                    </a:moveTo>
                    <a:lnTo>
                      <a:pt x="64" y="66"/>
                    </a:lnTo>
                    <a:lnTo>
                      <a:pt x="64" y="73"/>
                    </a:lnTo>
                    <a:lnTo>
                      <a:pt x="61" y="79"/>
                    </a:lnTo>
                    <a:lnTo>
                      <a:pt x="59" y="85"/>
                    </a:lnTo>
                    <a:lnTo>
                      <a:pt x="54" y="89"/>
                    </a:lnTo>
                    <a:lnTo>
                      <a:pt x="50" y="93"/>
                    </a:lnTo>
                    <a:lnTo>
                      <a:pt x="44" y="96"/>
                    </a:lnTo>
                    <a:lnTo>
                      <a:pt x="38" y="98"/>
                    </a:lnTo>
                    <a:lnTo>
                      <a:pt x="31" y="98"/>
                    </a:lnTo>
                    <a:lnTo>
                      <a:pt x="31" y="98"/>
                    </a:lnTo>
                    <a:lnTo>
                      <a:pt x="31" y="98"/>
                    </a:lnTo>
                    <a:lnTo>
                      <a:pt x="25" y="98"/>
                    </a:lnTo>
                    <a:lnTo>
                      <a:pt x="19" y="96"/>
                    </a:lnTo>
                    <a:lnTo>
                      <a:pt x="14" y="93"/>
                    </a:lnTo>
                    <a:lnTo>
                      <a:pt x="9" y="89"/>
                    </a:lnTo>
                    <a:lnTo>
                      <a:pt x="4" y="85"/>
                    </a:lnTo>
                    <a:lnTo>
                      <a:pt x="2" y="79"/>
                    </a:lnTo>
                    <a:lnTo>
                      <a:pt x="0" y="73"/>
                    </a:lnTo>
                    <a:lnTo>
                      <a:pt x="0" y="66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25"/>
                    </a:lnTo>
                    <a:lnTo>
                      <a:pt x="2" y="20"/>
                    </a:lnTo>
                    <a:lnTo>
                      <a:pt x="4" y="14"/>
                    </a:lnTo>
                    <a:lnTo>
                      <a:pt x="9" y="9"/>
                    </a:lnTo>
                    <a:lnTo>
                      <a:pt x="14" y="5"/>
                    </a:lnTo>
                    <a:lnTo>
                      <a:pt x="19" y="2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8" y="0"/>
                    </a:lnTo>
                    <a:lnTo>
                      <a:pt x="44" y="2"/>
                    </a:lnTo>
                    <a:lnTo>
                      <a:pt x="50" y="5"/>
                    </a:lnTo>
                    <a:lnTo>
                      <a:pt x="54" y="9"/>
                    </a:lnTo>
                    <a:lnTo>
                      <a:pt x="59" y="14"/>
                    </a:lnTo>
                    <a:lnTo>
                      <a:pt x="61" y="20"/>
                    </a:lnTo>
                    <a:lnTo>
                      <a:pt x="64" y="25"/>
                    </a:lnTo>
                    <a:lnTo>
                      <a:pt x="64" y="32"/>
                    </a:lnTo>
                    <a:lnTo>
                      <a:pt x="64" y="6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</p:grpSp>
      </p:grp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428868"/>
            <a:ext cx="2357454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" name="오른쪽 중괄호 40"/>
          <p:cNvSpPr/>
          <p:nvPr/>
        </p:nvSpPr>
        <p:spPr>
          <a:xfrm>
            <a:off x="3143240" y="2500306"/>
            <a:ext cx="285752" cy="928694"/>
          </a:xfrm>
          <a:prstGeom prst="rightBrace">
            <a:avLst>
              <a:gd name="adj1" fmla="val 34628"/>
              <a:gd name="adj2" fmla="val 30365"/>
            </a:avLst>
          </a:prstGeom>
          <a:ln w="12700" cmpd="sng">
            <a:solidFill>
              <a:schemeClr val="tx2">
                <a:lumMod val="75000"/>
              </a:schemeClr>
            </a:solidFill>
            <a:prstDash val="sysDash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오른쪽 중괄호 42"/>
          <p:cNvSpPr/>
          <p:nvPr/>
        </p:nvSpPr>
        <p:spPr>
          <a:xfrm>
            <a:off x="3143240" y="3714752"/>
            <a:ext cx="285752" cy="928694"/>
          </a:xfrm>
          <a:prstGeom prst="rightBrace">
            <a:avLst>
              <a:gd name="adj1" fmla="val 34628"/>
              <a:gd name="adj2" fmla="val 30365"/>
            </a:avLst>
          </a:prstGeom>
          <a:ln w="12700" cmpd="sng">
            <a:solidFill>
              <a:schemeClr val="tx2">
                <a:lumMod val="75000"/>
              </a:schemeClr>
            </a:solidFill>
            <a:prstDash val="sysDash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오른쪽 중괄호 43"/>
          <p:cNvSpPr/>
          <p:nvPr/>
        </p:nvSpPr>
        <p:spPr>
          <a:xfrm>
            <a:off x="3143240" y="4786322"/>
            <a:ext cx="285752" cy="928694"/>
          </a:xfrm>
          <a:prstGeom prst="rightBrace">
            <a:avLst>
              <a:gd name="adj1" fmla="val 34628"/>
              <a:gd name="adj2" fmla="val 30365"/>
            </a:avLst>
          </a:prstGeom>
          <a:ln w="12700" cmpd="sng">
            <a:solidFill>
              <a:schemeClr val="tx2">
                <a:lumMod val="75000"/>
              </a:schemeClr>
            </a:solidFill>
            <a:prstDash val="sysDash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6" name="꺾인 연결선 52"/>
          <p:cNvCxnSpPr/>
          <p:nvPr/>
        </p:nvCxnSpPr>
        <p:spPr>
          <a:xfrm>
            <a:off x="3000364" y="5929330"/>
            <a:ext cx="500066" cy="1588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2">
                <a:lumMod val="75000"/>
              </a:schemeClr>
            </a:solidFill>
            <a:prstDash val="sysDash"/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3" cstate="print"/>
          <a:srcRect t="5897" r="10315" b="5813"/>
          <a:stretch>
            <a:fillRect/>
          </a:stretch>
        </p:blipFill>
        <p:spPr bwMode="auto">
          <a:xfrm rot="16200000">
            <a:off x="6757968" y="1671661"/>
            <a:ext cx="120022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2" name="TextBox 61"/>
          <p:cNvSpPr txBox="1"/>
          <p:nvPr/>
        </p:nvSpPr>
        <p:spPr>
          <a:xfrm>
            <a:off x="6229698" y="2571745"/>
            <a:ext cx="556880" cy="461665"/>
          </a:xfrm>
          <a:prstGeom prst="rect">
            <a:avLst/>
          </a:prstGeom>
          <a:solidFill>
            <a:schemeClr val="tx2">
              <a:lumMod val="60000"/>
              <a:lumOff val="40000"/>
              <a:alpha val="6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1</a:t>
            </a:r>
            <a:r>
              <a:rPr lang="ko-KR" altLang="en-US" sz="12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번</a:t>
            </a:r>
            <a:endParaRPr lang="en-US" altLang="ko-KR" sz="1200" b="1" dirty="0" smtClean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12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버튼</a:t>
            </a:r>
            <a:endParaRPr lang="en-US" altLang="ko-KR" sz="1200" b="1" dirty="0" smtClean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987376" y="2571745"/>
            <a:ext cx="500066" cy="461665"/>
          </a:xfrm>
          <a:prstGeom prst="rect">
            <a:avLst/>
          </a:prstGeom>
          <a:solidFill>
            <a:schemeClr val="tx2">
              <a:lumMod val="60000"/>
              <a:lumOff val="40000"/>
              <a:alpha val="6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r>
              <a:rPr lang="ko-KR" altLang="en-US" sz="12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번 </a:t>
            </a:r>
            <a:endParaRPr lang="en-US" altLang="ko-KR" sz="1200" b="1" dirty="0" smtClean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12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버튼</a:t>
            </a:r>
            <a:endParaRPr lang="en-US" altLang="ko-KR" sz="1200" b="1" dirty="0" smtClean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4" name="타원 33"/>
          <p:cNvSpPr/>
          <p:nvPr/>
        </p:nvSpPr>
        <p:spPr>
          <a:xfrm rot="5400000">
            <a:off x="6184580" y="3071811"/>
            <a:ext cx="357190" cy="35719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5" name="타원 34"/>
          <p:cNvSpPr/>
          <p:nvPr/>
        </p:nvSpPr>
        <p:spPr>
          <a:xfrm rot="5400000">
            <a:off x="8072462" y="3071811"/>
            <a:ext cx="357190" cy="35719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6" name="직사각형 35"/>
          <p:cNvSpPr/>
          <p:nvPr/>
        </p:nvSpPr>
        <p:spPr>
          <a:xfrm>
            <a:off x="3500430" y="2500306"/>
            <a:ext cx="2500330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700" b="1" spc="50" dirty="0" smtClean="0">
                <a:ln w="11430"/>
                <a:solidFill>
                  <a:srgbClr val="0000FF"/>
                </a:solidFill>
              </a:rPr>
              <a:t>1</a:t>
            </a:r>
            <a:r>
              <a:rPr lang="ko-KR" altLang="en-US" sz="1700" b="1" spc="50" dirty="0" smtClean="0">
                <a:ln w="11430"/>
                <a:solidFill>
                  <a:srgbClr val="0000FF"/>
                </a:solidFill>
              </a:rPr>
              <a:t>번 누르고 </a:t>
            </a:r>
            <a:endParaRPr lang="en-US" altLang="ko-KR" sz="1700" b="1" spc="50" dirty="0" smtClean="0">
              <a:ln w="11430"/>
              <a:solidFill>
                <a:srgbClr val="0000FF"/>
              </a:solidFill>
            </a:endParaRPr>
          </a:p>
          <a:p>
            <a:r>
              <a:rPr lang="ko-KR" altLang="en-US" sz="1700" b="1" spc="50" dirty="0" smtClean="0">
                <a:ln w="11430"/>
                <a:solidFill>
                  <a:srgbClr val="0000FF"/>
                </a:solidFill>
              </a:rPr>
              <a:t>카운트 </a:t>
            </a:r>
            <a:r>
              <a:rPr lang="en-US" altLang="ko-KR" sz="1700" b="1" spc="50" dirty="0" smtClean="0">
                <a:ln w="11430"/>
                <a:solidFill>
                  <a:srgbClr val="0000FF"/>
                </a:solidFill>
              </a:rPr>
              <a:t>5</a:t>
            </a:r>
            <a:r>
              <a:rPr lang="ko-KR" altLang="en-US" sz="1700" b="1" spc="50" dirty="0" smtClean="0">
                <a:ln w="11430"/>
                <a:solidFill>
                  <a:srgbClr val="0000FF"/>
                </a:solidFill>
              </a:rPr>
              <a:t>이하라면 </a:t>
            </a:r>
            <a:endParaRPr lang="en-US" altLang="ko-KR" sz="1700" b="1" spc="50" dirty="0" smtClean="0">
              <a:ln w="11430"/>
              <a:solidFill>
                <a:srgbClr val="0000FF"/>
              </a:solidFill>
            </a:endParaRPr>
          </a:p>
          <a:p>
            <a:r>
              <a:rPr lang="en-US" altLang="ko-KR" sz="1700" b="1" spc="50" dirty="0" smtClean="0">
                <a:ln w="11430"/>
                <a:solidFill>
                  <a:srgbClr val="FF0000"/>
                </a:solidFill>
                <a:sym typeface="Wingdings" pitchFamily="2" charset="2"/>
              </a:rPr>
              <a:t></a:t>
            </a:r>
            <a:r>
              <a:rPr lang="ko-KR" altLang="en-US" sz="1700" b="1" spc="50" dirty="0" smtClean="0">
                <a:ln w="11430"/>
                <a:solidFill>
                  <a:srgbClr val="FF0000"/>
                </a:solidFill>
              </a:rPr>
              <a:t>왼쪽</a:t>
            </a:r>
            <a:r>
              <a:rPr lang="en-US" altLang="ko-KR" sz="1700" b="1" spc="50" dirty="0" smtClean="0">
                <a:ln w="11430"/>
                <a:solidFill>
                  <a:srgbClr val="FF0000"/>
                </a:solidFill>
              </a:rPr>
              <a:t>LED </a:t>
            </a:r>
            <a:r>
              <a:rPr lang="ko-KR" altLang="en-US" sz="1700" b="1" spc="50" dirty="0" smtClean="0">
                <a:ln w="11430"/>
                <a:solidFill>
                  <a:srgbClr val="FF0000"/>
                </a:solidFill>
              </a:rPr>
              <a:t>켜기</a:t>
            </a:r>
            <a:endParaRPr lang="en-US" altLang="ko-KR" sz="1700" b="1" spc="50" dirty="0" smtClean="0">
              <a:ln w="11430"/>
              <a:solidFill>
                <a:srgbClr val="FF0000"/>
              </a:solidFill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3500430" y="4833711"/>
            <a:ext cx="407196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700" b="1" spc="50" dirty="0" smtClean="0">
                <a:ln w="11430"/>
                <a:solidFill>
                  <a:srgbClr val="0000FF"/>
                </a:solidFill>
              </a:rPr>
              <a:t>카운트</a:t>
            </a:r>
            <a:r>
              <a:rPr lang="en-US" altLang="ko-KR" sz="1700" b="1" spc="50" dirty="0" smtClean="0">
                <a:ln w="11430"/>
                <a:solidFill>
                  <a:srgbClr val="0000FF"/>
                </a:solidFill>
              </a:rPr>
              <a:t>=10</a:t>
            </a:r>
            <a:r>
              <a:rPr lang="ko-KR" altLang="en-US" sz="1700" b="1" spc="50" dirty="0" smtClean="0">
                <a:ln w="11430"/>
                <a:solidFill>
                  <a:srgbClr val="0000FF"/>
                </a:solidFill>
              </a:rPr>
              <a:t>이면 카운트</a:t>
            </a:r>
            <a:r>
              <a:rPr lang="en-US" altLang="ko-KR" sz="1700" b="1" spc="50" dirty="0" smtClean="0">
                <a:ln w="11430"/>
                <a:solidFill>
                  <a:srgbClr val="0000FF"/>
                </a:solidFill>
              </a:rPr>
              <a:t>=0</a:t>
            </a:r>
            <a:r>
              <a:rPr lang="ko-KR" altLang="en-US" sz="1700" b="1" spc="50" dirty="0" smtClean="0">
                <a:ln w="11430"/>
                <a:solidFill>
                  <a:srgbClr val="0000FF"/>
                </a:solidFill>
              </a:rPr>
              <a:t>으로 초기화</a:t>
            </a:r>
            <a:r>
              <a:rPr lang="en-US" altLang="ko-KR" sz="1700" b="1" spc="50" dirty="0" smtClean="0">
                <a:ln w="11430"/>
                <a:solidFill>
                  <a:srgbClr val="0000FF"/>
                </a:solidFill>
              </a:rPr>
              <a:t>.</a:t>
            </a:r>
          </a:p>
          <a:p>
            <a:r>
              <a:rPr lang="en-US" altLang="ko-KR" sz="1700" b="1" spc="50" dirty="0" smtClean="0">
                <a:ln w="11430"/>
                <a:solidFill>
                  <a:srgbClr val="FF0000"/>
                </a:solidFill>
                <a:sym typeface="Wingdings" pitchFamily="2" charset="2"/>
              </a:rPr>
              <a:t></a:t>
            </a:r>
            <a:r>
              <a:rPr lang="ko-KR" altLang="en-US" sz="1700" b="1" spc="50" dirty="0" smtClean="0">
                <a:ln w="11430"/>
                <a:solidFill>
                  <a:srgbClr val="FF0000"/>
                </a:solidFill>
              </a:rPr>
              <a:t>왼쪽</a:t>
            </a:r>
            <a:r>
              <a:rPr lang="en-US" altLang="ko-KR" sz="1700" b="1" spc="50" dirty="0" smtClean="0">
                <a:ln w="11430"/>
                <a:solidFill>
                  <a:srgbClr val="FF0000"/>
                </a:solidFill>
              </a:rPr>
              <a:t>LED/</a:t>
            </a:r>
            <a:r>
              <a:rPr lang="ko-KR" altLang="en-US" sz="1700" b="1" spc="50" dirty="0" smtClean="0">
                <a:ln w="11430"/>
                <a:solidFill>
                  <a:srgbClr val="FF0000"/>
                </a:solidFill>
              </a:rPr>
              <a:t>오른쪽</a:t>
            </a:r>
            <a:r>
              <a:rPr lang="en-US" altLang="ko-KR" sz="1700" b="1" spc="50" dirty="0" smtClean="0">
                <a:ln w="11430"/>
                <a:solidFill>
                  <a:srgbClr val="FF0000"/>
                </a:solidFill>
              </a:rPr>
              <a:t>LED </a:t>
            </a:r>
            <a:r>
              <a:rPr lang="ko-KR" altLang="en-US" sz="1700" b="1" spc="50" dirty="0" smtClean="0">
                <a:ln w="11430"/>
                <a:solidFill>
                  <a:srgbClr val="FF0000"/>
                </a:solidFill>
              </a:rPr>
              <a:t>끄기</a:t>
            </a:r>
            <a:endParaRPr lang="en-US" altLang="ko-KR" sz="1700" b="1" spc="50" dirty="0" smtClean="0">
              <a:ln w="11430"/>
              <a:solidFill>
                <a:srgbClr val="FF0000"/>
              </a:solidFill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3500430" y="5718263"/>
            <a:ext cx="250033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700" b="1" spc="50" dirty="0" smtClean="0">
                <a:ln w="11430"/>
                <a:solidFill>
                  <a:srgbClr val="0000FF"/>
                </a:solidFill>
              </a:rPr>
              <a:t>카운트 </a:t>
            </a:r>
            <a:r>
              <a:rPr lang="en-US" altLang="ko-KR" sz="1700" b="1" spc="50" dirty="0" smtClean="0">
                <a:ln w="11430"/>
                <a:solidFill>
                  <a:srgbClr val="0000FF"/>
                </a:solidFill>
              </a:rPr>
              <a:t>1</a:t>
            </a:r>
            <a:r>
              <a:rPr lang="ko-KR" altLang="en-US" sz="1700" b="1" spc="50" dirty="0" smtClean="0">
                <a:ln w="11430"/>
                <a:solidFill>
                  <a:srgbClr val="0000FF"/>
                </a:solidFill>
              </a:rPr>
              <a:t>씩 증가하기</a:t>
            </a:r>
            <a:endParaRPr lang="en-US" altLang="ko-KR" sz="1700" b="1" spc="50" dirty="0" smtClean="0">
              <a:ln w="11430"/>
              <a:solidFill>
                <a:srgbClr val="0000FF"/>
              </a:solidFill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3500430" y="3694845"/>
            <a:ext cx="2500330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700" b="1" spc="50" dirty="0" smtClean="0">
                <a:ln w="11430"/>
                <a:solidFill>
                  <a:srgbClr val="0000FF"/>
                </a:solidFill>
              </a:rPr>
              <a:t>2</a:t>
            </a:r>
            <a:r>
              <a:rPr lang="ko-KR" altLang="en-US" sz="1700" b="1" spc="50" dirty="0" smtClean="0">
                <a:ln w="11430"/>
                <a:solidFill>
                  <a:srgbClr val="0000FF"/>
                </a:solidFill>
              </a:rPr>
              <a:t>번 누르고 </a:t>
            </a:r>
            <a:endParaRPr lang="en-US" altLang="ko-KR" sz="1700" b="1" spc="50" dirty="0" smtClean="0">
              <a:ln w="11430"/>
              <a:solidFill>
                <a:srgbClr val="0000FF"/>
              </a:solidFill>
            </a:endParaRPr>
          </a:p>
          <a:p>
            <a:r>
              <a:rPr lang="ko-KR" altLang="en-US" sz="1700" b="1" spc="50" dirty="0" smtClean="0">
                <a:ln w="11430"/>
                <a:solidFill>
                  <a:srgbClr val="0000FF"/>
                </a:solidFill>
              </a:rPr>
              <a:t>카운트 </a:t>
            </a:r>
            <a:r>
              <a:rPr lang="en-US" altLang="ko-KR" sz="1700" b="1" spc="50" dirty="0" smtClean="0">
                <a:ln w="11430"/>
                <a:solidFill>
                  <a:srgbClr val="0000FF"/>
                </a:solidFill>
              </a:rPr>
              <a:t>5</a:t>
            </a:r>
            <a:r>
              <a:rPr lang="ko-KR" altLang="en-US" sz="1700" b="1" spc="50" dirty="0" smtClean="0">
                <a:ln w="11430"/>
                <a:solidFill>
                  <a:srgbClr val="0000FF"/>
                </a:solidFill>
              </a:rPr>
              <a:t>이하라면 </a:t>
            </a:r>
            <a:endParaRPr lang="en-US" altLang="ko-KR" sz="1700" b="1" spc="50" dirty="0" smtClean="0">
              <a:ln w="11430"/>
              <a:solidFill>
                <a:srgbClr val="0000FF"/>
              </a:solidFill>
            </a:endParaRPr>
          </a:p>
          <a:p>
            <a:r>
              <a:rPr lang="en-US" altLang="ko-KR" sz="1700" b="1" spc="50" dirty="0" smtClean="0">
                <a:ln w="11430"/>
                <a:solidFill>
                  <a:srgbClr val="FF0000"/>
                </a:solidFill>
                <a:sym typeface="Wingdings" pitchFamily="2" charset="2"/>
              </a:rPr>
              <a:t></a:t>
            </a:r>
            <a:r>
              <a:rPr lang="ko-KR" altLang="en-US" sz="1700" b="1" spc="50" dirty="0" smtClean="0">
                <a:ln w="11430"/>
                <a:solidFill>
                  <a:srgbClr val="FF0000"/>
                </a:solidFill>
              </a:rPr>
              <a:t>오른쪽</a:t>
            </a:r>
            <a:r>
              <a:rPr lang="en-US" altLang="ko-KR" sz="1700" b="1" spc="50" dirty="0" smtClean="0">
                <a:ln w="11430"/>
                <a:solidFill>
                  <a:srgbClr val="FF0000"/>
                </a:solidFill>
              </a:rPr>
              <a:t>LED </a:t>
            </a:r>
            <a:r>
              <a:rPr lang="ko-KR" altLang="en-US" sz="1700" b="1" spc="50" dirty="0" smtClean="0">
                <a:ln w="11430"/>
                <a:solidFill>
                  <a:srgbClr val="FF0000"/>
                </a:solidFill>
              </a:rPr>
              <a:t>켜기</a:t>
            </a:r>
            <a:endParaRPr lang="en-US" altLang="ko-KR" sz="1700" b="1" spc="50" dirty="0" smtClean="0">
              <a:ln w="11430"/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 t="75481" r="50387" b="20312"/>
          <a:stretch>
            <a:fillRect/>
          </a:stretch>
        </p:blipFill>
        <p:spPr bwMode="auto">
          <a:xfrm>
            <a:off x="6357950" y="3643314"/>
            <a:ext cx="2049236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6"/>
          <p:cNvSpPr>
            <a:spLocks noGrp="1"/>
          </p:cNvSpPr>
          <p:nvPr>
            <p:ph type="body" sz="quarter" idx="13"/>
          </p:nvPr>
        </p:nvSpPr>
        <p:spPr>
          <a:xfrm>
            <a:off x="350218" y="318623"/>
            <a:ext cx="6722112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3500" b="1">
                <a:solidFill>
                  <a:schemeClr val="tx1"/>
                </a:solidFill>
                <a:effectLst/>
                <a:latin typeface="Calibri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dirty="0" smtClean="0"/>
              <a:t>1~4</a:t>
            </a:r>
            <a:r>
              <a:rPr lang="ko-KR" altLang="en-US" dirty="0" smtClean="0"/>
              <a:t>단계 </a:t>
            </a:r>
            <a:r>
              <a:rPr lang="en-US" altLang="ko-KR" dirty="0" smtClean="0"/>
              <a:t>: </a:t>
            </a:r>
            <a:r>
              <a:rPr lang="ko-KR" altLang="en-US" dirty="0" smtClean="0"/>
              <a:t>모아보기</a:t>
            </a:r>
          </a:p>
        </p:txBody>
      </p:sp>
      <p:sp>
        <p:nvSpPr>
          <p:cNvPr id="22" name="오른쪽 중괄호 21"/>
          <p:cNvSpPr/>
          <p:nvPr/>
        </p:nvSpPr>
        <p:spPr>
          <a:xfrm flipH="1">
            <a:off x="5429256" y="214290"/>
            <a:ext cx="357190" cy="1605328"/>
          </a:xfrm>
          <a:prstGeom prst="rightBrace">
            <a:avLst>
              <a:gd name="adj1" fmla="val 39729"/>
              <a:gd name="adj2" fmla="val 70696"/>
            </a:avLst>
          </a:prstGeom>
          <a:ln w="12700" cmpd="sng">
            <a:solidFill>
              <a:schemeClr val="tx2">
                <a:lumMod val="75000"/>
              </a:schemeClr>
            </a:solidFill>
            <a:prstDash val="sysDash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오른쪽 중괄호 22"/>
          <p:cNvSpPr/>
          <p:nvPr/>
        </p:nvSpPr>
        <p:spPr>
          <a:xfrm flipH="1">
            <a:off x="5429256" y="2000240"/>
            <a:ext cx="357190" cy="1285884"/>
          </a:xfrm>
          <a:prstGeom prst="rightBrace">
            <a:avLst>
              <a:gd name="adj1" fmla="val 39729"/>
              <a:gd name="adj2" fmla="val 25058"/>
            </a:avLst>
          </a:prstGeom>
          <a:ln w="12700" cmpd="sng">
            <a:solidFill>
              <a:schemeClr val="tx2">
                <a:lumMod val="75000"/>
              </a:schemeClr>
            </a:solidFill>
            <a:prstDash val="sysDash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오른쪽 중괄호 23"/>
          <p:cNvSpPr/>
          <p:nvPr/>
        </p:nvSpPr>
        <p:spPr>
          <a:xfrm flipH="1">
            <a:off x="5429256" y="3429000"/>
            <a:ext cx="357190" cy="357190"/>
          </a:xfrm>
          <a:prstGeom prst="rightBrace">
            <a:avLst>
              <a:gd name="adj1" fmla="val 39729"/>
              <a:gd name="adj2" fmla="val 37794"/>
            </a:avLst>
          </a:prstGeom>
          <a:ln w="12700" cmpd="sng">
            <a:solidFill>
              <a:schemeClr val="tx2">
                <a:lumMod val="75000"/>
              </a:schemeClr>
            </a:solidFill>
            <a:prstDash val="sysDash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오른쪽 중괄호 24"/>
          <p:cNvSpPr/>
          <p:nvPr/>
        </p:nvSpPr>
        <p:spPr>
          <a:xfrm flipH="1">
            <a:off x="5429256" y="3929066"/>
            <a:ext cx="357190" cy="1500198"/>
          </a:xfrm>
          <a:prstGeom prst="rightBrace">
            <a:avLst>
              <a:gd name="adj1" fmla="val 39729"/>
              <a:gd name="adj2" fmla="val 47650"/>
            </a:avLst>
          </a:prstGeom>
          <a:ln w="12700" cmpd="sng">
            <a:solidFill>
              <a:schemeClr val="tx2">
                <a:lumMod val="75000"/>
              </a:schemeClr>
            </a:solidFill>
            <a:prstDash val="sysDash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오른쪽 중괄호 25"/>
          <p:cNvSpPr/>
          <p:nvPr/>
        </p:nvSpPr>
        <p:spPr>
          <a:xfrm flipH="1">
            <a:off x="5429256" y="5572140"/>
            <a:ext cx="357190" cy="1000132"/>
          </a:xfrm>
          <a:prstGeom prst="rightBrace">
            <a:avLst>
              <a:gd name="adj1" fmla="val 34628"/>
              <a:gd name="adj2" fmla="val 30365"/>
            </a:avLst>
          </a:prstGeom>
          <a:ln w="12700" cmpd="sng">
            <a:solidFill>
              <a:schemeClr val="tx2">
                <a:lumMod val="75000"/>
              </a:schemeClr>
            </a:solidFill>
            <a:prstDash val="sysDash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4572000" y="1176676"/>
            <a:ext cx="756938" cy="369332"/>
          </a:xfrm>
          <a:prstGeom prst="rect">
            <a:avLst/>
          </a:prstGeom>
          <a:solidFill>
            <a:schemeClr val="tx2">
              <a:lumMod val="60000"/>
              <a:lumOff val="40000"/>
              <a:alpha val="28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b="1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1</a:t>
            </a:r>
            <a:r>
              <a:rPr lang="ko-KR" altLang="en-US" b="1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단계</a:t>
            </a:r>
            <a:endParaRPr lang="ko-KR" altLang="en-US" b="1" dirty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72000" y="2143116"/>
            <a:ext cx="756938" cy="369332"/>
          </a:xfrm>
          <a:prstGeom prst="rect">
            <a:avLst/>
          </a:prstGeom>
          <a:solidFill>
            <a:schemeClr val="tx2">
              <a:lumMod val="60000"/>
              <a:lumOff val="40000"/>
              <a:alpha val="28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r>
              <a:rPr lang="ko-KR" altLang="en-US" b="1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단계</a:t>
            </a:r>
            <a:endParaRPr lang="ko-KR" altLang="en-US" b="1" dirty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72000" y="3345420"/>
            <a:ext cx="756938" cy="369332"/>
          </a:xfrm>
          <a:prstGeom prst="rect">
            <a:avLst/>
          </a:prstGeom>
          <a:solidFill>
            <a:schemeClr val="tx2">
              <a:lumMod val="60000"/>
              <a:lumOff val="40000"/>
              <a:alpha val="28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3</a:t>
            </a:r>
            <a:r>
              <a:rPr lang="ko-KR" altLang="en-US" b="1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단계</a:t>
            </a:r>
            <a:endParaRPr lang="ko-KR" altLang="en-US" b="1" dirty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572000" y="4447484"/>
            <a:ext cx="756938" cy="369332"/>
          </a:xfrm>
          <a:prstGeom prst="rect">
            <a:avLst/>
          </a:prstGeom>
          <a:solidFill>
            <a:schemeClr val="tx2">
              <a:lumMod val="60000"/>
              <a:lumOff val="40000"/>
              <a:alpha val="28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4</a:t>
            </a:r>
            <a:r>
              <a:rPr lang="ko-KR" altLang="en-US" b="1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단계</a:t>
            </a:r>
            <a:endParaRPr lang="ko-KR" altLang="en-US" b="1" dirty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000496" y="1533866"/>
            <a:ext cx="1351652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700" b="1" smtClean="0">
                <a:solidFill>
                  <a:srgbClr val="00B0F0"/>
                </a:solidFill>
              </a:rPr>
              <a:t>패드 디자인</a:t>
            </a:r>
            <a:endParaRPr lang="en-US" altLang="ko-KR" sz="1700" b="1" dirty="0" smtClean="0">
              <a:solidFill>
                <a:srgbClr val="00B0F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00166" y="2512448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ko-KR" sz="1700" b="1" dirty="0" smtClean="0">
              <a:solidFill>
                <a:srgbClr val="00B0F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643042" y="3717999"/>
            <a:ext cx="3607078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700" b="1" dirty="0" smtClean="0">
                <a:solidFill>
                  <a:srgbClr val="00B0F0"/>
                </a:solidFill>
              </a:rPr>
              <a:t>0</a:t>
            </a:r>
            <a:r>
              <a:rPr lang="ko-KR" altLang="en-US" sz="1700" b="1" dirty="0" smtClean="0">
                <a:solidFill>
                  <a:srgbClr val="00B0F0"/>
                </a:solidFill>
              </a:rPr>
              <a:t>번 버튼 눌렀을 때 부저 소리 내기</a:t>
            </a:r>
            <a:endParaRPr lang="en-US" altLang="ko-KR" sz="1700" b="1" dirty="0" smtClean="0">
              <a:solidFill>
                <a:srgbClr val="00B0F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357290" y="4789569"/>
            <a:ext cx="3964547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700" b="1" dirty="0" smtClean="0">
                <a:solidFill>
                  <a:srgbClr val="00B0F0"/>
                </a:solidFill>
              </a:rPr>
              <a:t>1</a:t>
            </a:r>
            <a:r>
              <a:rPr lang="ko-KR" altLang="en-US" sz="1700" b="1" dirty="0" smtClean="0">
                <a:solidFill>
                  <a:srgbClr val="00B0F0"/>
                </a:solidFill>
              </a:rPr>
              <a:t>번</a:t>
            </a:r>
            <a:r>
              <a:rPr lang="en-US" altLang="ko-KR" sz="1700" b="1" dirty="0" smtClean="0">
                <a:solidFill>
                  <a:srgbClr val="00B0F0"/>
                </a:solidFill>
              </a:rPr>
              <a:t>, 2</a:t>
            </a:r>
            <a:r>
              <a:rPr lang="ko-KR" altLang="en-US" sz="1700" b="1" dirty="0" smtClean="0">
                <a:solidFill>
                  <a:srgbClr val="00B0F0"/>
                </a:solidFill>
              </a:rPr>
              <a:t>번 버튼 눌렀을 때 </a:t>
            </a:r>
            <a:r>
              <a:rPr lang="en-US" altLang="ko-KR" sz="1700" b="1" dirty="0" smtClean="0">
                <a:solidFill>
                  <a:srgbClr val="00B0F0"/>
                </a:solidFill>
              </a:rPr>
              <a:t>LED </a:t>
            </a:r>
            <a:r>
              <a:rPr lang="ko-KR" altLang="en-US" sz="1700" b="1" dirty="0" smtClean="0">
                <a:solidFill>
                  <a:srgbClr val="00B0F0"/>
                </a:solidFill>
              </a:rPr>
              <a:t>점멸하기</a:t>
            </a:r>
            <a:endParaRPr lang="en-US" altLang="ko-KR" sz="1700" b="1" dirty="0" smtClean="0">
              <a:solidFill>
                <a:srgbClr val="00B0F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16619" y="5715016"/>
            <a:ext cx="4012637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700" b="1" dirty="0" smtClean="0">
                <a:solidFill>
                  <a:srgbClr val="00B0F0"/>
                </a:solidFill>
              </a:rPr>
              <a:t>LED </a:t>
            </a:r>
            <a:r>
              <a:rPr lang="ko-KR" altLang="en-US" sz="1700" b="1" dirty="0" smtClean="0">
                <a:solidFill>
                  <a:srgbClr val="00B0F0"/>
                </a:solidFill>
              </a:rPr>
              <a:t>점멸 시간간격을 위한 카운트 설정</a:t>
            </a:r>
            <a:endParaRPr lang="en-US" altLang="ko-KR" sz="1700" b="1" dirty="0" smtClean="0">
              <a:solidFill>
                <a:srgbClr val="00B0F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357290" y="2571744"/>
            <a:ext cx="4123245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700" b="1" dirty="0" smtClean="0">
                <a:solidFill>
                  <a:srgbClr val="00B0F0"/>
                </a:solidFill>
              </a:rPr>
              <a:t>변수 설정 </a:t>
            </a:r>
            <a:r>
              <a:rPr lang="en-US" altLang="ko-KR" sz="1700" b="1" dirty="0" smtClean="0">
                <a:solidFill>
                  <a:srgbClr val="00B0F0"/>
                </a:solidFill>
              </a:rPr>
              <a:t>&amp; </a:t>
            </a:r>
            <a:r>
              <a:rPr lang="ko-KR" altLang="en-US" sz="1700" b="1" dirty="0" smtClean="0">
                <a:solidFill>
                  <a:srgbClr val="00B0F0"/>
                </a:solidFill>
              </a:rPr>
              <a:t>왼쪽</a:t>
            </a:r>
            <a:r>
              <a:rPr lang="en-US" altLang="ko-KR" sz="1700" b="1" dirty="0" smtClean="0">
                <a:solidFill>
                  <a:srgbClr val="00B0F0"/>
                </a:solidFill>
              </a:rPr>
              <a:t>/</a:t>
            </a:r>
            <a:r>
              <a:rPr lang="ko-KR" altLang="en-US" sz="1700" b="1" dirty="0" smtClean="0">
                <a:solidFill>
                  <a:srgbClr val="00B0F0"/>
                </a:solidFill>
              </a:rPr>
              <a:t>오른쪽 모터 회전하기</a:t>
            </a:r>
            <a:endParaRPr lang="en-US" altLang="ko-KR" sz="1700" b="1" dirty="0" smtClean="0">
              <a:solidFill>
                <a:srgbClr val="00B0F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126230"/>
            <a:ext cx="3143272" cy="6588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그룹 45"/>
          <p:cNvGrpSpPr/>
          <p:nvPr/>
        </p:nvGrpSpPr>
        <p:grpSpPr>
          <a:xfrm>
            <a:off x="8072462" y="4929198"/>
            <a:ext cx="652400" cy="1500198"/>
            <a:chOff x="9765149" y="1426965"/>
            <a:chExt cx="855319" cy="1966812"/>
          </a:xfrm>
        </p:grpSpPr>
        <p:grpSp>
          <p:nvGrpSpPr>
            <p:cNvPr id="7" name="그룹 33"/>
            <p:cNvGrpSpPr/>
            <p:nvPr/>
          </p:nvGrpSpPr>
          <p:grpSpPr>
            <a:xfrm>
              <a:off x="9852735" y="1703839"/>
              <a:ext cx="701081" cy="1689938"/>
              <a:chOff x="701675" y="5408613"/>
              <a:chExt cx="939800" cy="2265363"/>
            </a:xfrm>
          </p:grpSpPr>
          <p:sp>
            <p:nvSpPr>
              <p:cNvPr id="16" name="Freeform 279"/>
              <p:cNvSpPr>
                <a:spLocks noEditPoints="1"/>
              </p:cNvSpPr>
              <p:nvPr/>
            </p:nvSpPr>
            <p:spPr bwMode="auto">
              <a:xfrm>
                <a:off x="738188" y="5438775"/>
                <a:ext cx="868363" cy="2206625"/>
              </a:xfrm>
              <a:custGeom>
                <a:avLst/>
                <a:gdLst>
                  <a:gd name="T0" fmla="*/ 862 w 1093"/>
                  <a:gd name="T1" fmla="*/ 1765 h 2779"/>
                  <a:gd name="T2" fmla="*/ 1007 w 1093"/>
                  <a:gd name="T3" fmla="*/ 1661 h 2779"/>
                  <a:gd name="T4" fmla="*/ 1075 w 1093"/>
                  <a:gd name="T5" fmla="*/ 1549 h 2779"/>
                  <a:gd name="T6" fmla="*/ 1089 w 1093"/>
                  <a:gd name="T7" fmla="*/ 1388 h 2779"/>
                  <a:gd name="T8" fmla="*/ 1061 w 1093"/>
                  <a:gd name="T9" fmla="*/ 1295 h 2779"/>
                  <a:gd name="T10" fmla="*/ 936 w 1093"/>
                  <a:gd name="T11" fmla="*/ 1148 h 2779"/>
                  <a:gd name="T12" fmla="*/ 789 w 1093"/>
                  <a:gd name="T13" fmla="*/ 1071 h 2779"/>
                  <a:gd name="T14" fmla="*/ 651 w 1093"/>
                  <a:gd name="T15" fmla="*/ 976 h 2779"/>
                  <a:gd name="T16" fmla="*/ 879 w 1093"/>
                  <a:gd name="T17" fmla="*/ 897 h 2779"/>
                  <a:gd name="T18" fmla="*/ 1020 w 1093"/>
                  <a:gd name="T19" fmla="*/ 726 h 2779"/>
                  <a:gd name="T20" fmla="*/ 1050 w 1093"/>
                  <a:gd name="T21" fmla="*/ 526 h 2779"/>
                  <a:gd name="T22" fmla="*/ 1019 w 1093"/>
                  <a:gd name="T23" fmla="*/ 373 h 2779"/>
                  <a:gd name="T24" fmla="*/ 948 w 1093"/>
                  <a:gd name="T25" fmla="*/ 233 h 2779"/>
                  <a:gd name="T26" fmla="*/ 841 w 1093"/>
                  <a:gd name="T27" fmla="*/ 117 h 2779"/>
                  <a:gd name="T28" fmla="*/ 709 w 1093"/>
                  <a:gd name="T29" fmla="*/ 37 h 2779"/>
                  <a:gd name="T30" fmla="*/ 556 w 1093"/>
                  <a:gd name="T31" fmla="*/ 2 h 2779"/>
                  <a:gd name="T32" fmla="*/ 423 w 1093"/>
                  <a:gd name="T33" fmla="*/ 11 h 2779"/>
                  <a:gd name="T34" fmla="*/ 278 w 1093"/>
                  <a:gd name="T35" fmla="*/ 65 h 2779"/>
                  <a:gd name="T36" fmla="*/ 156 w 1093"/>
                  <a:gd name="T37" fmla="*/ 155 h 2779"/>
                  <a:gd name="T38" fmla="*/ 65 w 1093"/>
                  <a:gd name="T39" fmla="*/ 274 h 2779"/>
                  <a:gd name="T40" fmla="*/ 11 w 1093"/>
                  <a:gd name="T41" fmla="*/ 416 h 2779"/>
                  <a:gd name="T42" fmla="*/ 2 w 1093"/>
                  <a:gd name="T43" fmla="*/ 571 h 2779"/>
                  <a:gd name="T44" fmla="*/ 95 w 1093"/>
                  <a:gd name="T45" fmla="*/ 814 h 2779"/>
                  <a:gd name="T46" fmla="*/ 295 w 1093"/>
                  <a:gd name="T47" fmla="*/ 948 h 2779"/>
                  <a:gd name="T48" fmla="*/ 407 w 1093"/>
                  <a:gd name="T49" fmla="*/ 1039 h 2779"/>
                  <a:gd name="T50" fmla="*/ 214 w 1093"/>
                  <a:gd name="T51" fmla="*/ 1118 h 2779"/>
                  <a:gd name="T52" fmla="*/ 101 w 1093"/>
                  <a:gd name="T53" fmla="*/ 1232 h 2779"/>
                  <a:gd name="T54" fmla="*/ 31 w 1093"/>
                  <a:gd name="T55" fmla="*/ 1392 h 2779"/>
                  <a:gd name="T56" fmla="*/ 37 w 1093"/>
                  <a:gd name="T57" fmla="*/ 1511 h 2779"/>
                  <a:gd name="T58" fmla="*/ 134 w 1093"/>
                  <a:gd name="T59" fmla="*/ 1683 h 2779"/>
                  <a:gd name="T60" fmla="*/ 237 w 1093"/>
                  <a:gd name="T61" fmla="*/ 1756 h 2779"/>
                  <a:gd name="T62" fmla="*/ 231 w 1093"/>
                  <a:gd name="T63" fmla="*/ 2480 h 2779"/>
                  <a:gd name="T64" fmla="*/ 93 w 1093"/>
                  <a:gd name="T65" fmla="*/ 2540 h 2779"/>
                  <a:gd name="T66" fmla="*/ 48 w 1093"/>
                  <a:gd name="T67" fmla="*/ 2607 h 2779"/>
                  <a:gd name="T68" fmla="*/ 52 w 1093"/>
                  <a:gd name="T69" fmla="*/ 2708 h 2779"/>
                  <a:gd name="T70" fmla="*/ 73 w 1093"/>
                  <a:gd name="T71" fmla="*/ 2739 h 2779"/>
                  <a:gd name="T72" fmla="*/ 177 w 1093"/>
                  <a:gd name="T73" fmla="*/ 2775 h 2779"/>
                  <a:gd name="T74" fmla="*/ 390 w 1093"/>
                  <a:gd name="T75" fmla="*/ 2769 h 2779"/>
                  <a:gd name="T76" fmla="*/ 490 w 1093"/>
                  <a:gd name="T77" fmla="*/ 2728 h 2779"/>
                  <a:gd name="T78" fmla="*/ 507 w 1093"/>
                  <a:gd name="T79" fmla="*/ 2607 h 2779"/>
                  <a:gd name="T80" fmla="*/ 586 w 1093"/>
                  <a:gd name="T81" fmla="*/ 2655 h 2779"/>
                  <a:gd name="T82" fmla="*/ 662 w 1093"/>
                  <a:gd name="T83" fmla="*/ 2736 h 2779"/>
                  <a:gd name="T84" fmla="*/ 852 w 1093"/>
                  <a:gd name="T85" fmla="*/ 2760 h 2779"/>
                  <a:gd name="T86" fmla="*/ 1020 w 1093"/>
                  <a:gd name="T87" fmla="*/ 2728 h 2779"/>
                  <a:gd name="T88" fmla="*/ 1054 w 1093"/>
                  <a:gd name="T89" fmla="*/ 2659 h 2779"/>
                  <a:gd name="T90" fmla="*/ 1024 w 1093"/>
                  <a:gd name="T91" fmla="*/ 2571 h 2779"/>
                  <a:gd name="T92" fmla="*/ 955 w 1093"/>
                  <a:gd name="T93" fmla="*/ 2504 h 2779"/>
                  <a:gd name="T94" fmla="*/ 834 w 1093"/>
                  <a:gd name="T95" fmla="*/ 2465 h 2779"/>
                  <a:gd name="T96" fmla="*/ 270 w 1093"/>
                  <a:gd name="T97" fmla="*/ 1528 h 2779"/>
                  <a:gd name="T98" fmla="*/ 216 w 1093"/>
                  <a:gd name="T99" fmla="*/ 1441 h 2779"/>
                  <a:gd name="T100" fmla="*/ 239 w 1093"/>
                  <a:gd name="T101" fmla="*/ 1383 h 2779"/>
                  <a:gd name="T102" fmla="*/ 330 w 1093"/>
                  <a:gd name="T103" fmla="*/ 1321 h 2779"/>
                  <a:gd name="T104" fmla="*/ 502 w 1093"/>
                  <a:gd name="T105" fmla="*/ 2428 h 2779"/>
                  <a:gd name="T106" fmla="*/ 507 w 1093"/>
                  <a:gd name="T107" fmla="*/ 2088 h 2779"/>
                  <a:gd name="T108" fmla="*/ 546 w 1093"/>
                  <a:gd name="T109" fmla="*/ 1920 h 2779"/>
                  <a:gd name="T110" fmla="*/ 584 w 1093"/>
                  <a:gd name="T111" fmla="*/ 2213 h 2779"/>
                  <a:gd name="T112" fmla="*/ 565 w 1093"/>
                  <a:gd name="T113" fmla="*/ 2581 h 2779"/>
                  <a:gd name="T114" fmla="*/ 819 w 1093"/>
                  <a:gd name="T115" fmla="*/ 1323 h 2779"/>
                  <a:gd name="T116" fmla="*/ 890 w 1093"/>
                  <a:gd name="T117" fmla="*/ 1403 h 2779"/>
                  <a:gd name="T118" fmla="*/ 884 w 1093"/>
                  <a:gd name="T119" fmla="*/ 1497 h 2779"/>
                  <a:gd name="T120" fmla="*/ 791 w 1093"/>
                  <a:gd name="T121" fmla="*/ 1566 h 27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093" h="2779">
                    <a:moveTo>
                      <a:pt x="808" y="2461"/>
                    </a:moveTo>
                    <a:lnTo>
                      <a:pt x="783" y="1793"/>
                    </a:lnTo>
                    <a:lnTo>
                      <a:pt x="783" y="1793"/>
                    </a:lnTo>
                    <a:lnTo>
                      <a:pt x="798" y="1790"/>
                    </a:lnTo>
                    <a:lnTo>
                      <a:pt x="836" y="1776"/>
                    </a:lnTo>
                    <a:lnTo>
                      <a:pt x="862" y="1765"/>
                    </a:lnTo>
                    <a:lnTo>
                      <a:pt x="890" y="1752"/>
                    </a:lnTo>
                    <a:lnTo>
                      <a:pt x="920" y="1735"/>
                    </a:lnTo>
                    <a:lnTo>
                      <a:pt x="950" y="1715"/>
                    </a:lnTo>
                    <a:lnTo>
                      <a:pt x="979" y="1691"/>
                    </a:lnTo>
                    <a:lnTo>
                      <a:pt x="994" y="1676"/>
                    </a:lnTo>
                    <a:lnTo>
                      <a:pt x="1007" y="1661"/>
                    </a:lnTo>
                    <a:lnTo>
                      <a:pt x="1020" y="1646"/>
                    </a:lnTo>
                    <a:lnTo>
                      <a:pt x="1033" y="1629"/>
                    </a:lnTo>
                    <a:lnTo>
                      <a:pt x="1045" y="1610"/>
                    </a:lnTo>
                    <a:lnTo>
                      <a:pt x="1056" y="1590"/>
                    </a:lnTo>
                    <a:lnTo>
                      <a:pt x="1065" y="1569"/>
                    </a:lnTo>
                    <a:lnTo>
                      <a:pt x="1075" y="1549"/>
                    </a:lnTo>
                    <a:lnTo>
                      <a:pt x="1082" y="1525"/>
                    </a:lnTo>
                    <a:lnTo>
                      <a:pt x="1086" y="1500"/>
                    </a:lnTo>
                    <a:lnTo>
                      <a:pt x="1089" y="1474"/>
                    </a:lnTo>
                    <a:lnTo>
                      <a:pt x="1093" y="1446"/>
                    </a:lnTo>
                    <a:lnTo>
                      <a:pt x="1093" y="1418"/>
                    </a:lnTo>
                    <a:lnTo>
                      <a:pt x="1089" y="1388"/>
                    </a:lnTo>
                    <a:lnTo>
                      <a:pt x="1089" y="1388"/>
                    </a:lnTo>
                    <a:lnTo>
                      <a:pt x="1088" y="1375"/>
                    </a:lnTo>
                    <a:lnTo>
                      <a:pt x="1086" y="1360"/>
                    </a:lnTo>
                    <a:lnTo>
                      <a:pt x="1080" y="1342"/>
                    </a:lnTo>
                    <a:lnTo>
                      <a:pt x="1073" y="1319"/>
                    </a:lnTo>
                    <a:lnTo>
                      <a:pt x="1061" y="1295"/>
                    </a:lnTo>
                    <a:lnTo>
                      <a:pt x="1045" y="1267"/>
                    </a:lnTo>
                    <a:lnTo>
                      <a:pt x="1026" y="1237"/>
                    </a:lnTo>
                    <a:lnTo>
                      <a:pt x="1002" y="1207"/>
                    </a:lnTo>
                    <a:lnTo>
                      <a:pt x="972" y="1177"/>
                    </a:lnTo>
                    <a:lnTo>
                      <a:pt x="955" y="1162"/>
                    </a:lnTo>
                    <a:lnTo>
                      <a:pt x="936" y="1148"/>
                    </a:lnTo>
                    <a:lnTo>
                      <a:pt x="916" y="1134"/>
                    </a:lnTo>
                    <a:lnTo>
                      <a:pt x="895" y="1120"/>
                    </a:lnTo>
                    <a:lnTo>
                      <a:pt x="871" y="1107"/>
                    </a:lnTo>
                    <a:lnTo>
                      <a:pt x="845" y="1093"/>
                    </a:lnTo>
                    <a:lnTo>
                      <a:pt x="819" y="1082"/>
                    </a:lnTo>
                    <a:lnTo>
                      <a:pt x="789" y="1071"/>
                    </a:lnTo>
                    <a:lnTo>
                      <a:pt x="757" y="1060"/>
                    </a:lnTo>
                    <a:lnTo>
                      <a:pt x="724" y="1051"/>
                    </a:lnTo>
                    <a:lnTo>
                      <a:pt x="688" y="1043"/>
                    </a:lnTo>
                    <a:lnTo>
                      <a:pt x="651" y="1036"/>
                    </a:lnTo>
                    <a:lnTo>
                      <a:pt x="651" y="976"/>
                    </a:lnTo>
                    <a:lnTo>
                      <a:pt x="651" y="976"/>
                    </a:lnTo>
                    <a:lnTo>
                      <a:pt x="694" y="970"/>
                    </a:lnTo>
                    <a:lnTo>
                      <a:pt x="735" y="961"/>
                    </a:lnTo>
                    <a:lnTo>
                      <a:pt x="774" y="948"/>
                    </a:lnTo>
                    <a:lnTo>
                      <a:pt x="811" y="935"/>
                    </a:lnTo>
                    <a:lnTo>
                      <a:pt x="845" y="918"/>
                    </a:lnTo>
                    <a:lnTo>
                      <a:pt x="879" y="897"/>
                    </a:lnTo>
                    <a:lnTo>
                      <a:pt x="908" y="877"/>
                    </a:lnTo>
                    <a:lnTo>
                      <a:pt x="936" y="853"/>
                    </a:lnTo>
                    <a:lnTo>
                      <a:pt x="963" y="825"/>
                    </a:lnTo>
                    <a:lnTo>
                      <a:pt x="985" y="795"/>
                    </a:lnTo>
                    <a:lnTo>
                      <a:pt x="1005" y="761"/>
                    </a:lnTo>
                    <a:lnTo>
                      <a:pt x="1020" y="726"/>
                    </a:lnTo>
                    <a:lnTo>
                      <a:pt x="1033" y="687"/>
                    </a:lnTo>
                    <a:lnTo>
                      <a:pt x="1043" y="646"/>
                    </a:lnTo>
                    <a:lnTo>
                      <a:pt x="1048" y="601"/>
                    </a:lnTo>
                    <a:lnTo>
                      <a:pt x="1050" y="552"/>
                    </a:lnTo>
                    <a:lnTo>
                      <a:pt x="1050" y="552"/>
                    </a:lnTo>
                    <a:lnTo>
                      <a:pt x="1050" y="526"/>
                    </a:lnTo>
                    <a:lnTo>
                      <a:pt x="1048" y="500"/>
                    </a:lnTo>
                    <a:lnTo>
                      <a:pt x="1045" y="474"/>
                    </a:lnTo>
                    <a:lnTo>
                      <a:pt x="1041" y="448"/>
                    </a:lnTo>
                    <a:lnTo>
                      <a:pt x="1035" y="423"/>
                    </a:lnTo>
                    <a:lnTo>
                      <a:pt x="1028" y="397"/>
                    </a:lnTo>
                    <a:lnTo>
                      <a:pt x="1019" y="373"/>
                    </a:lnTo>
                    <a:lnTo>
                      <a:pt x="1009" y="349"/>
                    </a:lnTo>
                    <a:lnTo>
                      <a:pt x="1000" y="325"/>
                    </a:lnTo>
                    <a:lnTo>
                      <a:pt x="989" y="300"/>
                    </a:lnTo>
                    <a:lnTo>
                      <a:pt x="976" y="278"/>
                    </a:lnTo>
                    <a:lnTo>
                      <a:pt x="963" y="256"/>
                    </a:lnTo>
                    <a:lnTo>
                      <a:pt x="948" y="233"/>
                    </a:lnTo>
                    <a:lnTo>
                      <a:pt x="933" y="213"/>
                    </a:lnTo>
                    <a:lnTo>
                      <a:pt x="916" y="192"/>
                    </a:lnTo>
                    <a:lnTo>
                      <a:pt x="899" y="172"/>
                    </a:lnTo>
                    <a:lnTo>
                      <a:pt x="880" y="153"/>
                    </a:lnTo>
                    <a:lnTo>
                      <a:pt x="862" y="134"/>
                    </a:lnTo>
                    <a:lnTo>
                      <a:pt x="841" y="117"/>
                    </a:lnTo>
                    <a:lnTo>
                      <a:pt x="821" y="101"/>
                    </a:lnTo>
                    <a:lnTo>
                      <a:pt x="800" y="86"/>
                    </a:lnTo>
                    <a:lnTo>
                      <a:pt x="778" y="73"/>
                    </a:lnTo>
                    <a:lnTo>
                      <a:pt x="755" y="60"/>
                    </a:lnTo>
                    <a:lnTo>
                      <a:pt x="733" y="48"/>
                    </a:lnTo>
                    <a:lnTo>
                      <a:pt x="709" y="37"/>
                    </a:lnTo>
                    <a:lnTo>
                      <a:pt x="685" y="28"/>
                    </a:lnTo>
                    <a:lnTo>
                      <a:pt x="660" y="20"/>
                    </a:lnTo>
                    <a:lnTo>
                      <a:pt x="634" y="13"/>
                    </a:lnTo>
                    <a:lnTo>
                      <a:pt x="608" y="7"/>
                    </a:lnTo>
                    <a:lnTo>
                      <a:pt x="582" y="4"/>
                    </a:lnTo>
                    <a:lnTo>
                      <a:pt x="556" y="2"/>
                    </a:lnTo>
                    <a:lnTo>
                      <a:pt x="530" y="0"/>
                    </a:lnTo>
                    <a:lnTo>
                      <a:pt x="530" y="0"/>
                    </a:lnTo>
                    <a:lnTo>
                      <a:pt x="502" y="2"/>
                    </a:lnTo>
                    <a:lnTo>
                      <a:pt x="476" y="4"/>
                    </a:lnTo>
                    <a:lnTo>
                      <a:pt x="449" y="7"/>
                    </a:lnTo>
                    <a:lnTo>
                      <a:pt x="423" y="11"/>
                    </a:lnTo>
                    <a:lnTo>
                      <a:pt x="397" y="17"/>
                    </a:lnTo>
                    <a:lnTo>
                      <a:pt x="373" y="24"/>
                    </a:lnTo>
                    <a:lnTo>
                      <a:pt x="349" y="33"/>
                    </a:lnTo>
                    <a:lnTo>
                      <a:pt x="324" y="43"/>
                    </a:lnTo>
                    <a:lnTo>
                      <a:pt x="300" y="52"/>
                    </a:lnTo>
                    <a:lnTo>
                      <a:pt x="278" y="65"/>
                    </a:lnTo>
                    <a:lnTo>
                      <a:pt x="255" y="76"/>
                    </a:lnTo>
                    <a:lnTo>
                      <a:pt x="235" y="91"/>
                    </a:lnTo>
                    <a:lnTo>
                      <a:pt x="214" y="106"/>
                    </a:lnTo>
                    <a:lnTo>
                      <a:pt x="194" y="121"/>
                    </a:lnTo>
                    <a:lnTo>
                      <a:pt x="175" y="138"/>
                    </a:lnTo>
                    <a:lnTo>
                      <a:pt x="156" y="155"/>
                    </a:lnTo>
                    <a:lnTo>
                      <a:pt x="138" y="173"/>
                    </a:lnTo>
                    <a:lnTo>
                      <a:pt x="121" y="192"/>
                    </a:lnTo>
                    <a:lnTo>
                      <a:pt x="106" y="213"/>
                    </a:lnTo>
                    <a:lnTo>
                      <a:pt x="91" y="233"/>
                    </a:lnTo>
                    <a:lnTo>
                      <a:pt x="76" y="254"/>
                    </a:lnTo>
                    <a:lnTo>
                      <a:pt x="65" y="274"/>
                    </a:lnTo>
                    <a:lnTo>
                      <a:pt x="52" y="297"/>
                    </a:lnTo>
                    <a:lnTo>
                      <a:pt x="43" y="321"/>
                    </a:lnTo>
                    <a:lnTo>
                      <a:pt x="31" y="343"/>
                    </a:lnTo>
                    <a:lnTo>
                      <a:pt x="24" y="367"/>
                    </a:lnTo>
                    <a:lnTo>
                      <a:pt x="17" y="392"/>
                    </a:lnTo>
                    <a:lnTo>
                      <a:pt x="11" y="416"/>
                    </a:lnTo>
                    <a:lnTo>
                      <a:pt x="5" y="442"/>
                    </a:lnTo>
                    <a:lnTo>
                      <a:pt x="2" y="468"/>
                    </a:lnTo>
                    <a:lnTo>
                      <a:pt x="0" y="493"/>
                    </a:lnTo>
                    <a:lnTo>
                      <a:pt x="0" y="519"/>
                    </a:lnTo>
                    <a:lnTo>
                      <a:pt x="0" y="519"/>
                    </a:lnTo>
                    <a:lnTo>
                      <a:pt x="2" y="571"/>
                    </a:lnTo>
                    <a:lnTo>
                      <a:pt x="7" y="619"/>
                    </a:lnTo>
                    <a:lnTo>
                      <a:pt x="18" y="664"/>
                    </a:lnTo>
                    <a:lnTo>
                      <a:pt x="31" y="705"/>
                    </a:lnTo>
                    <a:lnTo>
                      <a:pt x="50" y="744"/>
                    </a:lnTo>
                    <a:lnTo>
                      <a:pt x="71" y="780"/>
                    </a:lnTo>
                    <a:lnTo>
                      <a:pt x="95" y="814"/>
                    </a:lnTo>
                    <a:lnTo>
                      <a:pt x="121" y="843"/>
                    </a:lnTo>
                    <a:lnTo>
                      <a:pt x="151" y="870"/>
                    </a:lnTo>
                    <a:lnTo>
                      <a:pt x="183" y="894"/>
                    </a:lnTo>
                    <a:lnTo>
                      <a:pt x="218" y="914"/>
                    </a:lnTo>
                    <a:lnTo>
                      <a:pt x="255" y="933"/>
                    </a:lnTo>
                    <a:lnTo>
                      <a:pt x="295" y="948"/>
                    </a:lnTo>
                    <a:lnTo>
                      <a:pt x="334" y="961"/>
                    </a:lnTo>
                    <a:lnTo>
                      <a:pt x="377" y="970"/>
                    </a:lnTo>
                    <a:lnTo>
                      <a:pt x="421" y="978"/>
                    </a:lnTo>
                    <a:lnTo>
                      <a:pt x="421" y="1039"/>
                    </a:lnTo>
                    <a:lnTo>
                      <a:pt x="421" y="1039"/>
                    </a:lnTo>
                    <a:lnTo>
                      <a:pt x="407" y="1039"/>
                    </a:lnTo>
                    <a:lnTo>
                      <a:pt x="369" y="1049"/>
                    </a:lnTo>
                    <a:lnTo>
                      <a:pt x="343" y="1054"/>
                    </a:lnTo>
                    <a:lnTo>
                      <a:pt x="313" y="1065"/>
                    </a:lnTo>
                    <a:lnTo>
                      <a:pt x="281" y="1079"/>
                    </a:lnTo>
                    <a:lnTo>
                      <a:pt x="248" y="1095"/>
                    </a:lnTo>
                    <a:lnTo>
                      <a:pt x="214" y="1118"/>
                    </a:lnTo>
                    <a:lnTo>
                      <a:pt x="181" y="1144"/>
                    </a:lnTo>
                    <a:lnTo>
                      <a:pt x="164" y="1159"/>
                    </a:lnTo>
                    <a:lnTo>
                      <a:pt x="147" y="1174"/>
                    </a:lnTo>
                    <a:lnTo>
                      <a:pt x="130" y="1192"/>
                    </a:lnTo>
                    <a:lnTo>
                      <a:pt x="115" y="1211"/>
                    </a:lnTo>
                    <a:lnTo>
                      <a:pt x="101" y="1232"/>
                    </a:lnTo>
                    <a:lnTo>
                      <a:pt x="86" y="1254"/>
                    </a:lnTo>
                    <a:lnTo>
                      <a:pt x="73" y="1278"/>
                    </a:lnTo>
                    <a:lnTo>
                      <a:pt x="61" y="1304"/>
                    </a:lnTo>
                    <a:lnTo>
                      <a:pt x="50" y="1330"/>
                    </a:lnTo>
                    <a:lnTo>
                      <a:pt x="39" y="1360"/>
                    </a:lnTo>
                    <a:lnTo>
                      <a:pt x="31" y="1392"/>
                    </a:lnTo>
                    <a:lnTo>
                      <a:pt x="24" y="1424"/>
                    </a:lnTo>
                    <a:lnTo>
                      <a:pt x="24" y="1424"/>
                    </a:lnTo>
                    <a:lnTo>
                      <a:pt x="24" y="1437"/>
                    </a:lnTo>
                    <a:lnTo>
                      <a:pt x="28" y="1467"/>
                    </a:lnTo>
                    <a:lnTo>
                      <a:pt x="31" y="1487"/>
                    </a:lnTo>
                    <a:lnTo>
                      <a:pt x="37" y="1511"/>
                    </a:lnTo>
                    <a:lnTo>
                      <a:pt x="45" y="1538"/>
                    </a:lnTo>
                    <a:lnTo>
                      <a:pt x="56" y="1566"/>
                    </a:lnTo>
                    <a:lnTo>
                      <a:pt x="71" y="1595"/>
                    </a:lnTo>
                    <a:lnTo>
                      <a:pt x="87" y="1625"/>
                    </a:lnTo>
                    <a:lnTo>
                      <a:pt x="108" y="1655"/>
                    </a:lnTo>
                    <a:lnTo>
                      <a:pt x="134" y="1683"/>
                    </a:lnTo>
                    <a:lnTo>
                      <a:pt x="147" y="1696"/>
                    </a:lnTo>
                    <a:lnTo>
                      <a:pt x="162" y="1709"/>
                    </a:lnTo>
                    <a:lnTo>
                      <a:pt x="179" y="1722"/>
                    </a:lnTo>
                    <a:lnTo>
                      <a:pt x="198" y="1735"/>
                    </a:lnTo>
                    <a:lnTo>
                      <a:pt x="216" y="1747"/>
                    </a:lnTo>
                    <a:lnTo>
                      <a:pt x="237" y="1756"/>
                    </a:lnTo>
                    <a:lnTo>
                      <a:pt x="259" y="1767"/>
                    </a:lnTo>
                    <a:lnTo>
                      <a:pt x="283" y="1775"/>
                    </a:lnTo>
                    <a:lnTo>
                      <a:pt x="276" y="2474"/>
                    </a:lnTo>
                    <a:lnTo>
                      <a:pt x="276" y="2474"/>
                    </a:lnTo>
                    <a:lnTo>
                      <a:pt x="263" y="2476"/>
                    </a:lnTo>
                    <a:lnTo>
                      <a:pt x="231" y="2480"/>
                    </a:lnTo>
                    <a:lnTo>
                      <a:pt x="211" y="2486"/>
                    </a:lnTo>
                    <a:lnTo>
                      <a:pt x="186" y="2491"/>
                    </a:lnTo>
                    <a:lnTo>
                      <a:pt x="162" y="2501"/>
                    </a:lnTo>
                    <a:lnTo>
                      <a:pt x="138" y="2512"/>
                    </a:lnTo>
                    <a:lnTo>
                      <a:pt x="115" y="2525"/>
                    </a:lnTo>
                    <a:lnTo>
                      <a:pt x="93" y="2540"/>
                    </a:lnTo>
                    <a:lnTo>
                      <a:pt x="84" y="2549"/>
                    </a:lnTo>
                    <a:lnTo>
                      <a:pt x="74" y="2558"/>
                    </a:lnTo>
                    <a:lnTo>
                      <a:pt x="67" y="2570"/>
                    </a:lnTo>
                    <a:lnTo>
                      <a:pt x="59" y="2581"/>
                    </a:lnTo>
                    <a:lnTo>
                      <a:pt x="52" y="2594"/>
                    </a:lnTo>
                    <a:lnTo>
                      <a:pt x="48" y="2607"/>
                    </a:lnTo>
                    <a:lnTo>
                      <a:pt x="45" y="2620"/>
                    </a:lnTo>
                    <a:lnTo>
                      <a:pt x="43" y="2637"/>
                    </a:lnTo>
                    <a:lnTo>
                      <a:pt x="43" y="2652"/>
                    </a:lnTo>
                    <a:lnTo>
                      <a:pt x="45" y="2668"/>
                    </a:lnTo>
                    <a:lnTo>
                      <a:pt x="48" y="2687"/>
                    </a:lnTo>
                    <a:lnTo>
                      <a:pt x="52" y="2708"/>
                    </a:lnTo>
                    <a:lnTo>
                      <a:pt x="52" y="2708"/>
                    </a:lnTo>
                    <a:lnTo>
                      <a:pt x="54" y="2710"/>
                    </a:lnTo>
                    <a:lnTo>
                      <a:pt x="56" y="2719"/>
                    </a:lnTo>
                    <a:lnTo>
                      <a:pt x="59" y="2724"/>
                    </a:lnTo>
                    <a:lnTo>
                      <a:pt x="65" y="2732"/>
                    </a:lnTo>
                    <a:lnTo>
                      <a:pt x="73" y="2739"/>
                    </a:lnTo>
                    <a:lnTo>
                      <a:pt x="82" y="2745"/>
                    </a:lnTo>
                    <a:lnTo>
                      <a:pt x="95" y="2752"/>
                    </a:lnTo>
                    <a:lnTo>
                      <a:pt x="110" y="2760"/>
                    </a:lnTo>
                    <a:lnTo>
                      <a:pt x="128" y="2766"/>
                    </a:lnTo>
                    <a:lnTo>
                      <a:pt x="151" y="2771"/>
                    </a:lnTo>
                    <a:lnTo>
                      <a:pt x="177" y="2775"/>
                    </a:lnTo>
                    <a:lnTo>
                      <a:pt x="207" y="2777"/>
                    </a:lnTo>
                    <a:lnTo>
                      <a:pt x="242" y="2779"/>
                    </a:lnTo>
                    <a:lnTo>
                      <a:pt x="283" y="2779"/>
                    </a:lnTo>
                    <a:lnTo>
                      <a:pt x="283" y="2779"/>
                    </a:lnTo>
                    <a:lnTo>
                      <a:pt x="358" y="2773"/>
                    </a:lnTo>
                    <a:lnTo>
                      <a:pt x="390" y="2769"/>
                    </a:lnTo>
                    <a:lnTo>
                      <a:pt x="416" y="2766"/>
                    </a:lnTo>
                    <a:lnTo>
                      <a:pt x="436" y="2760"/>
                    </a:lnTo>
                    <a:lnTo>
                      <a:pt x="455" y="2754"/>
                    </a:lnTo>
                    <a:lnTo>
                      <a:pt x="470" y="2747"/>
                    </a:lnTo>
                    <a:lnTo>
                      <a:pt x="481" y="2738"/>
                    </a:lnTo>
                    <a:lnTo>
                      <a:pt x="490" y="2728"/>
                    </a:lnTo>
                    <a:lnTo>
                      <a:pt x="496" y="2715"/>
                    </a:lnTo>
                    <a:lnTo>
                      <a:pt x="502" y="2702"/>
                    </a:lnTo>
                    <a:lnTo>
                      <a:pt x="504" y="2687"/>
                    </a:lnTo>
                    <a:lnTo>
                      <a:pt x="505" y="2670"/>
                    </a:lnTo>
                    <a:lnTo>
                      <a:pt x="507" y="2652"/>
                    </a:lnTo>
                    <a:lnTo>
                      <a:pt x="507" y="2607"/>
                    </a:lnTo>
                    <a:lnTo>
                      <a:pt x="584" y="2607"/>
                    </a:lnTo>
                    <a:lnTo>
                      <a:pt x="584" y="2607"/>
                    </a:lnTo>
                    <a:lnTo>
                      <a:pt x="582" y="2613"/>
                    </a:lnTo>
                    <a:lnTo>
                      <a:pt x="582" y="2631"/>
                    </a:lnTo>
                    <a:lnTo>
                      <a:pt x="582" y="2642"/>
                    </a:lnTo>
                    <a:lnTo>
                      <a:pt x="586" y="2655"/>
                    </a:lnTo>
                    <a:lnTo>
                      <a:pt x="589" y="2668"/>
                    </a:lnTo>
                    <a:lnTo>
                      <a:pt x="597" y="2683"/>
                    </a:lnTo>
                    <a:lnTo>
                      <a:pt x="608" y="2698"/>
                    </a:lnTo>
                    <a:lnTo>
                      <a:pt x="621" y="2711"/>
                    </a:lnTo>
                    <a:lnTo>
                      <a:pt x="640" y="2724"/>
                    </a:lnTo>
                    <a:lnTo>
                      <a:pt x="662" y="2736"/>
                    </a:lnTo>
                    <a:lnTo>
                      <a:pt x="690" y="2745"/>
                    </a:lnTo>
                    <a:lnTo>
                      <a:pt x="722" y="2754"/>
                    </a:lnTo>
                    <a:lnTo>
                      <a:pt x="761" y="2758"/>
                    </a:lnTo>
                    <a:lnTo>
                      <a:pt x="808" y="2760"/>
                    </a:lnTo>
                    <a:lnTo>
                      <a:pt x="808" y="2760"/>
                    </a:lnTo>
                    <a:lnTo>
                      <a:pt x="852" y="2760"/>
                    </a:lnTo>
                    <a:lnTo>
                      <a:pt x="894" y="2758"/>
                    </a:lnTo>
                    <a:lnTo>
                      <a:pt x="927" y="2754"/>
                    </a:lnTo>
                    <a:lnTo>
                      <a:pt x="957" y="2749"/>
                    </a:lnTo>
                    <a:lnTo>
                      <a:pt x="983" y="2743"/>
                    </a:lnTo>
                    <a:lnTo>
                      <a:pt x="1004" y="2736"/>
                    </a:lnTo>
                    <a:lnTo>
                      <a:pt x="1020" y="2728"/>
                    </a:lnTo>
                    <a:lnTo>
                      <a:pt x="1033" y="2719"/>
                    </a:lnTo>
                    <a:lnTo>
                      <a:pt x="1043" y="2708"/>
                    </a:lnTo>
                    <a:lnTo>
                      <a:pt x="1048" y="2698"/>
                    </a:lnTo>
                    <a:lnTo>
                      <a:pt x="1052" y="2685"/>
                    </a:lnTo>
                    <a:lnTo>
                      <a:pt x="1054" y="2672"/>
                    </a:lnTo>
                    <a:lnTo>
                      <a:pt x="1054" y="2659"/>
                    </a:lnTo>
                    <a:lnTo>
                      <a:pt x="1052" y="2646"/>
                    </a:lnTo>
                    <a:lnTo>
                      <a:pt x="1043" y="2616"/>
                    </a:lnTo>
                    <a:lnTo>
                      <a:pt x="1043" y="2616"/>
                    </a:lnTo>
                    <a:lnTo>
                      <a:pt x="1037" y="2601"/>
                    </a:lnTo>
                    <a:lnTo>
                      <a:pt x="1032" y="2586"/>
                    </a:lnTo>
                    <a:lnTo>
                      <a:pt x="1024" y="2571"/>
                    </a:lnTo>
                    <a:lnTo>
                      <a:pt x="1015" y="2558"/>
                    </a:lnTo>
                    <a:lnTo>
                      <a:pt x="1005" y="2547"/>
                    </a:lnTo>
                    <a:lnTo>
                      <a:pt x="996" y="2534"/>
                    </a:lnTo>
                    <a:lnTo>
                      <a:pt x="983" y="2523"/>
                    </a:lnTo>
                    <a:lnTo>
                      <a:pt x="970" y="2514"/>
                    </a:lnTo>
                    <a:lnTo>
                      <a:pt x="955" y="2504"/>
                    </a:lnTo>
                    <a:lnTo>
                      <a:pt x="938" y="2495"/>
                    </a:lnTo>
                    <a:lnTo>
                      <a:pt x="922" y="2487"/>
                    </a:lnTo>
                    <a:lnTo>
                      <a:pt x="903" y="2480"/>
                    </a:lnTo>
                    <a:lnTo>
                      <a:pt x="880" y="2474"/>
                    </a:lnTo>
                    <a:lnTo>
                      <a:pt x="858" y="2469"/>
                    </a:lnTo>
                    <a:lnTo>
                      <a:pt x="834" y="2465"/>
                    </a:lnTo>
                    <a:lnTo>
                      <a:pt x="808" y="2461"/>
                    </a:lnTo>
                    <a:lnTo>
                      <a:pt x="808" y="2461"/>
                    </a:lnTo>
                    <a:close/>
                    <a:moveTo>
                      <a:pt x="298" y="1549"/>
                    </a:moveTo>
                    <a:lnTo>
                      <a:pt x="298" y="1549"/>
                    </a:lnTo>
                    <a:lnTo>
                      <a:pt x="289" y="1543"/>
                    </a:lnTo>
                    <a:lnTo>
                      <a:pt x="270" y="1528"/>
                    </a:lnTo>
                    <a:lnTo>
                      <a:pt x="257" y="1517"/>
                    </a:lnTo>
                    <a:lnTo>
                      <a:pt x="246" y="1506"/>
                    </a:lnTo>
                    <a:lnTo>
                      <a:pt x="235" y="1491"/>
                    </a:lnTo>
                    <a:lnTo>
                      <a:pt x="226" y="1476"/>
                    </a:lnTo>
                    <a:lnTo>
                      <a:pt x="218" y="1459"/>
                    </a:lnTo>
                    <a:lnTo>
                      <a:pt x="216" y="1441"/>
                    </a:lnTo>
                    <a:lnTo>
                      <a:pt x="216" y="1431"/>
                    </a:lnTo>
                    <a:lnTo>
                      <a:pt x="218" y="1422"/>
                    </a:lnTo>
                    <a:lnTo>
                      <a:pt x="222" y="1413"/>
                    </a:lnTo>
                    <a:lnTo>
                      <a:pt x="226" y="1403"/>
                    </a:lnTo>
                    <a:lnTo>
                      <a:pt x="231" y="1392"/>
                    </a:lnTo>
                    <a:lnTo>
                      <a:pt x="239" y="1383"/>
                    </a:lnTo>
                    <a:lnTo>
                      <a:pt x="250" y="1373"/>
                    </a:lnTo>
                    <a:lnTo>
                      <a:pt x="261" y="1362"/>
                    </a:lnTo>
                    <a:lnTo>
                      <a:pt x="274" y="1353"/>
                    </a:lnTo>
                    <a:lnTo>
                      <a:pt x="291" y="1342"/>
                    </a:lnTo>
                    <a:lnTo>
                      <a:pt x="309" y="1332"/>
                    </a:lnTo>
                    <a:lnTo>
                      <a:pt x="330" y="1321"/>
                    </a:lnTo>
                    <a:lnTo>
                      <a:pt x="298" y="1549"/>
                    </a:lnTo>
                    <a:close/>
                    <a:moveTo>
                      <a:pt x="565" y="2581"/>
                    </a:moveTo>
                    <a:lnTo>
                      <a:pt x="522" y="2581"/>
                    </a:lnTo>
                    <a:lnTo>
                      <a:pt x="522" y="2581"/>
                    </a:lnTo>
                    <a:lnTo>
                      <a:pt x="511" y="2502"/>
                    </a:lnTo>
                    <a:lnTo>
                      <a:pt x="502" y="2428"/>
                    </a:lnTo>
                    <a:lnTo>
                      <a:pt x="498" y="2359"/>
                    </a:lnTo>
                    <a:lnTo>
                      <a:pt x="496" y="2295"/>
                    </a:lnTo>
                    <a:lnTo>
                      <a:pt x="496" y="2236"/>
                    </a:lnTo>
                    <a:lnTo>
                      <a:pt x="498" y="2181"/>
                    </a:lnTo>
                    <a:lnTo>
                      <a:pt x="502" y="2133"/>
                    </a:lnTo>
                    <a:lnTo>
                      <a:pt x="507" y="2088"/>
                    </a:lnTo>
                    <a:lnTo>
                      <a:pt x="513" y="2049"/>
                    </a:lnTo>
                    <a:lnTo>
                      <a:pt x="518" y="2015"/>
                    </a:lnTo>
                    <a:lnTo>
                      <a:pt x="532" y="1963"/>
                    </a:lnTo>
                    <a:lnTo>
                      <a:pt x="541" y="1931"/>
                    </a:lnTo>
                    <a:lnTo>
                      <a:pt x="546" y="1920"/>
                    </a:lnTo>
                    <a:lnTo>
                      <a:pt x="546" y="1920"/>
                    </a:lnTo>
                    <a:lnTo>
                      <a:pt x="558" y="1959"/>
                    </a:lnTo>
                    <a:lnTo>
                      <a:pt x="567" y="2004"/>
                    </a:lnTo>
                    <a:lnTo>
                      <a:pt x="574" y="2053"/>
                    </a:lnTo>
                    <a:lnTo>
                      <a:pt x="578" y="2103"/>
                    </a:lnTo>
                    <a:lnTo>
                      <a:pt x="582" y="2157"/>
                    </a:lnTo>
                    <a:lnTo>
                      <a:pt x="584" y="2213"/>
                    </a:lnTo>
                    <a:lnTo>
                      <a:pt x="584" y="2267"/>
                    </a:lnTo>
                    <a:lnTo>
                      <a:pt x="582" y="2321"/>
                    </a:lnTo>
                    <a:lnTo>
                      <a:pt x="578" y="2422"/>
                    </a:lnTo>
                    <a:lnTo>
                      <a:pt x="573" y="2504"/>
                    </a:lnTo>
                    <a:lnTo>
                      <a:pt x="565" y="2581"/>
                    </a:lnTo>
                    <a:lnTo>
                      <a:pt x="565" y="2581"/>
                    </a:lnTo>
                    <a:close/>
                    <a:moveTo>
                      <a:pt x="726" y="1295"/>
                    </a:moveTo>
                    <a:lnTo>
                      <a:pt x="726" y="1295"/>
                    </a:lnTo>
                    <a:lnTo>
                      <a:pt x="748" y="1299"/>
                    </a:lnTo>
                    <a:lnTo>
                      <a:pt x="774" y="1304"/>
                    </a:lnTo>
                    <a:lnTo>
                      <a:pt x="804" y="1316"/>
                    </a:lnTo>
                    <a:lnTo>
                      <a:pt x="819" y="1323"/>
                    </a:lnTo>
                    <a:lnTo>
                      <a:pt x="834" y="1332"/>
                    </a:lnTo>
                    <a:lnTo>
                      <a:pt x="847" y="1342"/>
                    </a:lnTo>
                    <a:lnTo>
                      <a:pt x="862" y="1355"/>
                    </a:lnTo>
                    <a:lnTo>
                      <a:pt x="873" y="1370"/>
                    </a:lnTo>
                    <a:lnTo>
                      <a:pt x="882" y="1385"/>
                    </a:lnTo>
                    <a:lnTo>
                      <a:pt x="890" y="1403"/>
                    </a:lnTo>
                    <a:lnTo>
                      <a:pt x="895" y="1424"/>
                    </a:lnTo>
                    <a:lnTo>
                      <a:pt x="895" y="1424"/>
                    </a:lnTo>
                    <a:lnTo>
                      <a:pt x="897" y="1444"/>
                    </a:lnTo>
                    <a:lnTo>
                      <a:pt x="895" y="1463"/>
                    </a:lnTo>
                    <a:lnTo>
                      <a:pt x="892" y="1480"/>
                    </a:lnTo>
                    <a:lnTo>
                      <a:pt x="884" y="1497"/>
                    </a:lnTo>
                    <a:lnTo>
                      <a:pt x="875" y="1510"/>
                    </a:lnTo>
                    <a:lnTo>
                      <a:pt x="864" y="1521"/>
                    </a:lnTo>
                    <a:lnTo>
                      <a:pt x="852" y="1532"/>
                    </a:lnTo>
                    <a:lnTo>
                      <a:pt x="839" y="1541"/>
                    </a:lnTo>
                    <a:lnTo>
                      <a:pt x="815" y="1556"/>
                    </a:lnTo>
                    <a:lnTo>
                      <a:pt x="791" y="1566"/>
                    </a:lnTo>
                    <a:lnTo>
                      <a:pt x="769" y="1571"/>
                    </a:lnTo>
                    <a:lnTo>
                      <a:pt x="726" y="129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17" name="Freeform 280"/>
              <p:cNvSpPr>
                <a:spLocks noEditPoints="1"/>
              </p:cNvSpPr>
              <p:nvPr/>
            </p:nvSpPr>
            <p:spPr bwMode="auto">
              <a:xfrm>
                <a:off x="701675" y="5408613"/>
                <a:ext cx="939800" cy="2265363"/>
              </a:xfrm>
              <a:custGeom>
                <a:avLst/>
                <a:gdLst>
                  <a:gd name="T0" fmla="*/ 194 w 1185"/>
                  <a:gd name="T1" fmla="*/ 1162 h 2853"/>
                  <a:gd name="T2" fmla="*/ 34 w 1185"/>
                  <a:gd name="T3" fmla="*/ 1476 h 2853"/>
                  <a:gd name="T4" fmla="*/ 153 w 1185"/>
                  <a:gd name="T5" fmla="*/ 1756 h 2853"/>
                  <a:gd name="T6" fmla="*/ 286 w 1185"/>
                  <a:gd name="T7" fmla="*/ 2484 h 2853"/>
                  <a:gd name="T8" fmla="*/ 105 w 1185"/>
                  <a:gd name="T9" fmla="*/ 2560 h 2853"/>
                  <a:gd name="T10" fmla="*/ 58 w 1185"/>
                  <a:gd name="T11" fmla="*/ 2758 h 2853"/>
                  <a:gd name="T12" fmla="*/ 157 w 1185"/>
                  <a:gd name="T13" fmla="*/ 2847 h 2853"/>
                  <a:gd name="T14" fmla="*/ 504 w 1185"/>
                  <a:gd name="T15" fmla="*/ 2836 h 2853"/>
                  <a:gd name="T16" fmla="*/ 599 w 1185"/>
                  <a:gd name="T17" fmla="*/ 2715 h 2853"/>
                  <a:gd name="T18" fmla="*/ 704 w 1185"/>
                  <a:gd name="T19" fmla="*/ 2823 h 2853"/>
                  <a:gd name="T20" fmla="*/ 1064 w 1185"/>
                  <a:gd name="T21" fmla="*/ 2827 h 2853"/>
                  <a:gd name="T22" fmla="*/ 1140 w 1185"/>
                  <a:gd name="T23" fmla="*/ 2663 h 2853"/>
                  <a:gd name="T24" fmla="*/ 1021 w 1185"/>
                  <a:gd name="T25" fmla="*/ 2504 h 2853"/>
                  <a:gd name="T26" fmla="*/ 898 w 1185"/>
                  <a:gd name="T27" fmla="*/ 1858 h 2853"/>
                  <a:gd name="T28" fmla="*/ 1142 w 1185"/>
                  <a:gd name="T29" fmla="*/ 1649 h 2853"/>
                  <a:gd name="T30" fmla="*/ 1181 w 1185"/>
                  <a:gd name="T31" fmla="*/ 1431 h 2853"/>
                  <a:gd name="T32" fmla="*/ 1015 w 1185"/>
                  <a:gd name="T33" fmla="*/ 1149 h 2853"/>
                  <a:gd name="T34" fmla="*/ 885 w 1185"/>
                  <a:gd name="T35" fmla="*/ 1000 h 2853"/>
                  <a:gd name="T36" fmla="*/ 1127 w 1185"/>
                  <a:gd name="T37" fmla="*/ 686 h 2853"/>
                  <a:gd name="T38" fmla="*/ 1094 w 1185"/>
                  <a:gd name="T39" fmla="*/ 384 h 2853"/>
                  <a:gd name="T40" fmla="*/ 939 w 1185"/>
                  <a:gd name="T41" fmla="*/ 147 h 2853"/>
                  <a:gd name="T42" fmla="*/ 662 w 1185"/>
                  <a:gd name="T43" fmla="*/ 7 h 2853"/>
                  <a:gd name="T44" fmla="*/ 381 w 1185"/>
                  <a:gd name="T45" fmla="*/ 37 h 2853"/>
                  <a:gd name="T46" fmla="*/ 134 w 1185"/>
                  <a:gd name="T47" fmla="*/ 216 h 2853"/>
                  <a:gd name="T48" fmla="*/ 8 w 1185"/>
                  <a:gd name="T49" fmla="*/ 498 h 2853"/>
                  <a:gd name="T50" fmla="*/ 78 w 1185"/>
                  <a:gd name="T51" fmla="*/ 845 h 2853"/>
                  <a:gd name="T52" fmla="*/ 670 w 1185"/>
                  <a:gd name="T53" fmla="*/ 1108 h 2853"/>
                  <a:gd name="T54" fmla="*/ 864 w 1185"/>
                  <a:gd name="T55" fmla="*/ 1159 h 2853"/>
                  <a:gd name="T56" fmla="*/ 1080 w 1185"/>
                  <a:gd name="T57" fmla="*/ 1368 h 2853"/>
                  <a:gd name="T58" fmla="*/ 1064 w 1185"/>
                  <a:gd name="T59" fmla="*/ 1634 h 2853"/>
                  <a:gd name="T60" fmla="*/ 823 w 1185"/>
                  <a:gd name="T61" fmla="*/ 1793 h 2853"/>
                  <a:gd name="T62" fmla="*/ 793 w 1185"/>
                  <a:gd name="T63" fmla="*/ 1901 h 2853"/>
                  <a:gd name="T64" fmla="*/ 845 w 1185"/>
                  <a:gd name="T65" fmla="*/ 2551 h 2853"/>
                  <a:gd name="T66" fmla="*/ 1049 w 1185"/>
                  <a:gd name="T67" fmla="*/ 2638 h 2853"/>
                  <a:gd name="T68" fmla="*/ 1038 w 1185"/>
                  <a:gd name="T69" fmla="*/ 2750 h 2853"/>
                  <a:gd name="T70" fmla="*/ 705 w 1185"/>
                  <a:gd name="T71" fmla="*/ 2739 h 2853"/>
                  <a:gd name="T72" fmla="*/ 674 w 1185"/>
                  <a:gd name="T73" fmla="*/ 2560 h 2853"/>
                  <a:gd name="T74" fmla="*/ 664 w 1185"/>
                  <a:gd name="T75" fmla="*/ 1978 h 2853"/>
                  <a:gd name="T76" fmla="*/ 577 w 1185"/>
                  <a:gd name="T77" fmla="*/ 1905 h 2853"/>
                  <a:gd name="T78" fmla="*/ 508 w 1185"/>
                  <a:gd name="T79" fmla="*/ 2122 h 2853"/>
                  <a:gd name="T80" fmla="*/ 509 w 1185"/>
                  <a:gd name="T81" fmla="*/ 2737 h 2853"/>
                  <a:gd name="T82" fmla="*/ 248 w 1185"/>
                  <a:gd name="T83" fmla="*/ 2773 h 2853"/>
                  <a:gd name="T84" fmla="*/ 140 w 1185"/>
                  <a:gd name="T85" fmla="*/ 2672 h 2853"/>
                  <a:gd name="T86" fmla="*/ 274 w 1185"/>
                  <a:gd name="T87" fmla="*/ 2566 h 2853"/>
                  <a:gd name="T88" fmla="*/ 364 w 1185"/>
                  <a:gd name="T89" fmla="*/ 2530 h 2853"/>
                  <a:gd name="T90" fmla="*/ 347 w 1185"/>
                  <a:gd name="T91" fmla="*/ 1784 h 2853"/>
                  <a:gd name="T92" fmla="*/ 157 w 1185"/>
                  <a:gd name="T93" fmla="*/ 1633 h 2853"/>
                  <a:gd name="T94" fmla="*/ 123 w 1185"/>
                  <a:gd name="T95" fmla="*/ 1403 h 2853"/>
                  <a:gd name="T96" fmla="*/ 366 w 1185"/>
                  <a:gd name="T97" fmla="*/ 1147 h 2853"/>
                  <a:gd name="T98" fmla="*/ 508 w 1185"/>
                  <a:gd name="T99" fmla="*/ 1090 h 2853"/>
                  <a:gd name="T100" fmla="*/ 403 w 1185"/>
                  <a:gd name="T101" fmla="*/ 959 h 2853"/>
                  <a:gd name="T102" fmla="*/ 129 w 1185"/>
                  <a:gd name="T103" fmla="*/ 774 h 2853"/>
                  <a:gd name="T104" fmla="*/ 101 w 1185"/>
                  <a:gd name="T105" fmla="*/ 448 h 2853"/>
                  <a:gd name="T106" fmla="*/ 330 w 1185"/>
                  <a:gd name="T107" fmla="*/ 147 h 2853"/>
                  <a:gd name="T108" fmla="*/ 577 w 1185"/>
                  <a:gd name="T109" fmla="*/ 80 h 2853"/>
                  <a:gd name="T110" fmla="*/ 834 w 1185"/>
                  <a:gd name="T111" fmla="*/ 164 h 2853"/>
                  <a:gd name="T112" fmla="*/ 1045 w 1185"/>
                  <a:gd name="T113" fmla="*/ 509 h 2853"/>
                  <a:gd name="T114" fmla="*/ 1011 w 1185"/>
                  <a:gd name="T115" fmla="*/ 783 h 2853"/>
                  <a:gd name="T116" fmla="*/ 748 w 1185"/>
                  <a:gd name="T117" fmla="*/ 961 h 2853"/>
                  <a:gd name="T118" fmla="*/ 670 w 1185"/>
                  <a:gd name="T119" fmla="*/ 1108 h 2853"/>
                  <a:gd name="T120" fmla="*/ 579 w 1185"/>
                  <a:gd name="T121" fmla="*/ 2498 h 2853"/>
                  <a:gd name="T122" fmla="*/ 603 w 1185"/>
                  <a:gd name="T123" fmla="*/ 2183 h 2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85" h="2853">
                    <a:moveTo>
                      <a:pt x="384" y="1037"/>
                    </a:moveTo>
                    <a:lnTo>
                      <a:pt x="384" y="1037"/>
                    </a:lnTo>
                    <a:lnTo>
                      <a:pt x="422" y="1045"/>
                    </a:lnTo>
                    <a:lnTo>
                      <a:pt x="422" y="1045"/>
                    </a:lnTo>
                    <a:lnTo>
                      <a:pt x="390" y="1052"/>
                    </a:lnTo>
                    <a:lnTo>
                      <a:pt x="356" y="1063"/>
                    </a:lnTo>
                    <a:lnTo>
                      <a:pt x="323" y="1078"/>
                    </a:lnTo>
                    <a:lnTo>
                      <a:pt x="289" y="1095"/>
                    </a:lnTo>
                    <a:lnTo>
                      <a:pt x="258" y="1116"/>
                    </a:lnTo>
                    <a:lnTo>
                      <a:pt x="224" y="1138"/>
                    </a:lnTo>
                    <a:lnTo>
                      <a:pt x="194" y="1162"/>
                    </a:lnTo>
                    <a:lnTo>
                      <a:pt x="164" y="1190"/>
                    </a:lnTo>
                    <a:lnTo>
                      <a:pt x="136" y="1220"/>
                    </a:lnTo>
                    <a:lnTo>
                      <a:pt x="112" y="1252"/>
                    </a:lnTo>
                    <a:lnTo>
                      <a:pt x="90" y="1285"/>
                    </a:lnTo>
                    <a:lnTo>
                      <a:pt x="71" y="1321"/>
                    </a:lnTo>
                    <a:lnTo>
                      <a:pt x="54" y="1358"/>
                    </a:lnTo>
                    <a:lnTo>
                      <a:pt x="43" y="1396"/>
                    </a:lnTo>
                    <a:lnTo>
                      <a:pt x="39" y="1416"/>
                    </a:lnTo>
                    <a:lnTo>
                      <a:pt x="36" y="1437"/>
                    </a:lnTo>
                    <a:lnTo>
                      <a:pt x="34" y="1455"/>
                    </a:lnTo>
                    <a:lnTo>
                      <a:pt x="34" y="1476"/>
                    </a:lnTo>
                    <a:lnTo>
                      <a:pt x="34" y="1476"/>
                    </a:lnTo>
                    <a:lnTo>
                      <a:pt x="36" y="1509"/>
                    </a:lnTo>
                    <a:lnTo>
                      <a:pt x="39" y="1543"/>
                    </a:lnTo>
                    <a:lnTo>
                      <a:pt x="45" y="1575"/>
                    </a:lnTo>
                    <a:lnTo>
                      <a:pt x="54" y="1605"/>
                    </a:lnTo>
                    <a:lnTo>
                      <a:pt x="67" y="1633"/>
                    </a:lnTo>
                    <a:lnTo>
                      <a:pt x="80" y="1661"/>
                    </a:lnTo>
                    <a:lnTo>
                      <a:pt x="95" y="1687"/>
                    </a:lnTo>
                    <a:lnTo>
                      <a:pt x="114" y="1711"/>
                    </a:lnTo>
                    <a:lnTo>
                      <a:pt x="133" y="1733"/>
                    </a:lnTo>
                    <a:lnTo>
                      <a:pt x="153" y="1756"/>
                    </a:lnTo>
                    <a:lnTo>
                      <a:pt x="174" y="1774"/>
                    </a:lnTo>
                    <a:lnTo>
                      <a:pt x="196" y="1793"/>
                    </a:lnTo>
                    <a:lnTo>
                      <a:pt x="220" y="1810"/>
                    </a:lnTo>
                    <a:lnTo>
                      <a:pt x="245" y="1825"/>
                    </a:lnTo>
                    <a:lnTo>
                      <a:pt x="269" y="1838"/>
                    </a:lnTo>
                    <a:lnTo>
                      <a:pt x="293" y="1849"/>
                    </a:lnTo>
                    <a:lnTo>
                      <a:pt x="293" y="1849"/>
                    </a:lnTo>
                    <a:lnTo>
                      <a:pt x="289" y="2024"/>
                    </a:lnTo>
                    <a:lnTo>
                      <a:pt x="287" y="2207"/>
                    </a:lnTo>
                    <a:lnTo>
                      <a:pt x="286" y="2484"/>
                    </a:lnTo>
                    <a:lnTo>
                      <a:pt x="286" y="2484"/>
                    </a:lnTo>
                    <a:lnTo>
                      <a:pt x="263" y="2485"/>
                    </a:lnTo>
                    <a:lnTo>
                      <a:pt x="243" y="2489"/>
                    </a:lnTo>
                    <a:lnTo>
                      <a:pt x="222" y="2495"/>
                    </a:lnTo>
                    <a:lnTo>
                      <a:pt x="203" y="2502"/>
                    </a:lnTo>
                    <a:lnTo>
                      <a:pt x="172" y="2515"/>
                    </a:lnTo>
                    <a:lnTo>
                      <a:pt x="157" y="2523"/>
                    </a:lnTo>
                    <a:lnTo>
                      <a:pt x="157" y="2523"/>
                    </a:lnTo>
                    <a:lnTo>
                      <a:pt x="144" y="2530"/>
                    </a:lnTo>
                    <a:lnTo>
                      <a:pt x="129" y="2540"/>
                    </a:lnTo>
                    <a:lnTo>
                      <a:pt x="116" y="2549"/>
                    </a:lnTo>
                    <a:lnTo>
                      <a:pt x="105" y="2560"/>
                    </a:lnTo>
                    <a:lnTo>
                      <a:pt x="93" y="2571"/>
                    </a:lnTo>
                    <a:lnTo>
                      <a:pt x="82" y="2584"/>
                    </a:lnTo>
                    <a:lnTo>
                      <a:pt x="73" y="2597"/>
                    </a:lnTo>
                    <a:lnTo>
                      <a:pt x="67" y="2612"/>
                    </a:lnTo>
                    <a:lnTo>
                      <a:pt x="67" y="2612"/>
                    </a:lnTo>
                    <a:lnTo>
                      <a:pt x="58" y="2637"/>
                    </a:lnTo>
                    <a:lnTo>
                      <a:pt x="52" y="2666"/>
                    </a:lnTo>
                    <a:lnTo>
                      <a:pt x="50" y="2696"/>
                    </a:lnTo>
                    <a:lnTo>
                      <a:pt x="52" y="2728"/>
                    </a:lnTo>
                    <a:lnTo>
                      <a:pt x="54" y="2743"/>
                    </a:lnTo>
                    <a:lnTo>
                      <a:pt x="58" y="2758"/>
                    </a:lnTo>
                    <a:lnTo>
                      <a:pt x="62" y="2773"/>
                    </a:lnTo>
                    <a:lnTo>
                      <a:pt x="67" y="2786"/>
                    </a:lnTo>
                    <a:lnTo>
                      <a:pt x="75" y="2799"/>
                    </a:lnTo>
                    <a:lnTo>
                      <a:pt x="82" y="2810"/>
                    </a:lnTo>
                    <a:lnTo>
                      <a:pt x="92" y="2819"/>
                    </a:lnTo>
                    <a:lnTo>
                      <a:pt x="103" y="2827"/>
                    </a:lnTo>
                    <a:lnTo>
                      <a:pt x="103" y="2827"/>
                    </a:lnTo>
                    <a:lnTo>
                      <a:pt x="116" y="2834"/>
                    </a:lnTo>
                    <a:lnTo>
                      <a:pt x="129" y="2840"/>
                    </a:lnTo>
                    <a:lnTo>
                      <a:pt x="142" y="2844"/>
                    </a:lnTo>
                    <a:lnTo>
                      <a:pt x="157" y="2847"/>
                    </a:lnTo>
                    <a:lnTo>
                      <a:pt x="189" y="2851"/>
                    </a:lnTo>
                    <a:lnTo>
                      <a:pt x="220" y="2853"/>
                    </a:lnTo>
                    <a:lnTo>
                      <a:pt x="254" y="2853"/>
                    </a:lnTo>
                    <a:lnTo>
                      <a:pt x="286" y="2851"/>
                    </a:lnTo>
                    <a:lnTo>
                      <a:pt x="343" y="2849"/>
                    </a:lnTo>
                    <a:lnTo>
                      <a:pt x="343" y="2849"/>
                    </a:lnTo>
                    <a:lnTo>
                      <a:pt x="381" y="2849"/>
                    </a:lnTo>
                    <a:lnTo>
                      <a:pt x="431" y="2847"/>
                    </a:lnTo>
                    <a:lnTo>
                      <a:pt x="455" y="2844"/>
                    </a:lnTo>
                    <a:lnTo>
                      <a:pt x="482" y="2840"/>
                    </a:lnTo>
                    <a:lnTo>
                      <a:pt x="504" y="2836"/>
                    </a:lnTo>
                    <a:lnTo>
                      <a:pt x="524" y="2831"/>
                    </a:lnTo>
                    <a:lnTo>
                      <a:pt x="524" y="2831"/>
                    </a:lnTo>
                    <a:lnTo>
                      <a:pt x="541" y="2823"/>
                    </a:lnTo>
                    <a:lnTo>
                      <a:pt x="554" y="2814"/>
                    </a:lnTo>
                    <a:lnTo>
                      <a:pt x="567" y="2801"/>
                    </a:lnTo>
                    <a:lnTo>
                      <a:pt x="577" y="2788"/>
                    </a:lnTo>
                    <a:lnTo>
                      <a:pt x="584" y="2771"/>
                    </a:lnTo>
                    <a:lnTo>
                      <a:pt x="592" y="2754"/>
                    </a:lnTo>
                    <a:lnTo>
                      <a:pt x="595" y="2735"/>
                    </a:lnTo>
                    <a:lnTo>
                      <a:pt x="599" y="2715"/>
                    </a:lnTo>
                    <a:lnTo>
                      <a:pt x="599" y="2715"/>
                    </a:lnTo>
                    <a:lnTo>
                      <a:pt x="608" y="2743"/>
                    </a:lnTo>
                    <a:lnTo>
                      <a:pt x="616" y="2756"/>
                    </a:lnTo>
                    <a:lnTo>
                      <a:pt x="623" y="2767"/>
                    </a:lnTo>
                    <a:lnTo>
                      <a:pt x="623" y="2767"/>
                    </a:lnTo>
                    <a:lnTo>
                      <a:pt x="633" y="2778"/>
                    </a:lnTo>
                    <a:lnTo>
                      <a:pt x="642" y="2790"/>
                    </a:lnTo>
                    <a:lnTo>
                      <a:pt x="653" y="2799"/>
                    </a:lnTo>
                    <a:lnTo>
                      <a:pt x="664" y="2806"/>
                    </a:lnTo>
                    <a:lnTo>
                      <a:pt x="676" y="2814"/>
                    </a:lnTo>
                    <a:lnTo>
                      <a:pt x="689" y="2819"/>
                    </a:lnTo>
                    <a:lnTo>
                      <a:pt x="704" y="2823"/>
                    </a:lnTo>
                    <a:lnTo>
                      <a:pt x="717" y="2827"/>
                    </a:lnTo>
                    <a:lnTo>
                      <a:pt x="717" y="2827"/>
                    </a:lnTo>
                    <a:lnTo>
                      <a:pt x="761" y="2833"/>
                    </a:lnTo>
                    <a:lnTo>
                      <a:pt x="810" y="2836"/>
                    </a:lnTo>
                    <a:lnTo>
                      <a:pt x="860" y="2840"/>
                    </a:lnTo>
                    <a:lnTo>
                      <a:pt x="911" y="2840"/>
                    </a:lnTo>
                    <a:lnTo>
                      <a:pt x="911" y="2840"/>
                    </a:lnTo>
                    <a:lnTo>
                      <a:pt x="963" y="2840"/>
                    </a:lnTo>
                    <a:lnTo>
                      <a:pt x="1015" y="2834"/>
                    </a:lnTo>
                    <a:lnTo>
                      <a:pt x="1041" y="2831"/>
                    </a:lnTo>
                    <a:lnTo>
                      <a:pt x="1064" y="2827"/>
                    </a:lnTo>
                    <a:lnTo>
                      <a:pt x="1082" y="2819"/>
                    </a:lnTo>
                    <a:lnTo>
                      <a:pt x="1099" y="2812"/>
                    </a:lnTo>
                    <a:lnTo>
                      <a:pt x="1099" y="2812"/>
                    </a:lnTo>
                    <a:lnTo>
                      <a:pt x="1107" y="2806"/>
                    </a:lnTo>
                    <a:lnTo>
                      <a:pt x="1112" y="2801"/>
                    </a:lnTo>
                    <a:lnTo>
                      <a:pt x="1123" y="2784"/>
                    </a:lnTo>
                    <a:lnTo>
                      <a:pt x="1133" y="2763"/>
                    </a:lnTo>
                    <a:lnTo>
                      <a:pt x="1138" y="2741"/>
                    </a:lnTo>
                    <a:lnTo>
                      <a:pt x="1142" y="2717"/>
                    </a:lnTo>
                    <a:lnTo>
                      <a:pt x="1142" y="2689"/>
                    </a:lnTo>
                    <a:lnTo>
                      <a:pt x="1140" y="2663"/>
                    </a:lnTo>
                    <a:lnTo>
                      <a:pt x="1135" y="2637"/>
                    </a:lnTo>
                    <a:lnTo>
                      <a:pt x="1135" y="2637"/>
                    </a:lnTo>
                    <a:lnTo>
                      <a:pt x="1125" y="2612"/>
                    </a:lnTo>
                    <a:lnTo>
                      <a:pt x="1112" y="2588"/>
                    </a:lnTo>
                    <a:lnTo>
                      <a:pt x="1105" y="2575"/>
                    </a:lnTo>
                    <a:lnTo>
                      <a:pt x="1095" y="2562"/>
                    </a:lnTo>
                    <a:lnTo>
                      <a:pt x="1084" y="2551"/>
                    </a:lnTo>
                    <a:lnTo>
                      <a:pt x="1071" y="2538"/>
                    </a:lnTo>
                    <a:lnTo>
                      <a:pt x="1056" y="2526"/>
                    </a:lnTo>
                    <a:lnTo>
                      <a:pt x="1039" y="2515"/>
                    </a:lnTo>
                    <a:lnTo>
                      <a:pt x="1021" y="2504"/>
                    </a:lnTo>
                    <a:lnTo>
                      <a:pt x="1000" y="2495"/>
                    </a:lnTo>
                    <a:lnTo>
                      <a:pt x="976" y="2487"/>
                    </a:lnTo>
                    <a:lnTo>
                      <a:pt x="952" y="2482"/>
                    </a:lnTo>
                    <a:lnTo>
                      <a:pt x="924" y="2476"/>
                    </a:lnTo>
                    <a:lnTo>
                      <a:pt x="892" y="2472"/>
                    </a:lnTo>
                    <a:lnTo>
                      <a:pt x="892" y="2472"/>
                    </a:lnTo>
                    <a:lnTo>
                      <a:pt x="873" y="1898"/>
                    </a:lnTo>
                    <a:lnTo>
                      <a:pt x="873" y="1898"/>
                    </a:lnTo>
                    <a:lnTo>
                      <a:pt x="871" y="1866"/>
                    </a:lnTo>
                    <a:lnTo>
                      <a:pt x="871" y="1866"/>
                    </a:lnTo>
                    <a:lnTo>
                      <a:pt x="898" y="1858"/>
                    </a:lnTo>
                    <a:lnTo>
                      <a:pt x="924" y="1849"/>
                    </a:lnTo>
                    <a:lnTo>
                      <a:pt x="946" y="1838"/>
                    </a:lnTo>
                    <a:lnTo>
                      <a:pt x="967" y="1825"/>
                    </a:lnTo>
                    <a:lnTo>
                      <a:pt x="989" y="1812"/>
                    </a:lnTo>
                    <a:lnTo>
                      <a:pt x="1010" y="1795"/>
                    </a:lnTo>
                    <a:lnTo>
                      <a:pt x="1051" y="1761"/>
                    </a:lnTo>
                    <a:lnTo>
                      <a:pt x="1051" y="1761"/>
                    </a:lnTo>
                    <a:lnTo>
                      <a:pt x="1082" y="1731"/>
                    </a:lnTo>
                    <a:lnTo>
                      <a:pt x="1108" y="1700"/>
                    </a:lnTo>
                    <a:lnTo>
                      <a:pt x="1133" y="1666"/>
                    </a:lnTo>
                    <a:lnTo>
                      <a:pt x="1142" y="1649"/>
                    </a:lnTo>
                    <a:lnTo>
                      <a:pt x="1151" y="1633"/>
                    </a:lnTo>
                    <a:lnTo>
                      <a:pt x="1159" y="1614"/>
                    </a:lnTo>
                    <a:lnTo>
                      <a:pt x="1166" y="1595"/>
                    </a:lnTo>
                    <a:lnTo>
                      <a:pt x="1172" y="1577"/>
                    </a:lnTo>
                    <a:lnTo>
                      <a:pt x="1176" y="1556"/>
                    </a:lnTo>
                    <a:lnTo>
                      <a:pt x="1179" y="1537"/>
                    </a:lnTo>
                    <a:lnTo>
                      <a:pt x="1183" y="1517"/>
                    </a:lnTo>
                    <a:lnTo>
                      <a:pt x="1185" y="1476"/>
                    </a:lnTo>
                    <a:lnTo>
                      <a:pt x="1185" y="1476"/>
                    </a:lnTo>
                    <a:lnTo>
                      <a:pt x="1183" y="1453"/>
                    </a:lnTo>
                    <a:lnTo>
                      <a:pt x="1181" y="1431"/>
                    </a:lnTo>
                    <a:lnTo>
                      <a:pt x="1177" y="1411"/>
                    </a:lnTo>
                    <a:lnTo>
                      <a:pt x="1174" y="1388"/>
                    </a:lnTo>
                    <a:lnTo>
                      <a:pt x="1168" y="1368"/>
                    </a:lnTo>
                    <a:lnTo>
                      <a:pt x="1161" y="1347"/>
                    </a:lnTo>
                    <a:lnTo>
                      <a:pt x="1153" y="1328"/>
                    </a:lnTo>
                    <a:lnTo>
                      <a:pt x="1146" y="1310"/>
                    </a:lnTo>
                    <a:lnTo>
                      <a:pt x="1125" y="1272"/>
                    </a:lnTo>
                    <a:lnTo>
                      <a:pt x="1101" y="1237"/>
                    </a:lnTo>
                    <a:lnTo>
                      <a:pt x="1075" y="1205"/>
                    </a:lnTo>
                    <a:lnTo>
                      <a:pt x="1045" y="1175"/>
                    </a:lnTo>
                    <a:lnTo>
                      <a:pt x="1015" y="1149"/>
                    </a:lnTo>
                    <a:lnTo>
                      <a:pt x="982" y="1125"/>
                    </a:lnTo>
                    <a:lnTo>
                      <a:pt x="946" y="1103"/>
                    </a:lnTo>
                    <a:lnTo>
                      <a:pt x="911" y="1084"/>
                    </a:lnTo>
                    <a:lnTo>
                      <a:pt x="873" y="1069"/>
                    </a:lnTo>
                    <a:lnTo>
                      <a:pt x="838" y="1056"/>
                    </a:lnTo>
                    <a:lnTo>
                      <a:pt x="801" y="1047"/>
                    </a:lnTo>
                    <a:lnTo>
                      <a:pt x="763" y="1041"/>
                    </a:lnTo>
                    <a:lnTo>
                      <a:pt x="763" y="1041"/>
                    </a:lnTo>
                    <a:lnTo>
                      <a:pt x="806" y="1030"/>
                    </a:lnTo>
                    <a:lnTo>
                      <a:pt x="847" y="1017"/>
                    </a:lnTo>
                    <a:lnTo>
                      <a:pt x="885" y="1000"/>
                    </a:lnTo>
                    <a:lnTo>
                      <a:pt x="922" y="983"/>
                    </a:lnTo>
                    <a:lnTo>
                      <a:pt x="954" y="963"/>
                    </a:lnTo>
                    <a:lnTo>
                      <a:pt x="985" y="940"/>
                    </a:lnTo>
                    <a:lnTo>
                      <a:pt x="1011" y="916"/>
                    </a:lnTo>
                    <a:lnTo>
                      <a:pt x="1038" y="888"/>
                    </a:lnTo>
                    <a:lnTo>
                      <a:pt x="1060" y="860"/>
                    </a:lnTo>
                    <a:lnTo>
                      <a:pt x="1079" y="830"/>
                    </a:lnTo>
                    <a:lnTo>
                      <a:pt x="1095" y="797"/>
                    </a:lnTo>
                    <a:lnTo>
                      <a:pt x="1108" y="761"/>
                    </a:lnTo>
                    <a:lnTo>
                      <a:pt x="1120" y="726"/>
                    </a:lnTo>
                    <a:lnTo>
                      <a:pt x="1127" y="686"/>
                    </a:lnTo>
                    <a:lnTo>
                      <a:pt x="1131" y="645"/>
                    </a:lnTo>
                    <a:lnTo>
                      <a:pt x="1133" y="604"/>
                    </a:lnTo>
                    <a:lnTo>
                      <a:pt x="1133" y="604"/>
                    </a:lnTo>
                    <a:lnTo>
                      <a:pt x="1133" y="576"/>
                    </a:lnTo>
                    <a:lnTo>
                      <a:pt x="1131" y="548"/>
                    </a:lnTo>
                    <a:lnTo>
                      <a:pt x="1127" y="520"/>
                    </a:lnTo>
                    <a:lnTo>
                      <a:pt x="1123" y="492"/>
                    </a:lnTo>
                    <a:lnTo>
                      <a:pt x="1118" y="464"/>
                    </a:lnTo>
                    <a:lnTo>
                      <a:pt x="1110" y="436"/>
                    </a:lnTo>
                    <a:lnTo>
                      <a:pt x="1103" y="410"/>
                    </a:lnTo>
                    <a:lnTo>
                      <a:pt x="1094" y="384"/>
                    </a:lnTo>
                    <a:lnTo>
                      <a:pt x="1082" y="358"/>
                    </a:lnTo>
                    <a:lnTo>
                      <a:pt x="1071" y="332"/>
                    </a:lnTo>
                    <a:lnTo>
                      <a:pt x="1058" y="306"/>
                    </a:lnTo>
                    <a:lnTo>
                      <a:pt x="1045" y="281"/>
                    </a:lnTo>
                    <a:lnTo>
                      <a:pt x="1030" y="257"/>
                    </a:lnTo>
                    <a:lnTo>
                      <a:pt x="1015" y="235"/>
                    </a:lnTo>
                    <a:lnTo>
                      <a:pt x="998" y="212"/>
                    </a:lnTo>
                    <a:lnTo>
                      <a:pt x="980" y="190"/>
                    </a:lnTo>
                    <a:lnTo>
                      <a:pt x="980" y="190"/>
                    </a:lnTo>
                    <a:lnTo>
                      <a:pt x="959" y="168"/>
                    </a:lnTo>
                    <a:lnTo>
                      <a:pt x="939" y="147"/>
                    </a:lnTo>
                    <a:lnTo>
                      <a:pt x="916" y="127"/>
                    </a:lnTo>
                    <a:lnTo>
                      <a:pt x="894" y="110"/>
                    </a:lnTo>
                    <a:lnTo>
                      <a:pt x="871" y="91"/>
                    </a:lnTo>
                    <a:lnTo>
                      <a:pt x="847" y="76"/>
                    </a:lnTo>
                    <a:lnTo>
                      <a:pt x="823" y="61"/>
                    </a:lnTo>
                    <a:lnTo>
                      <a:pt x="797" y="50"/>
                    </a:lnTo>
                    <a:lnTo>
                      <a:pt x="771" y="37"/>
                    </a:lnTo>
                    <a:lnTo>
                      <a:pt x="745" y="28"/>
                    </a:lnTo>
                    <a:lnTo>
                      <a:pt x="718" y="20"/>
                    </a:lnTo>
                    <a:lnTo>
                      <a:pt x="690" y="13"/>
                    </a:lnTo>
                    <a:lnTo>
                      <a:pt x="662" y="7"/>
                    </a:lnTo>
                    <a:lnTo>
                      <a:pt x="635" y="3"/>
                    </a:lnTo>
                    <a:lnTo>
                      <a:pt x="605" y="2"/>
                    </a:lnTo>
                    <a:lnTo>
                      <a:pt x="577" y="0"/>
                    </a:lnTo>
                    <a:lnTo>
                      <a:pt x="577" y="0"/>
                    </a:lnTo>
                    <a:lnTo>
                      <a:pt x="547" y="2"/>
                    </a:lnTo>
                    <a:lnTo>
                      <a:pt x="519" y="3"/>
                    </a:lnTo>
                    <a:lnTo>
                      <a:pt x="491" y="7"/>
                    </a:lnTo>
                    <a:lnTo>
                      <a:pt x="463" y="13"/>
                    </a:lnTo>
                    <a:lnTo>
                      <a:pt x="435" y="18"/>
                    </a:lnTo>
                    <a:lnTo>
                      <a:pt x="407" y="28"/>
                    </a:lnTo>
                    <a:lnTo>
                      <a:pt x="381" y="37"/>
                    </a:lnTo>
                    <a:lnTo>
                      <a:pt x="355" y="46"/>
                    </a:lnTo>
                    <a:lnTo>
                      <a:pt x="330" y="59"/>
                    </a:lnTo>
                    <a:lnTo>
                      <a:pt x="304" y="72"/>
                    </a:lnTo>
                    <a:lnTo>
                      <a:pt x="280" y="86"/>
                    </a:lnTo>
                    <a:lnTo>
                      <a:pt x="258" y="102"/>
                    </a:lnTo>
                    <a:lnTo>
                      <a:pt x="235" y="117"/>
                    </a:lnTo>
                    <a:lnTo>
                      <a:pt x="213" y="136"/>
                    </a:lnTo>
                    <a:lnTo>
                      <a:pt x="192" y="155"/>
                    </a:lnTo>
                    <a:lnTo>
                      <a:pt x="172" y="173"/>
                    </a:lnTo>
                    <a:lnTo>
                      <a:pt x="153" y="194"/>
                    </a:lnTo>
                    <a:lnTo>
                      <a:pt x="134" y="216"/>
                    </a:lnTo>
                    <a:lnTo>
                      <a:pt x="118" y="237"/>
                    </a:lnTo>
                    <a:lnTo>
                      <a:pt x="101" y="261"/>
                    </a:lnTo>
                    <a:lnTo>
                      <a:pt x="86" y="285"/>
                    </a:lnTo>
                    <a:lnTo>
                      <a:pt x="71" y="309"/>
                    </a:lnTo>
                    <a:lnTo>
                      <a:pt x="58" y="334"/>
                    </a:lnTo>
                    <a:lnTo>
                      <a:pt x="47" y="360"/>
                    </a:lnTo>
                    <a:lnTo>
                      <a:pt x="36" y="386"/>
                    </a:lnTo>
                    <a:lnTo>
                      <a:pt x="28" y="414"/>
                    </a:lnTo>
                    <a:lnTo>
                      <a:pt x="19" y="440"/>
                    </a:lnTo>
                    <a:lnTo>
                      <a:pt x="13" y="468"/>
                    </a:lnTo>
                    <a:lnTo>
                      <a:pt x="8" y="498"/>
                    </a:lnTo>
                    <a:lnTo>
                      <a:pt x="4" y="526"/>
                    </a:lnTo>
                    <a:lnTo>
                      <a:pt x="2" y="556"/>
                    </a:lnTo>
                    <a:lnTo>
                      <a:pt x="0" y="586"/>
                    </a:lnTo>
                    <a:lnTo>
                      <a:pt x="0" y="586"/>
                    </a:lnTo>
                    <a:lnTo>
                      <a:pt x="2" y="627"/>
                    </a:lnTo>
                    <a:lnTo>
                      <a:pt x="8" y="668"/>
                    </a:lnTo>
                    <a:lnTo>
                      <a:pt x="15" y="705"/>
                    </a:lnTo>
                    <a:lnTo>
                      <a:pt x="26" y="742"/>
                    </a:lnTo>
                    <a:lnTo>
                      <a:pt x="41" y="778"/>
                    </a:lnTo>
                    <a:lnTo>
                      <a:pt x="60" y="811"/>
                    </a:lnTo>
                    <a:lnTo>
                      <a:pt x="78" y="845"/>
                    </a:lnTo>
                    <a:lnTo>
                      <a:pt x="103" y="875"/>
                    </a:lnTo>
                    <a:lnTo>
                      <a:pt x="129" y="903"/>
                    </a:lnTo>
                    <a:lnTo>
                      <a:pt x="157" y="929"/>
                    </a:lnTo>
                    <a:lnTo>
                      <a:pt x="189" y="953"/>
                    </a:lnTo>
                    <a:lnTo>
                      <a:pt x="224" y="974"/>
                    </a:lnTo>
                    <a:lnTo>
                      <a:pt x="259" y="994"/>
                    </a:lnTo>
                    <a:lnTo>
                      <a:pt x="299" y="1011"/>
                    </a:lnTo>
                    <a:lnTo>
                      <a:pt x="340" y="1026"/>
                    </a:lnTo>
                    <a:lnTo>
                      <a:pt x="384" y="1037"/>
                    </a:lnTo>
                    <a:lnTo>
                      <a:pt x="384" y="1037"/>
                    </a:lnTo>
                    <a:close/>
                    <a:moveTo>
                      <a:pt x="670" y="1108"/>
                    </a:moveTo>
                    <a:lnTo>
                      <a:pt x="670" y="1108"/>
                    </a:lnTo>
                    <a:lnTo>
                      <a:pt x="672" y="1112"/>
                    </a:lnTo>
                    <a:lnTo>
                      <a:pt x="677" y="1114"/>
                    </a:lnTo>
                    <a:lnTo>
                      <a:pt x="689" y="1116"/>
                    </a:lnTo>
                    <a:lnTo>
                      <a:pt x="715" y="1118"/>
                    </a:lnTo>
                    <a:lnTo>
                      <a:pt x="715" y="1118"/>
                    </a:lnTo>
                    <a:lnTo>
                      <a:pt x="746" y="1119"/>
                    </a:lnTo>
                    <a:lnTo>
                      <a:pt x="776" y="1123"/>
                    </a:lnTo>
                    <a:lnTo>
                      <a:pt x="804" y="1132"/>
                    </a:lnTo>
                    <a:lnTo>
                      <a:pt x="834" y="1144"/>
                    </a:lnTo>
                    <a:lnTo>
                      <a:pt x="864" y="1159"/>
                    </a:lnTo>
                    <a:lnTo>
                      <a:pt x="894" y="1175"/>
                    </a:lnTo>
                    <a:lnTo>
                      <a:pt x="924" y="1196"/>
                    </a:lnTo>
                    <a:lnTo>
                      <a:pt x="954" y="1218"/>
                    </a:lnTo>
                    <a:lnTo>
                      <a:pt x="954" y="1218"/>
                    </a:lnTo>
                    <a:lnTo>
                      <a:pt x="976" y="1235"/>
                    </a:lnTo>
                    <a:lnTo>
                      <a:pt x="1002" y="1257"/>
                    </a:lnTo>
                    <a:lnTo>
                      <a:pt x="1026" y="1284"/>
                    </a:lnTo>
                    <a:lnTo>
                      <a:pt x="1051" y="1313"/>
                    </a:lnTo>
                    <a:lnTo>
                      <a:pt x="1062" y="1330"/>
                    </a:lnTo>
                    <a:lnTo>
                      <a:pt x="1071" y="1349"/>
                    </a:lnTo>
                    <a:lnTo>
                      <a:pt x="1080" y="1368"/>
                    </a:lnTo>
                    <a:lnTo>
                      <a:pt x="1088" y="1388"/>
                    </a:lnTo>
                    <a:lnTo>
                      <a:pt x="1095" y="1409"/>
                    </a:lnTo>
                    <a:lnTo>
                      <a:pt x="1101" y="1431"/>
                    </a:lnTo>
                    <a:lnTo>
                      <a:pt x="1103" y="1453"/>
                    </a:lnTo>
                    <a:lnTo>
                      <a:pt x="1105" y="1476"/>
                    </a:lnTo>
                    <a:lnTo>
                      <a:pt x="1105" y="1476"/>
                    </a:lnTo>
                    <a:lnTo>
                      <a:pt x="1103" y="1513"/>
                    </a:lnTo>
                    <a:lnTo>
                      <a:pt x="1097" y="1547"/>
                    </a:lnTo>
                    <a:lnTo>
                      <a:pt x="1090" y="1578"/>
                    </a:lnTo>
                    <a:lnTo>
                      <a:pt x="1079" y="1606"/>
                    </a:lnTo>
                    <a:lnTo>
                      <a:pt x="1064" y="1634"/>
                    </a:lnTo>
                    <a:lnTo>
                      <a:pt x="1049" y="1659"/>
                    </a:lnTo>
                    <a:lnTo>
                      <a:pt x="1030" y="1681"/>
                    </a:lnTo>
                    <a:lnTo>
                      <a:pt x="1010" y="1702"/>
                    </a:lnTo>
                    <a:lnTo>
                      <a:pt x="989" y="1720"/>
                    </a:lnTo>
                    <a:lnTo>
                      <a:pt x="967" y="1737"/>
                    </a:lnTo>
                    <a:lnTo>
                      <a:pt x="942" y="1752"/>
                    </a:lnTo>
                    <a:lnTo>
                      <a:pt x="918" y="1765"/>
                    </a:lnTo>
                    <a:lnTo>
                      <a:pt x="894" y="1774"/>
                    </a:lnTo>
                    <a:lnTo>
                      <a:pt x="871" y="1784"/>
                    </a:lnTo>
                    <a:lnTo>
                      <a:pt x="847" y="1789"/>
                    </a:lnTo>
                    <a:lnTo>
                      <a:pt x="823" y="1793"/>
                    </a:lnTo>
                    <a:lnTo>
                      <a:pt x="823" y="1793"/>
                    </a:lnTo>
                    <a:lnTo>
                      <a:pt x="816" y="1795"/>
                    </a:lnTo>
                    <a:lnTo>
                      <a:pt x="810" y="1799"/>
                    </a:lnTo>
                    <a:lnTo>
                      <a:pt x="804" y="1802"/>
                    </a:lnTo>
                    <a:lnTo>
                      <a:pt x="799" y="1808"/>
                    </a:lnTo>
                    <a:lnTo>
                      <a:pt x="795" y="1814"/>
                    </a:lnTo>
                    <a:lnTo>
                      <a:pt x="791" y="1821"/>
                    </a:lnTo>
                    <a:lnTo>
                      <a:pt x="789" y="1829"/>
                    </a:lnTo>
                    <a:lnTo>
                      <a:pt x="789" y="1836"/>
                    </a:lnTo>
                    <a:lnTo>
                      <a:pt x="789" y="1836"/>
                    </a:lnTo>
                    <a:lnTo>
                      <a:pt x="793" y="1901"/>
                    </a:lnTo>
                    <a:lnTo>
                      <a:pt x="793" y="1901"/>
                    </a:lnTo>
                    <a:lnTo>
                      <a:pt x="806" y="2271"/>
                    </a:lnTo>
                    <a:lnTo>
                      <a:pt x="814" y="2512"/>
                    </a:lnTo>
                    <a:lnTo>
                      <a:pt x="814" y="2512"/>
                    </a:lnTo>
                    <a:lnTo>
                      <a:pt x="816" y="2521"/>
                    </a:lnTo>
                    <a:lnTo>
                      <a:pt x="817" y="2528"/>
                    </a:lnTo>
                    <a:lnTo>
                      <a:pt x="821" y="2534"/>
                    </a:lnTo>
                    <a:lnTo>
                      <a:pt x="827" y="2540"/>
                    </a:lnTo>
                    <a:lnTo>
                      <a:pt x="832" y="2545"/>
                    </a:lnTo>
                    <a:lnTo>
                      <a:pt x="838" y="2549"/>
                    </a:lnTo>
                    <a:lnTo>
                      <a:pt x="845" y="2551"/>
                    </a:lnTo>
                    <a:lnTo>
                      <a:pt x="855" y="2551"/>
                    </a:lnTo>
                    <a:lnTo>
                      <a:pt x="855" y="2551"/>
                    </a:lnTo>
                    <a:lnTo>
                      <a:pt x="890" y="2553"/>
                    </a:lnTo>
                    <a:lnTo>
                      <a:pt x="924" y="2556"/>
                    </a:lnTo>
                    <a:lnTo>
                      <a:pt x="954" y="2564"/>
                    </a:lnTo>
                    <a:lnTo>
                      <a:pt x="980" y="2573"/>
                    </a:lnTo>
                    <a:lnTo>
                      <a:pt x="1002" y="2586"/>
                    </a:lnTo>
                    <a:lnTo>
                      <a:pt x="1021" y="2601"/>
                    </a:lnTo>
                    <a:lnTo>
                      <a:pt x="1038" y="2618"/>
                    </a:lnTo>
                    <a:lnTo>
                      <a:pt x="1043" y="2629"/>
                    </a:lnTo>
                    <a:lnTo>
                      <a:pt x="1049" y="2638"/>
                    </a:lnTo>
                    <a:lnTo>
                      <a:pt x="1049" y="2638"/>
                    </a:lnTo>
                    <a:lnTo>
                      <a:pt x="1056" y="2657"/>
                    </a:lnTo>
                    <a:lnTo>
                      <a:pt x="1060" y="2674"/>
                    </a:lnTo>
                    <a:lnTo>
                      <a:pt x="1062" y="2691"/>
                    </a:lnTo>
                    <a:lnTo>
                      <a:pt x="1064" y="2706"/>
                    </a:lnTo>
                    <a:lnTo>
                      <a:pt x="1062" y="2719"/>
                    </a:lnTo>
                    <a:lnTo>
                      <a:pt x="1060" y="2732"/>
                    </a:lnTo>
                    <a:lnTo>
                      <a:pt x="1056" y="2739"/>
                    </a:lnTo>
                    <a:lnTo>
                      <a:pt x="1054" y="2747"/>
                    </a:lnTo>
                    <a:lnTo>
                      <a:pt x="1054" y="2747"/>
                    </a:lnTo>
                    <a:lnTo>
                      <a:pt x="1038" y="2750"/>
                    </a:lnTo>
                    <a:lnTo>
                      <a:pt x="1008" y="2756"/>
                    </a:lnTo>
                    <a:lnTo>
                      <a:pt x="965" y="2760"/>
                    </a:lnTo>
                    <a:lnTo>
                      <a:pt x="911" y="2762"/>
                    </a:lnTo>
                    <a:lnTo>
                      <a:pt x="911" y="2762"/>
                    </a:lnTo>
                    <a:lnTo>
                      <a:pt x="864" y="2760"/>
                    </a:lnTo>
                    <a:lnTo>
                      <a:pt x="817" y="2758"/>
                    </a:lnTo>
                    <a:lnTo>
                      <a:pt x="771" y="2752"/>
                    </a:lnTo>
                    <a:lnTo>
                      <a:pt x="730" y="2747"/>
                    </a:lnTo>
                    <a:lnTo>
                      <a:pt x="730" y="2747"/>
                    </a:lnTo>
                    <a:lnTo>
                      <a:pt x="717" y="2745"/>
                    </a:lnTo>
                    <a:lnTo>
                      <a:pt x="705" y="2739"/>
                    </a:lnTo>
                    <a:lnTo>
                      <a:pt x="696" y="2732"/>
                    </a:lnTo>
                    <a:lnTo>
                      <a:pt x="689" y="2722"/>
                    </a:lnTo>
                    <a:lnTo>
                      <a:pt x="689" y="2722"/>
                    </a:lnTo>
                    <a:lnTo>
                      <a:pt x="683" y="2707"/>
                    </a:lnTo>
                    <a:lnTo>
                      <a:pt x="679" y="2689"/>
                    </a:lnTo>
                    <a:lnTo>
                      <a:pt x="674" y="2644"/>
                    </a:lnTo>
                    <a:lnTo>
                      <a:pt x="672" y="2599"/>
                    </a:lnTo>
                    <a:lnTo>
                      <a:pt x="672" y="2581"/>
                    </a:lnTo>
                    <a:lnTo>
                      <a:pt x="674" y="2568"/>
                    </a:lnTo>
                    <a:lnTo>
                      <a:pt x="674" y="2568"/>
                    </a:lnTo>
                    <a:lnTo>
                      <a:pt x="674" y="2560"/>
                    </a:lnTo>
                    <a:lnTo>
                      <a:pt x="674" y="2560"/>
                    </a:lnTo>
                    <a:lnTo>
                      <a:pt x="676" y="2459"/>
                    </a:lnTo>
                    <a:lnTo>
                      <a:pt x="677" y="2357"/>
                    </a:lnTo>
                    <a:lnTo>
                      <a:pt x="677" y="2357"/>
                    </a:lnTo>
                    <a:lnTo>
                      <a:pt x="681" y="2260"/>
                    </a:lnTo>
                    <a:lnTo>
                      <a:pt x="683" y="2172"/>
                    </a:lnTo>
                    <a:lnTo>
                      <a:pt x="681" y="2095"/>
                    </a:lnTo>
                    <a:lnTo>
                      <a:pt x="679" y="2062"/>
                    </a:lnTo>
                    <a:lnTo>
                      <a:pt x="676" y="2030"/>
                    </a:lnTo>
                    <a:lnTo>
                      <a:pt x="670" y="2002"/>
                    </a:lnTo>
                    <a:lnTo>
                      <a:pt x="664" y="1978"/>
                    </a:lnTo>
                    <a:lnTo>
                      <a:pt x="657" y="1955"/>
                    </a:lnTo>
                    <a:lnTo>
                      <a:pt x="648" y="1939"/>
                    </a:lnTo>
                    <a:lnTo>
                      <a:pt x="636" y="1924"/>
                    </a:lnTo>
                    <a:lnTo>
                      <a:pt x="623" y="1913"/>
                    </a:lnTo>
                    <a:lnTo>
                      <a:pt x="616" y="1909"/>
                    </a:lnTo>
                    <a:lnTo>
                      <a:pt x="607" y="1907"/>
                    </a:lnTo>
                    <a:lnTo>
                      <a:pt x="590" y="1903"/>
                    </a:lnTo>
                    <a:lnTo>
                      <a:pt x="590" y="1903"/>
                    </a:lnTo>
                    <a:lnTo>
                      <a:pt x="584" y="1903"/>
                    </a:lnTo>
                    <a:lnTo>
                      <a:pt x="584" y="1903"/>
                    </a:lnTo>
                    <a:lnTo>
                      <a:pt x="577" y="1905"/>
                    </a:lnTo>
                    <a:lnTo>
                      <a:pt x="567" y="1909"/>
                    </a:lnTo>
                    <a:lnTo>
                      <a:pt x="558" y="1914"/>
                    </a:lnTo>
                    <a:lnTo>
                      <a:pt x="547" y="1926"/>
                    </a:lnTo>
                    <a:lnTo>
                      <a:pt x="547" y="1926"/>
                    </a:lnTo>
                    <a:lnTo>
                      <a:pt x="541" y="1933"/>
                    </a:lnTo>
                    <a:lnTo>
                      <a:pt x="537" y="1944"/>
                    </a:lnTo>
                    <a:lnTo>
                      <a:pt x="528" y="1968"/>
                    </a:lnTo>
                    <a:lnTo>
                      <a:pt x="523" y="2000"/>
                    </a:lnTo>
                    <a:lnTo>
                      <a:pt x="515" y="2036"/>
                    </a:lnTo>
                    <a:lnTo>
                      <a:pt x="511" y="2077"/>
                    </a:lnTo>
                    <a:lnTo>
                      <a:pt x="508" y="2122"/>
                    </a:lnTo>
                    <a:lnTo>
                      <a:pt x="502" y="2217"/>
                    </a:lnTo>
                    <a:lnTo>
                      <a:pt x="500" y="2317"/>
                    </a:lnTo>
                    <a:lnTo>
                      <a:pt x="500" y="2413"/>
                    </a:lnTo>
                    <a:lnTo>
                      <a:pt x="504" y="2497"/>
                    </a:lnTo>
                    <a:lnTo>
                      <a:pt x="508" y="2560"/>
                    </a:lnTo>
                    <a:lnTo>
                      <a:pt x="508" y="2560"/>
                    </a:lnTo>
                    <a:lnTo>
                      <a:pt x="513" y="2640"/>
                    </a:lnTo>
                    <a:lnTo>
                      <a:pt x="515" y="2672"/>
                    </a:lnTo>
                    <a:lnTo>
                      <a:pt x="515" y="2700"/>
                    </a:lnTo>
                    <a:lnTo>
                      <a:pt x="513" y="2721"/>
                    </a:lnTo>
                    <a:lnTo>
                      <a:pt x="509" y="2737"/>
                    </a:lnTo>
                    <a:lnTo>
                      <a:pt x="504" y="2750"/>
                    </a:lnTo>
                    <a:lnTo>
                      <a:pt x="500" y="2754"/>
                    </a:lnTo>
                    <a:lnTo>
                      <a:pt x="496" y="2756"/>
                    </a:lnTo>
                    <a:lnTo>
                      <a:pt x="496" y="2756"/>
                    </a:lnTo>
                    <a:lnTo>
                      <a:pt x="472" y="2762"/>
                    </a:lnTo>
                    <a:lnTo>
                      <a:pt x="437" y="2765"/>
                    </a:lnTo>
                    <a:lnTo>
                      <a:pt x="394" y="2769"/>
                    </a:lnTo>
                    <a:lnTo>
                      <a:pt x="343" y="2769"/>
                    </a:lnTo>
                    <a:lnTo>
                      <a:pt x="343" y="2769"/>
                    </a:lnTo>
                    <a:lnTo>
                      <a:pt x="297" y="2771"/>
                    </a:lnTo>
                    <a:lnTo>
                      <a:pt x="248" y="2773"/>
                    </a:lnTo>
                    <a:lnTo>
                      <a:pt x="224" y="2773"/>
                    </a:lnTo>
                    <a:lnTo>
                      <a:pt x="200" y="2771"/>
                    </a:lnTo>
                    <a:lnTo>
                      <a:pt x="175" y="2769"/>
                    </a:lnTo>
                    <a:lnTo>
                      <a:pt x="153" y="2763"/>
                    </a:lnTo>
                    <a:lnTo>
                      <a:pt x="153" y="2763"/>
                    </a:lnTo>
                    <a:lnTo>
                      <a:pt x="146" y="2752"/>
                    </a:lnTo>
                    <a:lnTo>
                      <a:pt x="140" y="2739"/>
                    </a:lnTo>
                    <a:lnTo>
                      <a:pt x="138" y="2724"/>
                    </a:lnTo>
                    <a:lnTo>
                      <a:pt x="136" y="2707"/>
                    </a:lnTo>
                    <a:lnTo>
                      <a:pt x="138" y="2691"/>
                    </a:lnTo>
                    <a:lnTo>
                      <a:pt x="140" y="2672"/>
                    </a:lnTo>
                    <a:lnTo>
                      <a:pt x="146" y="2653"/>
                    </a:lnTo>
                    <a:lnTo>
                      <a:pt x="151" y="2635"/>
                    </a:lnTo>
                    <a:lnTo>
                      <a:pt x="151" y="2635"/>
                    </a:lnTo>
                    <a:lnTo>
                      <a:pt x="155" y="2627"/>
                    </a:lnTo>
                    <a:lnTo>
                      <a:pt x="161" y="2618"/>
                    </a:lnTo>
                    <a:lnTo>
                      <a:pt x="168" y="2610"/>
                    </a:lnTo>
                    <a:lnTo>
                      <a:pt x="177" y="2605"/>
                    </a:lnTo>
                    <a:lnTo>
                      <a:pt x="198" y="2592"/>
                    </a:lnTo>
                    <a:lnTo>
                      <a:pt x="222" y="2581"/>
                    </a:lnTo>
                    <a:lnTo>
                      <a:pt x="248" y="2573"/>
                    </a:lnTo>
                    <a:lnTo>
                      <a:pt x="274" y="2566"/>
                    </a:lnTo>
                    <a:lnTo>
                      <a:pt x="301" y="2562"/>
                    </a:lnTo>
                    <a:lnTo>
                      <a:pt x="325" y="2562"/>
                    </a:lnTo>
                    <a:lnTo>
                      <a:pt x="325" y="2562"/>
                    </a:lnTo>
                    <a:lnTo>
                      <a:pt x="332" y="2560"/>
                    </a:lnTo>
                    <a:lnTo>
                      <a:pt x="340" y="2558"/>
                    </a:lnTo>
                    <a:lnTo>
                      <a:pt x="347" y="2554"/>
                    </a:lnTo>
                    <a:lnTo>
                      <a:pt x="353" y="2551"/>
                    </a:lnTo>
                    <a:lnTo>
                      <a:pt x="353" y="2551"/>
                    </a:lnTo>
                    <a:lnTo>
                      <a:pt x="358" y="2543"/>
                    </a:lnTo>
                    <a:lnTo>
                      <a:pt x="362" y="2538"/>
                    </a:lnTo>
                    <a:lnTo>
                      <a:pt x="364" y="2530"/>
                    </a:lnTo>
                    <a:lnTo>
                      <a:pt x="364" y="2523"/>
                    </a:lnTo>
                    <a:lnTo>
                      <a:pt x="364" y="2523"/>
                    </a:lnTo>
                    <a:lnTo>
                      <a:pt x="366" y="2273"/>
                    </a:lnTo>
                    <a:lnTo>
                      <a:pt x="370" y="2047"/>
                    </a:lnTo>
                    <a:lnTo>
                      <a:pt x="373" y="1827"/>
                    </a:lnTo>
                    <a:lnTo>
                      <a:pt x="373" y="1821"/>
                    </a:lnTo>
                    <a:lnTo>
                      <a:pt x="373" y="1821"/>
                    </a:lnTo>
                    <a:lnTo>
                      <a:pt x="371" y="1810"/>
                    </a:lnTo>
                    <a:lnTo>
                      <a:pt x="366" y="1799"/>
                    </a:lnTo>
                    <a:lnTo>
                      <a:pt x="358" y="1789"/>
                    </a:lnTo>
                    <a:lnTo>
                      <a:pt x="347" y="1784"/>
                    </a:lnTo>
                    <a:lnTo>
                      <a:pt x="347" y="1784"/>
                    </a:lnTo>
                    <a:lnTo>
                      <a:pt x="325" y="1776"/>
                    </a:lnTo>
                    <a:lnTo>
                      <a:pt x="304" y="1765"/>
                    </a:lnTo>
                    <a:lnTo>
                      <a:pt x="284" y="1754"/>
                    </a:lnTo>
                    <a:lnTo>
                      <a:pt x="263" y="1741"/>
                    </a:lnTo>
                    <a:lnTo>
                      <a:pt x="243" y="1728"/>
                    </a:lnTo>
                    <a:lnTo>
                      <a:pt x="224" y="1711"/>
                    </a:lnTo>
                    <a:lnTo>
                      <a:pt x="205" y="1694"/>
                    </a:lnTo>
                    <a:lnTo>
                      <a:pt x="189" y="1675"/>
                    </a:lnTo>
                    <a:lnTo>
                      <a:pt x="172" y="1655"/>
                    </a:lnTo>
                    <a:lnTo>
                      <a:pt x="157" y="1633"/>
                    </a:lnTo>
                    <a:lnTo>
                      <a:pt x="144" y="1610"/>
                    </a:lnTo>
                    <a:lnTo>
                      <a:pt x="134" y="1586"/>
                    </a:lnTo>
                    <a:lnTo>
                      <a:pt x="125" y="1560"/>
                    </a:lnTo>
                    <a:lnTo>
                      <a:pt x="118" y="1534"/>
                    </a:lnTo>
                    <a:lnTo>
                      <a:pt x="114" y="1506"/>
                    </a:lnTo>
                    <a:lnTo>
                      <a:pt x="114" y="1476"/>
                    </a:lnTo>
                    <a:lnTo>
                      <a:pt x="114" y="1476"/>
                    </a:lnTo>
                    <a:lnTo>
                      <a:pt x="114" y="1457"/>
                    </a:lnTo>
                    <a:lnTo>
                      <a:pt x="116" y="1438"/>
                    </a:lnTo>
                    <a:lnTo>
                      <a:pt x="120" y="1422"/>
                    </a:lnTo>
                    <a:lnTo>
                      <a:pt x="123" y="1403"/>
                    </a:lnTo>
                    <a:lnTo>
                      <a:pt x="129" y="1386"/>
                    </a:lnTo>
                    <a:lnTo>
                      <a:pt x="136" y="1368"/>
                    </a:lnTo>
                    <a:lnTo>
                      <a:pt x="153" y="1336"/>
                    </a:lnTo>
                    <a:lnTo>
                      <a:pt x="172" y="1304"/>
                    </a:lnTo>
                    <a:lnTo>
                      <a:pt x="194" y="1274"/>
                    </a:lnTo>
                    <a:lnTo>
                      <a:pt x="220" y="1248"/>
                    </a:lnTo>
                    <a:lnTo>
                      <a:pt x="248" y="1222"/>
                    </a:lnTo>
                    <a:lnTo>
                      <a:pt x="276" y="1200"/>
                    </a:lnTo>
                    <a:lnTo>
                      <a:pt x="306" y="1179"/>
                    </a:lnTo>
                    <a:lnTo>
                      <a:pt x="336" y="1162"/>
                    </a:lnTo>
                    <a:lnTo>
                      <a:pt x="366" y="1147"/>
                    </a:lnTo>
                    <a:lnTo>
                      <a:pt x="394" y="1136"/>
                    </a:lnTo>
                    <a:lnTo>
                      <a:pt x="422" y="1127"/>
                    </a:lnTo>
                    <a:lnTo>
                      <a:pt x="448" y="1123"/>
                    </a:lnTo>
                    <a:lnTo>
                      <a:pt x="472" y="1121"/>
                    </a:lnTo>
                    <a:lnTo>
                      <a:pt x="472" y="1121"/>
                    </a:lnTo>
                    <a:lnTo>
                      <a:pt x="487" y="1121"/>
                    </a:lnTo>
                    <a:lnTo>
                      <a:pt x="493" y="1121"/>
                    </a:lnTo>
                    <a:lnTo>
                      <a:pt x="495" y="1119"/>
                    </a:lnTo>
                    <a:lnTo>
                      <a:pt x="496" y="1118"/>
                    </a:lnTo>
                    <a:lnTo>
                      <a:pt x="496" y="1118"/>
                    </a:lnTo>
                    <a:lnTo>
                      <a:pt x="508" y="1090"/>
                    </a:lnTo>
                    <a:lnTo>
                      <a:pt x="513" y="1062"/>
                    </a:lnTo>
                    <a:lnTo>
                      <a:pt x="517" y="1039"/>
                    </a:lnTo>
                    <a:lnTo>
                      <a:pt x="517" y="1019"/>
                    </a:lnTo>
                    <a:lnTo>
                      <a:pt x="515" y="1002"/>
                    </a:lnTo>
                    <a:lnTo>
                      <a:pt x="511" y="989"/>
                    </a:lnTo>
                    <a:lnTo>
                      <a:pt x="509" y="978"/>
                    </a:lnTo>
                    <a:lnTo>
                      <a:pt x="506" y="978"/>
                    </a:lnTo>
                    <a:lnTo>
                      <a:pt x="506" y="978"/>
                    </a:lnTo>
                    <a:lnTo>
                      <a:pt x="476" y="976"/>
                    </a:lnTo>
                    <a:lnTo>
                      <a:pt x="452" y="972"/>
                    </a:lnTo>
                    <a:lnTo>
                      <a:pt x="403" y="959"/>
                    </a:lnTo>
                    <a:lnTo>
                      <a:pt x="403" y="959"/>
                    </a:lnTo>
                    <a:lnTo>
                      <a:pt x="366" y="950"/>
                    </a:lnTo>
                    <a:lnTo>
                      <a:pt x="330" y="936"/>
                    </a:lnTo>
                    <a:lnTo>
                      <a:pt x="297" y="923"/>
                    </a:lnTo>
                    <a:lnTo>
                      <a:pt x="267" y="907"/>
                    </a:lnTo>
                    <a:lnTo>
                      <a:pt x="237" y="890"/>
                    </a:lnTo>
                    <a:lnTo>
                      <a:pt x="211" y="869"/>
                    </a:lnTo>
                    <a:lnTo>
                      <a:pt x="187" y="849"/>
                    </a:lnTo>
                    <a:lnTo>
                      <a:pt x="164" y="825"/>
                    </a:lnTo>
                    <a:lnTo>
                      <a:pt x="146" y="800"/>
                    </a:lnTo>
                    <a:lnTo>
                      <a:pt x="129" y="774"/>
                    </a:lnTo>
                    <a:lnTo>
                      <a:pt x="114" y="746"/>
                    </a:lnTo>
                    <a:lnTo>
                      <a:pt x="103" y="716"/>
                    </a:lnTo>
                    <a:lnTo>
                      <a:pt x="93" y="686"/>
                    </a:lnTo>
                    <a:lnTo>
                      <a:pt x="86" y="653"/>
                    </a:lnTo>
                    <a:lnTo>
                      <a:pt x="82" y="619"/>
                    </a:lnTo>
                    <a:lnTo>
                      <a:pt x="80" y="586"/>
                    </a:lnTo>
                    <a:lnTo>
                      <a:pt x="80" y="586"/>
                    </a:lnTo>
                    <a:lnTo>
                      <a:pt x="80" y="561"/>
                    </a:lnTo>
                    <a:lnTo>
                      <a:pt x="82" y="539"/>
                    </a:lnTo>
                    <a:lnTo>
                      <a:pt x="90" y="492"/>
                    </a:lnTo>
                    <a:lnTo>
                      <a:pt x="101" y="448"/>
                    </a:lnTo>
                    <a:lnTo>
                      <a:pt x="116" y="403"/>
                    </a:lnTo>
                    <a:lnTo>
                      <a:pt x="136" y="360"/>
                    </a:lnTo>
                    <a:lnTo>
                      <a:pt x="159" y="319"/>
                    </a:lnTo>
                    <a:lnTo>
                      <a:pt x="187" y="278"/>
                    </a:lnTo>
                    <a:lnTo>
                      <a:pt x="217" y="240"/>
                    </a:lnTo>
                    <a:lnTo>
                      <a:pt x="233" y="224"/>
                    </a:lnTo>
                    <a:lnTo>
                      <a:pt x="252" y="207"/>
                    </a:lnTo>
                    <a:lnTo>
                      <a:pt x="271" y="190"/>
                    </a:lnTo>
                    <a:lnTo>
                      <a:pt x="289" y="175"/>
                    </a:lnTo>
                    <a:lnTo>
                      <a:pt x="310" y="162"/>
                    </a:lnTo>
                    <a:lnTo>
                      <a:pt x="330" y="147"/>
                    </a:lnTo>
                    <a:lnTo>
                      <a:pt x="351" y="136"/>
                    </a:lnTo>
                    <a:lnTo>
                      <a:pt x="373" y="125"/>
                    </a:lnTo>
                    <a:lnTo>
                      <a:pt x="398" y="115"/>
                    </a:lnTo>
                    <a:lnTo>
                      <a:pt x="420" y="106"/>
                    </a:lnTo>
                    <a:lnTo>
                      <a:pt x="444" y="99"/>
                    </a:lnTo>
                    <a:lnTo>
                      <a:pt x="470" y="91"/>
                    </a:lnTo>
                    <a:lnTo>
                      <a:pt x="496" y="87"/>
                    </a:lnTo>
                    <a:lnTo>
                      <a:pt x="523" y="84"/>
                    </a:lnTo>
                    <a:lnTo>
                      <a:pt x="549" y="80"/>
                    </a:lnTo>
                    <a:lnTo>
                      <a:pt x="577" y="80"/>
                    </a:lnTo>
                    <a:lnTo>
                      <a:pt x="577" y="80"/>
                    </a:lnTo>
                    <a:lnTo>
                      <a:pt x="603" y="80"/>
                    </a:lnTo>
                    <a:lnTo>
                      <a:pt x="629" y="84"/>
                    </a:lnTo>
                    <a:lnTo>
                      <a:pt x="655" y="87"/>
                    </a:lnTo>
                    <a:lnTo>
                      <a:pt x="679" y="91"/>
                    </a:lnTo>
                    <a:lnTo>
                      <a:pt x="704" y="99"/>
                    </a:lnTo>
                    <a:lnTo>
                      <a:pt x="726" y="106"/>
                    </a:lnTo>
                    <a:lnTo>
                      <a:pt x="750" y="115"/>
                    </a:lnTo>
                    <a:lnTo>
                      <a:pt x="771" y="127"/>
                    </a:lnTo>
                    <a:lnTo>
                      <a:pt x="793" y="138"/>
                    </a:lnTo>
                    <a:lnTo>
                      <a:pt x="814" y="151"/>
                    </a:lnTo>
                    <a:lnTo>
                      <a:pt x="834" y="164"/>
                    </a:lnTo>
                    <a:lnTo>
                      <a:pt x="853" y="179"/>
                    </a:lnTo>
                    <a:lnTo>
                      <a:pt x="871" y="194"/>
                    </a:lnTo>
                    <a:lnTo>
                      <a:pt x="888" y="211"/>
                    </a:lnTo>
                    <a:lnTo>
                      <a:pt x="905" y="229"/>
                    </a:lnTo>
                    <a:lnTo>
                      <a:pt x="922" y="246"/>
                    </a:lnTo>
                    <a:lnTo>
                      <a:pt x="952" y="285"/>
                    </a:lnTo>
                    <a:lnTo>
                      <a:pt x="978" y="326"/>
                    </a:lnTo>
                    <a:lnTo>
                      <a:pt x="1000" y="369"/>
                    </a:lnTo>
                    <a:lnTo>
                      <a:pt x="1019" y="416"/>
                    </a:lnTo>
                    <a:lnTo>
                      <a:pt x="1034" y="461"/>
                    </a:lnTo>
                    <a:lnTo>
                      <a:pt x="1045" y="509"/>
                    </a:lnTo>
                    <a:lnTo>
                      <a:pt x="1051" y="556"/>
                    </a:lnTo>
                    <a:lnTo>
                      <a:pt x="1054" y="604"/>
                    </a:lnTo>
                    <a:lnTo>
                      <a:pt x="1054" y="604"/>
                    </a:lnTo>
                    <a:lnTo>
                      <a:pt x="1052" y="630"/>
                    </a:lnTo>
                    <a:lnTo>
                      <a:pt x="1051" y="657"/>
                    </a:lnTo>
                    <a:lnTo>
                      <a:pt x="1047" y="681"/>
                    </a:lnTo>
                    <a:lnTo>
                      <a:pt x="1043" y="703"/>
                    </a:lnTo>
                    <a:lnTo>
                      <a:pt x="1038" y="726"/>
                    </a:lnTo>
                    <a:lnTo>
                      <a:pt x="1030" y="746"/>
                    </a:lnTo>
                    <a:lnTo>
                      <a:pt x="1021" y="765"/>
                    </a:lnTo>
                    <a:lnTo>
                      <a:pt x="1011" y="783"/>
                    </a:lnTo>
                    <a:lnTo>
                      <a:pt x="1002" y="800"/>
                    </a:lnTo>
                    <a:lnTo>
                      <a:pt x="991" y="817"/>
                    </a:lnTo>
                    <a:lnTo>
                      <a:pt x="980" y="832"/>
                    </a:lnTo>
                    <a:lnTo>
                      <a:pt x="967" y="847"/>
                    </a:lnTo>
                    <a:lnTo>
                      <a:pt x="941" y="873"/>
                    </a:lnTo>
                    <a:lnTo>
                      <a:pt x="911" y="895"/>
                    </a:lnTo>
                    <a:lnTo>
                      <a:pt x="879" y="914"/>
                    </a:lnTo>
                    <a:lnTo>
                      <a:pt x="847" y="929"/>
                    </a:lnTo>
                    <a:lnTo>
                      <a:pt x="814" y="942"/>
                    </a:lnTo>
                    <a:lnTo>
                      <a:pt x="782" y="953"/>
                    </a:lnTo>
                    <a:lnTo>
                      <a:pt x="748" y="961"/>
                    </a:lnTo>
                    <a:lnTo>
                      <a:pt x="717" y="968"/>
                    </a:lnTo>
                    <a:lnTo>
                      <a:pt x="685" y="972"/>
                    </a:lnTo>
                    <a:lnTo>
                      <a:pt x="657" y="976"/>
                    </a:lnTo>
                    <a:lnTo>
                      <a:pt x="657" y="976"/>
                    </a:lnTo>
                    <a:lnTo>
                      <a:pt x="655" y="989"/>
                    </a:lnTo>
                    <a:lnTo>
                      <a:pt x="653" y="1024"/>
                    </a:lnTo>
                    <a:lnTo>
                      <a:pt x="653" y="1045"/>
                    </a:lnTo>
                    <a:lnTo>
                      <a:pt x="655" y="1067"/>
                    </a:lnTo>
                    <a:lnTo>
                      <a:pt x="661" y="1088"/>
                    </a:lnTo>
                    <a:lnTo>
                      <a:pt x="670" y="1108"/>
                    </a:lnTo>
                    <a:lnTo>
                      <a:pt x="670" y="1108"/>
                    </a:lnTo>
                    <a:close/>
                    <a:moveTo>
                      <a:pt x="599" y="2353"/>
                    </a:moveTo>
                    <a:lnTo>
                      <a:pt x="599" y="2353"/>
                    </a:lnTo>
                    <a:lnTo>
                      <a:pt x="595" y="2456"/>
                    </a:lnTo>
                    <a:lnTo>
                      <a:pt x="593" y="2556"/>
                    </a:lnTo>
                    <a:lnTo>
                      <a:pt x="593" y="2556"/>
                    </a:lnTo>
                    <a:lnTo>
                      <a:pt x="592" y="2573"/>
                    </a:lnTo>
                    <a:lnTo>
                      <a:pt x="592" y="2573"/>
                    </a:lnTo>
                    <a:lnTo>
                      <a:pt x="586" y="2545"/>
                    </a:lnTo>
                    <a:lnTo>
                      <a:pt x="586" y="2545"/>
                    </a:lnTo>
                    <a:lnTo>
                      <a:pt x="582" y="2523"/>
                    </a:lnTo>
                    <a:lnTo>
                      <a:pt x="579" y="2498"/>
                    </a:lnTo>
                    <a:lnTo>
                      <a:pt x="575" y="2439"/>
                    </a:lnTo>
                    <a:lnTo>
                      <a:pt x="575" y="2370"/>
                    </a:lnTo>
                    <a:lnTo>
                      <a:pt x="575" y="2297"/>
                    </a:lnTo>
                    <a:lnTo>
                      <a:pt x="579" y="2222"/>
                    </a:lnTo>
                    <a:lnTo>
                      <a:pt x="582" y="2151"/>
                    </a:lnTo>
                    <a:lnTo>
                      <a:pt x="588" y="2086"/>
                    </a:lnTo>
                    <a:lnTo>
                      <a:pt x="595" y="2032"/>
                    </a:lnTo>
                    <a:lnTo>
                      <a:pt x="595" y="2032"/>
                    </a:lnTo>
                    <a:lnTo>
                      <a:pt x="599" y="2064"/>
                    </a:lnTo>
                    <a:lnTo>
                      <a:pt x="601" y="2101"/>
                    </a:lnTo>
                    <a:lnTo>
                      <a:pt x="603" y="2183"/>
                    </a:lnTo>
                    <a:lnTo>
                      <a:pt x="601" y="2271"/>
                    </a:lnTo>
                    <a:lnTo>
                      <a:pt x="599" y="2353"/>
                    </a:lnTo>
                    <a:lnTo>
                      <a:pt x="599" y="23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18" name="Freeform 281"/>
              <p:cNvSpPr>
                <a:spLocks noEditPoints="1"/>
              </p:cNvSpPr>
              <p:nvPr/>
            </p:nvSpPr>
            <p:spPr bwMode="auto">
              <a:xfrm>
                <a:off x="1276350" y="6423025"/>
                <a:ext cx="211138" cy="295275"/>
              </a:xfrm>
              <a:custGeom>
                <a:avLst/>
                <a:gdLst>
                  <a:gd name="T0" fmla="*/ 6 w 265"/>
                  <a:gd name="T1" fmla="*/ 67 h 371"/>
                  <a:gd name="T2" fmla="*/ 6 w 265"/>
                  <a:gd name="T3" fmla="*/ 71 h 371"/>
                  <a:gd name="T4" fmla="*/ 28 w 265"/>
                  <a:gd name="T5" fmla="*/ 194 h 371"/>
                  <a:gd name="T6" fmla="*/ 49 w 265"/>
                  <a:gd name="T7" fmla="*/ 336 h 371"/>
                  <a:gd name="T8" fmla="*/ 52 w 265"/>
                  <a:gd name="T9" fmla="*/ 345 h 371"/>
                  <a:gd name="T10" fmla="*/ 62 w 265"/>
                  <a:gd name="T11" fmla="*/ 358 h 371"/>
                  <a:gd name="T12" fmla="*/ 67 w 265"/>
                  <a:gd name="T13" fmla="*/ 364 h 371"/>
                  <a:gd name="T14" fmla="*/ 90 w 265"/>
                  <a:gd name="T15" fmla="*/ 371 h 371"/>
                  <a:gd name="T16" fmla="*/ 101 w 265"/>
                  <a:gd name="T17" fmla="*/ 370 h 371"/>
                  <a:gd name="T18" fmla="*/ 125 w 265"/>
                  <a:gd name="T19" fmla="*/ 360 h 371"/>
                  <a:gd name="T20" fmla="*/ 168 w 265"/>
                  <a:gd name="T21" fmla="*/ 342 h 371"/>
                  <a:gd name="T22" fmla="*/ 200 w 265"/>
                  <a:gd name="T23" fmla="*/ 321 h 371"/>
                  <a:gd name="T24" fmla="*/ 226 w 265"/>
                  <a:gd name="T25" fmla="*/ 300 h 371"/>
                  <a:gd name="T26" fmla="*/ 243 w 265"/>
                  <a:gd name="T27" fmla="*/ 278 h 371"/>
                  <a:gd name="T28" fmla="*/ 256 w 265"/>
                  <a:gd name="T29" fmla="*/ 258 h 371"/>
                  <a:gd name="T30" fmla="*/ 265 w 265"/>
                  <a:gd name="T31" fmla="*/ 228 h 371"/>
                  <a:gd name="T32" fmla="*/ 265 w 265"/>
                  <a:gd name="T33" fmla="*/ 209 h 371"/>
                  <a:gd name="T34" fmla="*/ 261 w 265"/>
                  <a:gd name="T35" fmla="*/ 170 h 371"/>
                  <a:gd name="T36" fmla="*/ 250 w 265"/>
                  <a:gd name="T37" fmla="*/ 136 h 371"/>
                  <a:gd name="T38" fmla="*/ 231 w 265"/>
                  <a:gd name="T39" fmla="*/ 105 h 371"/>
                  <a:gd name="T40" fmla="*/ 207 w 265"/>
                  <a:gd name="T41" fmla="*/ 77 h 371"/>
                  <a:gd name="T42" fmla="*/ 177 w 265"/>
                  <a:gd name="T43" fmla="*/ 52 h 371"/>
                  <a:gd name="T44" fmla="*/ 140 w 265"/>
                  <a:gd name="T45" fmla="*/ 32 h 371"/>
                  <a:gd name="T46" fmla="*/ 97 w 265"/>
                  <a:gd name="T47" fmla="*/ 15 h 371"/>
                  <a:gd name="T48" fmla="*/ 49 w 265"/>
                  <a:gd name="T49" fmla="*/ 2 h 371"/>
                  <a:gd name="T50" fmla="*/ 39 w 265"/>
                  <a:gd name="T51" fmla="*/ 0 h 371"/>
                  <a:gd name="T52" fmla="*/ 21 w 265"/>
                  <a:gd name="T53" fmla="*/ 6 h 371"/>
                  <a:gd name="T54" fmla="*/ 13 w 265"/>
                  <a:gd name="T55" fmla="*/ 11 h 371"/>
                  <a:gd name="T56" fmla="*/ 2 w 265"/>
                  <a:gd name="T57" fmla="*/ 28 h 371"/>
                  <a:gd name="T58" fmla="*/ 2 w 265"/>
                  <a:gd name="T59" fmla="*/ 47 h 371"/>
                  <a:gd name="T60" fmla="*/ 6 w 265"/>
                  <a:gd name="T61" fmla="*/ 67 h 371"/>
                  <a:gd name="T62" fmla="*/ 121 w 265"/>
                  <a:gd name="T63" fmla="*/ 274 h 371"/>
                  <a:gd name="T64" fmla="*/ 108 w 265"/>
                  <a:gd name="T65" fmla="*/ 183 h 371"/>
                  <a:gd name="T66" fmla="*/ 92 w 265"/>
                  <a:gd name="T67" fmla="*/ 97 h 371"/>
                  <a:gd name="T68" fmla="*/ 133 w 265"/>
                  <a:gd name="T69" fmla="*/ 118 h 371"/>
                  <a:gd name="T70" fmla="*/ 161 w 265"/>
                  <a:gd name="T71" fmla="*/ 144 h 371"/>
                  <a:gd name="T72" fmla="*/ 179 w 265"/>
                  <a:gd name="T73" fmla="*/ 174 h 371"/>
                  <a:gd name="T74" fmla="*/ 185 w 265"/>
                  <a:gd name="T75" fmla="*/ 209 h 371"/>
                  <a:gd name="T76" fmla="*/ 185 w 265"/>
                  <a:gd name="T77" fmla="*/ 220 h 371"/>
                  <a:gd name="T78" fmla="*/ 174 w 265"/>
                  <a:gd name="T79" fmla="*/ 239 h 371"/>
                  <a:gd name="T80" fmla="*/ 157 w 265"/>
                  <a:gd name="T81" fmla="*/ 256 h 371"/>
                  <a:gd name="T82" fmla="*/ 121 w 265"/>
                  <a:gd name="T83" fmla="*/ 274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65" h="371">
                    <a:moveTo>
                      <a:pt x="6" y="67"/>
                    </a:moveTo>
                    <a:lnTo>
                      <a:pt x="6" y="67"/>
                    </a:lnTo>
                    <a:lnTo>
                      <a:pt x="6" y="71"/>
                    </a:lnTo>
                    <a:lnTo>
                      <a:pt x="6" y="71"/>
                    </a:lnTo>
                    <a:lnTo>
                      <a:pt x="17" y="129"/>
                    </a:lnTo>
                    <a:lnTo>
                      <a:pt x="28" y="194"/>
                    </a:lnTo>
                    <a:lnTo>
                      <a:pt x="39" y="263"/>
                    </a:lnTo>
                    <a:lnTo>
                      <a:pt x="49" y="336"/>
                    </a:lnTo>
                    <a:lnTo>
                      <a:pt x="49" y="336"/>
                    </a:lnTo>
                    <a:lnTo>
                      <a:pt x="52" y="345"/>
                    </a:lnTo>
                    <a:lnTo>
                      <a:pt x="56" y="353"/>
                    </a:lnTo>
                    <a:lnTo>
                      <a:pt x="62" y="358"/>
                    </a:lnTo>
                    <a:lnTo>
                      <a:pt x="67" y="364"/>
                    </a:lnTo>
                    <a:lnTo>
                      <a:pt x="67" y="364"/>
                    </a:lnTo>
                    <a:lnTo>
                      <a:pt x="78" y="370"/>
                    </a:lnTo>
                    <a:lnTo>
                      <a:pt x="90" y="371"/>
                    </a:lnTo>
                    <a:lnTo>
                      <a:pt x="90" y="371"/>
                    </a:lnTo>
                    <a:lnTo>
                      <a:pt x="101" y="370"/>
                    </a:lnTo>
                    <a:lnTo>
                      <a:pt x="101" y="370"/>
                    </a:lnTo>
                    <a:lnTo>
                      <a:pt x="125" y="360"/>
                    </a:lnTo>
                    <a:lnTo>
                      <a:pt x="147" y="351"/>
                    </a:lnTo>
                    <a:lnTo>
                      <a:pt x="168" y="342"/>
                    </a:lnTo>
                    <a:lnTo>
                      <a:pt x="185" y="332"/>
                    </a:lnTo>
                    <a:lnTo>
                      <a:pt x="200" y="321"/>
                    </a:lnTo>
                    <a:lnTo>
                      <a:pt x="215" y="312"/>
                    </a:lnTo>
                    <a:lnTo>
                      <a:pt x="226" y="300"/>
                    </a:lnTo>
                    <a:lnTo>
                      <a:pt x="235" y="289"/>
                    </a:lnTo>
                    <a:lnTo>
                      <a:pt x="243" y="278"/>
                    </a:lnTo>
                    <a:lnTo>
                      <a:pt x="250" y="269"/>
                    </a:lnTo>
                    <a:lnTo>
                      <a:pt x="256" y="258"/>
                    </a:lnTo>
                    <a:lnTo>
                      <a:pt x="259" y="246"/>
                    </a:lnTo>
                    <a:lnTo>
                      <a:pt x="265" y="228"/>
                    </a:lnTo>
                    <a:lnTo>
                      <a:pt x="265" y="209"/>
                    </a:lnTo>
                    <a:lnTo>
                      <a:pt x="265" y="209"/>
                    </a:lnTo>
                    <a:lnTo>
                      <a:pt x="263" y="188"/>
                    </a:lnTo>
                    <a:lnTo>
                      <a:pt x="261" y="170"/>
                    </a:lnTo>
                    <a:lnTo>
                      <a:pt x="256" y="153"/>
                    </a:lnTo>
                    <a:lnTo>
                      <a:pt x="250" y="136"/>
                    </a:lnTo>
                    <a:lnTo>
                      <a:pt x="243" y="119"/>
                    </a:lnTo>
                    <a:lnTo>
                      <a:pt x="231" y="105"/>
                    </a:lnTo>
                    <a:lnTo>
                      <a:pt x="220" y="90"/>
                    </a:lnTo>
                    <a:lnTo>
                      <a:pt x="207" y="77"/>
                    </a:lnTo>
                    <a:lnTo>
                      <a:pt x="194" y="63"/>
                    </a:lnTo>
                    <a:lnTo>
                      <a:pt x="177" y="52"/>
                    </a:lnTo>
                    <a:lnTo>
                      <a:pt x="159" y="41"/>
                    </a:lnTo>
                    <a:lnTo>
                      <a:pt x="140" y="32"/>
                    </a:lnTo>
                    <a:lnTo>
                      <a:pt x="119" y="22"/>
                    </a:lnTo>
                    <a:lnTo>
                      <a:pt x="97" y="15"/>
                    </a:lnTo>
                    <a:lnTo>
                      <a:pt x="75" y="7"/>
                    </a:lnTo>
                    <a:lnTo>
                      <a:pt x="49" y="2"/>
                    </a:lnTo>
                    <a:lnTo>
                      <a:pt x="49" y="2"/>
                    </a:lnTo>
                    <a:lnTo>
                      <a:pt x="39" y="0"/>
                    </a:lnTo>
                    <a:lnTo>
                      <a:pt x="30" y="2"/>
                    </a:lnTo>
                    <a:lnTo>
                      <a:pt x="21" y="6"/>
                    </a:lnTo>
                    <a:lnTo>
                      <a:pt x="13" y="11"/>
                    </a:lnTo>
                    <a:lnTo>
                      <a:pt x="13" y="11"/>
                    </a:lnTo>
                    <a:lnTo>
                      <a:pt x="6" y="19"/>
                    </a:lnTo>
                    <a:lnTo>
                      <a:pt x="2" y="28"/>
                    </a:lnTo>
                    <a:lnTo>
                      <a:pt x="0" y="37"/>
                    </a:lnTo>
                    <a:lnTo>
                      <a:pt x="2" y="47"/>
                    </a:lnTo>
                    <a:lnTo>
                      <a:pt x="2" y="47"/>
                    </a:lnTo>
                    <a:lnTo>
                      <a:pt x="6" y="67"/>
                    </a:lnTo>
                    <a:lnTo>
                      <a:pt x="6" y="67"/>
                    </a:lnTo>
                    <a:close/>
                    <a:moveTo>
                      <a:pt x="121" y="274"/>
                    </a:moveTo>
                    <a:lnTo>
                      <a:pt x="121" y="274"/>
                    </a:lnTo>
                    <a:lnTo>
                      <a:pt x="108" y="183"/>
                    </a:lnTo>
                    <a:lnTo>
                      <a:pt x="92" y="97"/>
                    </a:lnTo>
                    <a:lnTo>
                      <a:pt x="92" y="97"/>
                    </a:lnTo>
                    <a:lnTo>
                      <a:pt x="114" y="106"/>
                    </a:lnTo>
                    <a:lnTo>
                      <a:pt x="133" y="118"/>
                    </a:lnTo>
                    <a:lnTo>
                      <a:pt x="147" y="131"/>
                    </a:lnTo>
                    <a:lnTo>
                      <a:pt x="161" y="144"/>
                    </a:lnTo>
                    <a:lnTo>
                      <a:pt x="172" y="159"/>
                    </a:lnTo>
                    <a:lnTo>
                      <a:pt x="179" y="174"/>
                    </a:lnTo>
                    <a:lnTo>
                      <a:pt x="183" y="190"/>
                    </a:lnTo>
                    <a:lnTo>
                      <a:pt x="185" y="209"/>
                    </a:lnTo>
                    <a:lnTo>
                      <a:pt x="185" y="209"/>
                    </a:lnTo>
                    <a:lnTo>
                      <a:pt x="185" y="220"/>
                    </a:lnTo>
                    <a:lnTo>
                      <a:pt x="181" y="230"/>
                    </a:lnTo>
                    <a:lnTo>
                      <a:pt x="174" y="239"/>
                    </a:lnTo>
                    <a:lnTo>
                      <a:pt x="166" y="246"/>
                    </a:lnTo>
                    <a:lnTo>
                      <a:pt x="157" y="256"/>
                    </a:lnTo>
                    <a:lnTo>
                      <a:pt x="146" y="263"/>
                    </a:lnTo>
                    <a:lnTo>
                      <a:pt x="121" y="274"/>
                    </a:lnTo>
                    <a:lnTo>
                      <a:pt x="121" y="2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19" name="Freeform 282"/>
              <p:cNvSpPr>
                <a:spLocks noEditPoints="1"/>
              </p:cNvSpPr>
              <p:nvPr/>
            </p:nvSpPr>
            <p:spPr bwMode="auto">
              <a:xfrm>
                <a:off x="884238" y="6434138"/>
                <a:ext cx="160338" cy="269875"/>
              </a:xfrm>
              <a:custGeom>
                <a:avLst/>
                <a:gdLst>
                  <a:gd name="T0" fmla="*/ 147 w 201"/>
                  <a:gd name="T1" fmla="*/ 4 h 340"/>
                  <a:gd name="T2" fmla="*/ 84 w 201"/>
                  <a:gd name="T3" fmla="*/ 35 h 340"/>
                  <a:gd name="T4" fmla="*/ 59 w 201"/>
                  <a:gd name="T5" fmla="*/ 56 h 340"/>
                  <a:gd name="T6" fmla="*/ 39 w 201"/>
                  <a:gd name="T7" fmla="*/ 78 h 340"/>
                  <a:gd name="T8" fmla="*/ 22 w 201"/>
                  <a:gd name="T9" fmla="*/ 104 h 340"/>
                  <a:gd name="T10" fmla="*/ 11 w 201"/>
                  <a:gd name="T11" fmla="*/ 131 h 340"/>
                  <a:gd name="T12" fmla="*/ 1 w 201"/>
                  <a:gd name="T13" fmla="*/ 160 h 340"/>
                  <a:gd name="T14" fmla="*/ 0 w 201"/>
                  <a:gd name="T15" fmla="*/ 192 h 340"/>
                  <a:gd name="T16" fmla="*/ 0 w 201"/>
                  <a:gd name="T17" fmla="*/ 209 h 340"/>
                  <a:gd name="T18" fmla="*/ 7 w 201"/>
                  <a:gd name="T19" fmla="*/ 243 h 340"/>
                  <a:gd name="T20" fmla="*/ 29 w 201"/>
                  <a:gd name="T21" fmla="*/ 280 h 340"/>
                  <a:gd name="T22" fmla="*/ 71 w 201"/>
                  <a:gd name="T23" fmla="*/ 317 h 340"/>
                  <a:gd name="T24" fmla="*/ 98 w 201"/>
                  <a:gd name="T25" fmla="*/ 334 h 340"/>
                  <a:gd name="T26" fmla="*/ 117 w 201"/>
                  <a:gd name="T27" fmla="*/ 340 h 340"/>
                  <a:gd name="T28" fmla="*/ 126 w 201"/>
                  <a:gd name="T29" fmla="*/ 338 h 340"/>
                  <a:gd name="T30" fmla="*/ 136 w 201"/>
                  <a:gd name="T31" fmla="*/ 334 h 340"/>
                  <a:gd name="T32" fmla="*/ 151 w 201"/>
                  <a:gd name="T33" fmla="*/ 321 h 340"/>
                  <a:gd name="T34" fmla="*/ 156 w 201"/>
                  <a:gd name="T35" fmla="*/ 304 h 340"/>
                  <a:gd name="T36" fmla="*/ 166 w 201"/>
                  <a:gd name="T37" fmla="*/ 233 h 340"/>
                  <a:gd name="T38" fmla="*/ 186 w 201"/>
                  <a:gd name="T39" fmla="*/ 106 h 340"/>
                  <a:gd name="T40" fmla="*/ 199 w 201"/>
                  <a:gd name="T41" fmla="*/ 50 h 340"/>
                  <a:gd name="T42" fmla="*/ 199 w 201"/>
                  <a:gd name="T43" fmla="*/ 28 h 340"/>
                  <a:gd name="T44" fmla="*/ 188 w 201"/>
                  <a:gd name="T45" fmla="*/ 11 h 340"/>
                  <a:gd name="T46" fmla="*/ 179 w 201"/>
                  <a:gd name="T47" fmla="*/ 4 h 340"/>
                  <a:gd name="T48" fmla="*/ 158 w 201"/>
                  <a:gd name="T49" fmla="*/ 0 h 340"/>
                  <a:gd name="T50" fmla="*/ 147 w 201"/>
                  <a:gd name="T51" fmla="*/ 4 h 340"/>
                  <a:gd name="T52" fmla="*/ 87 w 201"/>
                  <a:gd name="T53" fmla="*/ 222 h 340"/>
                  <a:gd name="T54" fmla="*/ 78 w 201"/>
                  <a:gd name="T55" fmla="*/ 196 h 340"/>
                  <a:gd name="T56" fmla="*/ 80 w 201"/>
                  <a:gd name="T57" fmla="*/ 177 h 340"/>
                  <a:gd name="T58" fmla="*/ 91 w 201"/>
                  <a:gd name="T59" fmla="*/ 144 h 340"/>
                  <a:gd name="T60" fmla="*/ 102 w 201"/>
                  <a:gd name="T61" fmla="*/ 129 h 340"/>
                  <a:gd name="T62" fmla="*/ 87 w 201"/>
                  <a:gd name="T63" fmla="*/ 222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01" h="340">
                    <a:moveTo>
                      <a:pt x="147" y="4"/>
                    </a:moveTo>
                    <a:lnTo>
                      <a:pt x="147" y="4"/>
                    </a:lnTo>
                    <a:lnTo>
                      <a:pt x="113" y="19"/>
                    </a:lnTo>
                    <a:lnTo>
                      <a:pt x="84" y="35"/>
                    </a:lnTo>
                    <a:lnTo>
                      <a:pt x="71" y="47"/>
                    </a:lnTo>
                    <a:lnTo>
                      <a:pt x="59" y="56"/>
                    </a:lnTo>
                    <a:lnTo>
                      <a:pt x="48" y="67"/>
                    </a:lnTo>
                    <a:lnTo>
                      <a:pt x="39" y="78"/>
                    </a:lnTo>
                    <a:lnTo>
                      <a:pt x="29" y="91"/>
                    </a:lnTo>
                    <a:lnTo>
                      <a:pt x="22" y="104"/>
                    </a:lnTo>
                    <a:lnTo>
                      <a:pt x="15" y="118"/>
                    </a:lnTo>
                    <a:lnTo>
                      <a:pt x="11" y="131"/>
                    </a:lnTo>
                    <a:lnTo>
                      <a:pt x="5" y="145"/>
                    </a:lnTo>
                    <a:lnTo>
                      <a:pt x="1" y="160"/>
                    </a:lnTo>
                    <a:lnTo>
                      <a:pt x="0" y="177"/>
                    </a:lnTo>
                    <a:lnTo>
                      <a:pt x="0" y="192"/>
                    </a:lnTo>
                    <a:lnTo>
                      <a:pt x="0" y="192"/>
                    </a:lnTo>
                    <a:lnTo>
                      <a:pt x="0" y="209"/>
                    </a:lnTo>
                    <a:lnTo>
                      <a:pt x="1" y="226"/>
                    </a:lnTo>
                    <a:lnTo>
                      <a:pt x="7" y="243"/>
                    </a:lnTo>
                    <a:lnTo>
                      <a:pt x="16" y="261"/>
                    </a:lnTo>
                    <a:lnTo>
                      <a:pt x="29" y="280"/>
                    </a:lnTo>
                    <a:lnTo>
                      <a:pt x="48" y="299"/>
                    </a:lnTo>
                    <a:lnTo>
                      <a:pt x="71" y="317"/>
                    </a:lnTo>
                    <a:lnTo>
                      <a:pt x="98" y="334"/>
                    </a:lnTo>
                    <a:lnTo>
                      <a:pt x="98" y="334"/>
                    </a:lnTo>
                    <a:lnTo>
                      <a:pt x="108" y="338"/>
                    </a:lnTo>
                    <a:lnTo>
                      <a:pt x="117" y="340"/>
                    </a:lnTo>
                    <a:lnTo>
                      <a:pt x="117" y="340"/>
                    </a:lnTo>
                    <a:lnTo>
                      <a:pt x="126" y="338"/>
                    </a:lnTo>
                    <a:lnTo>
                      <a:pt x="136" y="334"/>
                    </a:lnTo>
                    <a:lnTo>
                      <a:pt x="136" y="334"/>
                    </a:lnTo>
                    <a:lnTo>
                      <a:pt x="145" y="328"/>
                    </a:lnTo>
                    <a:lnTo>
                      <a:pt x="151" y="321"/>
                    </a:lnTo>
                    <a:lnTo>
                      <a:pt x="154" y="313"/>
                    </a:lnTo>
                    <a:lnTo>
                      <a:pt x="156" y="304"/>
                    </a:lnTo>
                    <a:lnTo>
                      <a:pt x="156" y="304"/>
                    </a:lnTo>
                    <a:lnTo>
                      <a:pt x="166" y="233"/>
                    </a:lnTo>
                    <a:lnTo>
                      <a:pt x="175" y="168"/>
                    </a:lnTo>
                    <a:lnTo>
                      <a:pt x="186" y="106"/>
                    </a:lnTo>
                    <a:lnTo>
                      <a:pt x="199" y="50"/>
                    </a:lnTo>
                    <a:lnTo>
                      <a:pt x="199" y="50"/>
                    </a:lnTo>
                    <a:lnTo>
                      <a:pt x="201" y="39"/>
                    </a:lnTo>
                    <a:lnTo>
                      <a:pt x="199" y="28"/>
                    </a:lnTo>
                    <a:lnTo>
                      <a:pt x="196" y="19"/>
                    </a:lnTo>
                    <a:lnTo>
                      <a:pt x="188" y="11"/>
                    </a:lnTo>
                    <a:lnTo>
                      <a:pt x="188" y="11"/>
                    </a:lnTo>
                    <a:lnTo>
                      <a:pt x="179" y="4"/>
                    </a:lnTo>
                    <a:lnTo>
                      <a:pt x="168" y="2"/>
                    </a:lnTo>
                    <a:lnTo>
                      <a:pt x="158" y="0"/>
                    </a:lnTo>
                    <a:lnTo>
                      <a:pt x="147" y="4"/>
                    </a:lnTo>
                    <a:lnTo>
                      <a:pt x="147" y="4"/>
                    </a:lnTo>
                    <a:close/>
                    <a:moveTo>
                      <a:pt x="87" y="222"/>
                    </a:moveTo>
                    <a:lnTo>
                      <a:pt x="87" y="222"/>
                    </a:lnTo>
                    <a:lnTo>
                      <a:pt x="80" y="209"/>
                    </a:lnTo>
                    <a:lnTo>
                      <a:pt x="78" y="196"/>
                    </a:lnTo>
                    <a:lnTo>
                      <a:pt x="78" y="196"/>
                    </a:lnTo>
                    <a:lnTo>
                      <a:pt x="80" y="177"/>
                    </a:lnTo>
                    <a:lnTo>
                      <a:pt x="85" y="159"/>
                    </a:lnTo>
                    <a:lnTo>
                      <a:pt x="91" y="144"/>
                    </a:lnTo>
                    <a:lnTo>
                      <a:pt x="102" y="129"/>
                    </a:lnTo>
                    <a:lnTo>
                      <a:pt x="102" y="129"/>
                    </a:lnTo>
                    <a:lnTo>
                      <a:pt x="93" y="175"/>
                    </a:lnTo>
                    <a:lnTo>
                      <a:pt x="87" y="222"/>
                    </a:lnTo>
                    <a:lnTo>
                      <a:pt x="87" y="2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20" name="Freeform 283"/>
              <p:cNvSpPr>
                <a:spLocks/>
              </p:cNvSpPr>
              <p:nvPr/>
            </p:nvSpPr>
            <p:spPr bwMode="auto">
              <a:xfrm>
                <a:off x="862013" y="5865813"/>
                <a:ext cx="95250" cy="152400"/>
              </a:xfrm>
              <a:custGeom>
                <a:avLst/>
                <a:gdLst>
                  <a:gd name="T0" fmla="*/ 52 w 119"/>
                  <a:gd name="T1" fmla="*/ 193 h 193"/>
                  <a:gd name="T2" fmla="*/ 52 w 119"/>
                  <a:gd name="T3" fmla="*/ 193 h 193"/>
                  <a:gd name="T4" fmla="*/ 65 w 119"/>
                  <a:gd name="T5" fmla="*/ 193 h 193"/>
                  <a:gd name="T6" fmla="*/ 76 w 119"/>
                  <a:gd name="T7" fmla="*/ 189 h 193"/>
                  <a:gd name="T8" fmla="*/ 85 w 119"/>
                  <a:gd name="T9" fmla="*/ 185 h 193"/>
                  <a:gd name="T10" fmla="*/ 95 w 119"/>
                  <a:gd name="T11" fmla="*/ 178 h 193"/>
                  <a:gd name="T12" fmla="*/ 102 w 119"/>
                  <a:gd name="T13" fmla="*/ 170 h 193"/>
                  <a:gd name="T14" fmla="*/ 108 w 119"/>
                  <a:gd name="T15" fmla="*/ 161 h 193"/>
                  <a:gd name="T16" fmla="*/ 112 w 119"/>
                  <a:gd name="T17" fmla="*/ 150 h 193"/>
                  <a:gd name="T18" fmla="*/ 115 w 119"/>
                  <a:gd name="T19" fmla="*/ 137 h 193"/>
                  <a:gd name="T20" fmla="*/ 119 w 119"/>
                  <a:gd name="T21" fmla="*/ 64 h 193"/>
                  <a:gd name="T22" fmla="*/ 119 w 119"/>
                  <a:gd name="T23" fmla="*/ 64 h 193"/>
                  <a:gd name="T24" fmla="*/ 119 w 119"/>
                  <a:gd name="T25" fmla="*/ 53 h 193"/>
                  <a:gd name="T26" fmla="*/ 117 w 119"/>
                  <a:gd name="T27" fmla="*/ 40 h 193"/>
                  <a:gd name="T28" fmla="*/ 113 w 119"/>
                  <a:gd name="T29" fmla="*/ 30 h 193"/>
                  <a:gd name="T30" fmla="*/ 106 w 119"/>
                  <a:gd name="T31" fmla="*/ 21 h 193"/>
                  <a:gd name="T32" fmla="*/ 99 w 119"/>
                  <a:gd name="T33" fmla="*/ 13 h 193"/>
                  <a:gd name="T34" fmla="*/ 89 w 119"/>
                  <a:gd name="T35" fmla="*/ 6 h 193"/>
                  <a:gd name="T36" fmla="*/ 78 w 119"/>
                  <a:gd name="T37" fmla="*/ 2 h 193"/>
                  <a:gd name="T38" fmla="*/ 67 w 119"/>
                  <a:gd name="T39" fmla="*/ 0 h 193"/>
                  <a:gd name="T40" fmla="*/ 67 w 119"/>
                  <a:gd name="T41" fmla="*/ 0 h 193"/>
                  <a:gd name="T42" fmla="*/ 56 w 119"/>
                  <a:gd name="T43" fmla="*/ 0 h 193"/>
                  <a:gd name="T44" fmla="*/ 44 w 119"/>
                  <a:gd name="T45" fmla="*/ 2 h 193"/>
                  <a:gd name="T46" fmla="*/ 33 w 119"/>
                  <a:gd name="T47" fmla="*/ 8 h 193"/>
                  <a:gd name="T48" fmla="*/ 24 w 119"/>
                  <a:gd name="T49" fmla="*/ 13 h 193"/>
                  <a:gd name="T50" fmla="*/ 16 w 119"/>
                  <a:gd name="T51" fmla="*/ 23 h 193"/>
                  <a:gd name="T52" fmla="*/ 11 w 119"/>
                  <a:gd name="T53" fmla="*/ 32 h 193"/>
                  <a:gd name="T54" fmla="*/ 7 w 119"/>
                  <a:gd name="T55" fmla="*/ 43 h 193"/>
                  <a:gd name="T56" fmla="*/ 5 w 119"/>
                  <a:gd name="T57" fmla="*/ 54 h 193"/>
                  <a:gd name="T58" fmla="*/ 0 w 119"/>
                  <a:gd name="T59" fmla="*/ 129 h 193"/>
                  <a:gd name="T60" fmla="*/ 0 w 119"/>
                  <a:gd name="T61" fmla="*/ 129 h 193"/>
                  <a:gd name="T62" fmla="*/ 0 w 119"/>
                  <a:gd name="T63" fmla="*/ 140 h 193"/>
                  <a:gd name="T64" fmla="*/ 1 w 119"/>
                  <a:gd name="T65" fmla="*/ 151 h 193"/>
                  <a:gd name="T66" fmla="*/ 7 w 119"/>
                  <a:gd name="T67" fmla="*/ 163 h 193"/>
                  <a:gd name="T68" fmla="*/ 13 w 119"/>
                  <a:gd name="T69" fmla="*/ 172 h 193"/>
                  <a:gd name="T70" fmla="*/ 20 w 119"/>
                  <a:gd name="T71" fmla="*/ 179 h 193"/>
                  <a:gd name="T72" fmla="*/ 29 w 119"/>
                  <a:gd name="T73" fmla="*/ 187 h 193"/>
                  <a:gd name="T74" fmla="*/ 41 w 119"/>
                  <a:gd name="T75" fmla="*/ 191 h 193"/>
                  <a:gd name="T76" fmla="*/ 52 w 119"/>
                  <a:gd name="T77" fmla="*/ 193 h 193"/>
                  <a:gd name="T78" fmla="*/ 52 w 119"/>
                  <a:gd name="T79" fmla="*/ 193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9" h="193">
                    <a:moveTo>
                      <a:pt x="52" y="193"/>
                    </a:moveTo>
                    <a:lnTo>
                      <a:pt x="52" y="193"/>
                    </a:lnTo>
                    <a:lnTo>
                      <a:pt x="65" y="193"/>
                    </a:lnTo>
                    <a:lnTo>
                      <a:pt x="76" y="189"/>
                    </a:lnTo>
                    <a:lnTo>
                      <a:pt x="85" y="185"/>
                    </a:lnTo>
                    <a:lnTo>
                      <a:pt x="95" y="178"/>
                    </a:lnTo>
                    <a:lnTo>
                      <a:pt x="102" y="170"/>
                    </a:lnTo>
                    <a:lnTo>
                      <a:pt x="108" y="161"/>
                    </a:lnTo>
                    <a:lnTo>
                      <a:pt x="112" y="150"/>
                    </a:lnTo>
                    <a:lnTo>
                      <a:pt x="115" y="137"/>
                    </a:lnTo>
                    <a:lnTo>
                      <a:pt x="119" y="64"/>
                    </a:lnTo>
                    <a:lnTo>
                      <a:pt x="119" y="64"/>
                    </a:lnTo>
                    <a:lnTo>
                      <a:pt x="119" y="53"/>
                    </a:lnTo>
                    <a:lnTo>
                      <a:pt x="117" y="40"/>
                    </a:lnTo>
                    <a:lnTo>
                      <a:pt x="113" y="30"/>
                    </a:lnTo>
                    <a:lnTo>
                      <a:pt x="106" y="21"/>
                    </a:lnTo>
                    <a:lnTo>
                      <a:pt x="99" y="13"/>
                    </a:lnTo>
                    <a:lnTo>
                      <a:pt x="89" y="6"/>
                    </a:lnTo>
                    <a:lnTo>
                      <a:pt x="78" y="2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56" y="0"/>
                    </a:lnTo>
                    <a:lnTo>
                      <a:pt x="44" y="2"/>
                    </a:lnTo>
                    <a:lnTo>
                      <a:pt x="33" y="8"/>
                    </a:lnTo>
                    <a:lnTo>
                      <a:pt x="24" y="13"/>
                    </a:lnTo>
                    <a:lnTo>
                      <a:pt x="16" y="23"/>
                    </a:lnTo>
                    <a:lnTo>
                      <a:pt x="11" y="32"/>
                    </a:lnTo>
                    <a:lnTo>
                      <a:pt x="7" y="43"/>
                    </a:lnTo>
                    <a:lnTo>
                      <a:pt x="5" y="54"/>
                    </a:lnTo>
                    <a:lnTo>
                      <a:pt x="0" y="129"/>
                    </a:lnTo>
                    <a:lnTo>
                      <a:pt x="0" y="129"/>
                    </a:lnTo>
                    <a:lnTo>
                      <a:pt x="0" y="140"/>
                    </a:lnTo>
                    <a:lnTo>
                      <a:pt x="1" y="151"/>
                    </a:lnTo>
                    <a:lnTo>
                      <a:pt x="7" y="163"/>
                    </a:lnTo>
                    <a:lnTo>
                      <a:pt x="13" y="172"/>
                    </a:lnTo>
                    <a:lnTo>
                      <a:pt x="20" y="179"/>
                    </a:lnTo>
                    <a:lnTo>
                      <a:pt x="29" y="187"/>
                    </a:lnTo>
                    <a:lnTo>
                      <a:pt x="41" y="191"/>
                    </a:lnTo>
                    <a:lnTo>
                      <a:pt x="52" y="193"/>
                    </a:lnTo>
                    <a:lnTo>
                      <a:pt x="52" y="19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21" name="Freeform 284"/>
              <p:cNvSpPr>
                <a:spLocks/>
              </p:cNvSpPr>
              <p:nvPr/>
            </p:nvSpPr>
            <p:spPr bwMode="auto">
              <a:xfrm>
                <a:off x="1277938" y="5865813"/>
                <a:ext cx="96838" cy="152400"/>
              </a:xfrm>
              <a:custGeom>
                <a:avLst/>
                <a:gdLst>
                  <a:gd name="T0" fmla="*/ 67 w 121"/>
                  <a:gd name="T1" fmla="*/ 193 h 193"/>
                  <a:gd name="T2" fmla="*/ 67 w 121"/>
                  <a:gd name="T3" fmla="*/ 193 h 193"/>
                  <a:gd name="T4" fmla="*/ 80 w 121"/>
                  <a:gd name="T5" fmla="*/ 191 h 193"/>
                  <a:gd name="T6" fmla="*/ 90 w 121"/>
                  <a:gd name="T7" fmla="*/ 187 h 193"/>
                  <a:gd name="T8" fmla="*/ 99 w 121"/>
                  <a:gd name="T9" fmla="*/ 179 h 193"/>
                  <a:gd name="T10" fmla="*/ 108 w 121"/>
                  <a:gd name="T11" fmla="*/ 172 h 193"/>
                  <a:gd name="T12" fmla="*/ 114 w 121"/>
                  <a:gd name="T13" fmla="*/ 163 h 193"/>
                  <a:gd name="T14" fmla="*/ 117 w 121"/>
                  <a:gd name="T15" fmla="*/ 151 h 193"/>
                  <a:gd name="T16" fmla="*/ 121 w 121"/>
                  <a:gd name="T17" fmla="*/ 140 h 193"/>
                  <a:gd name="T18" fmla="*/ 121 w 121"/>
                  <a:gd name="T19" fmla="*/ 129 h 193"/>
                  <a:gd name="T20" fmla="*/ 116 w 121"/>
                  <a:gd name="T21" fmla="*/ 54 h 193"/>
                  <a:gd name="T22" fmla="*/ 116 w 121"/>
                  <a:gd name="T23" fmla="*/ 54 h 193"/>
                  <a:gd name="T24" fmla="*/ 114 w 121"/>
                  <a:gd name="T25" fmla="*/ 43 h 193"/>
                  <a:gd name="T26" fmla="*/ 108 w 121"/>
                  <a:gd name="T27" fmla="*/ 32 h 193"/>
                  <a:gd name="T28" fmla="*/ 103 w 121"/>
                  <a:gd name="T29" fmla="*/ 23 h 193"/>
                  <a:gd name="T30" fmla="*/ 95 w 121"/>
                  <a:gd name="T31" fmla="*/ 13 h 193"/>
                  <a:gd name="T32" fmla="*/ 86 w 121"/>
                  <a:gd name="T33" fmla="*/ 8 h 193"/>
                  <a:gd name="T34" fmla="*/ 76 w 121"/>
                  <a:gd name="T35" fmla="*/ 2 h 193"/>
                  <a:gd name="T36" fmla="*/ 65 w 121"/>
                  <a:gd name="T37" fmla="*/ 0 h 193"/>
                  <a:gd name="T38" fmla="*/ 52 w 121"/>
                  <a:gd name="T39" fmla="*/ 0 h 193"/>
                  <a:gd name="T40" fmla="*/ 52 w 121"/>
                  <a:gd name="T41" fmla="*/ 0 h 193"/>
                  <a:gd name="T42" fmla="*/ 41 w 121"/>
                  <a:gd name="T43" fmla="*/ 2 h 193"/>
                  <a:gd name="T44" fmla="*/ 30 w 121"/>
                  <a:gd name="T45" fmla="*/ 6 h 193"/>
                  <a:gd name="T46" fmla="*/ 20 w 121"/>
                  <a:gd name="T47" fmla="*/ 13 h 193"/>
                  <a:gd name="T48" fmla="*/ 13 w 121"/>
                  <a:gd name="T49" fmla="*/ 21 h 193"/>
                  <a:gd name="T50" fmla="*/ 7 w 121"/>
                  <a:gd name="T51" fmla="*/ 30 h 193"/>
                  <a:gd name="T52" fmla="*/ 4 w 121"/>
                  <a:gd name="T53" fmla="*/ 40 h 193"/>
                  <a:gd name="T54" fmla="*/ 0 w 121"/>
                  <a:gd name="T55" fmla="*/ 53 h 193"/>
                  <a:gd name="T56" fmla="*/ 0 w 121"/>
                  <a:gd name="T57" fmla="*/ 64 h 193"/>
                  <a:gd name="T58" fmla="*/ 6 w 121"/>
                  <a:gd name="T59" fmla="*/ 137 h 193"/>
                  <a:gd name="T60" fmla="*/ 6 w 121"/>
                  <a:gd name="T61" fmla="*/ 137 h 193"/>
                  <a:gd name="T62" fmla="*/ 7 w 121"/>
                  <a:gd name="T63" fmla="*/ 150 h 193"/>
                  <a:gd name="T64" fmla="*/ 11 w 121"/>
                  <a:gd name="T65" fmla="*/ 161 h 193"/>
                  <a:gd name="T66" fmla="*/ 17 w 121"/>
                  <a:gd name="T67" fmla="*/ 170 h 193"/>
                  <a:gd name="T68" fmla="*/ 26 w 121"/>
                  <a:gd name="T69" fmla="*/ 178 h 193"/>
                  <a:gd name="T70" fmla="*/ 34 w 121"/>
                  <a:gd name="T71" fmla="*/ 185 h 193"/>
                  <a:gd name="T72" fmla="*/ 45 w 121"/>
                  <a:gd name="T73" fmla="*/ 189 h 193"/>
                  <a:gd name="T74" fmla="*/ 56 w 121"/>
                  <a:gd name="T75" fmla="*/ 193 h 193"/>
                  <a:gd name="T76" fmla="*/ 67 w 121"/>
                  <a:gd name="T77" fmla="*/ 193 h 193"/>
                  <a:gd name="T78" fmla="*/ 67 w 121"/>
                  <a:gd name="T79" fmla="*/ 193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21" h="193">
                    <a:moveTo>
                      <a:pt x="67" y="193"/>
                    </a:moveTo>
                    <a:lnTo>
                      <a:pt x="67" y="193"/>
                    </a:lnTo>
                    <a:lnTo>
                      <a:pt x="80" y="191"/>
                    </a:lnTo>
                    <a:lnTo>
                      <a:pt x="90" y="187"/>
                    </a:lnTo>
                    <a:lnTo>
                      <a:pt x="99" y="179"/>
                    </a:lnTo>
                    <a:lnTo>
                      <a:pt x="108" y="172"/>
                    </a:lnTo>
                    <a:lnTo>
                      <a:pt x="114" y="163"/>
                    </a:lnTo>
                    <a:lnTo>
                      <a:pt x="117" y="151"/>
                    </a:lnTo>
                    <a:lnTo>
                      <a:pt x="121" y="140"/>
                    </a:lnTo>
                    <a:lnTo>
                      <a:pt x="121" y="129"/>
                    </a:lnTo>
                    <a:lnTo>
                      <a:pt x="116" y="54"/>
                    </a:lnTo>
                    <a:lnTo>
                      <a:pt x="116" y="54"/>
                    </a:lnTo>
                    <a:lnTo>
                      <a:pt x="114" y="43"/>
                    </a:lnTo>
                    <a:lnTo>
                      <a:pt x="108" y="32"/>
                    </a:lnTo>
                    <a:lnTo>
                      <a:pt x="103" y="23"/>
                    </a:lnTo>
                    <a:lnTo>
                      <a:pt x="95" y="13"/>
                    </a:lnTo>
                    <a:lnTo>
                      <a:pt x="86" y="8"/>
                    </a:lnTo>
                    <a:lnTo>
                      <a:pt x="76" y="2"/>
                    </a:lnTo>
                    <a:lnTo>
                      <a:pt x="65" y="0"/>
                    </a:lnTo>
                    <a:lnTo>
                      <a:pt x="52" y="0"/>
                    </a:lnTo>
                    <a:lnTo>
                      <a:pt x="52" y="0"/>
                    </a:lnTo>
                    <a:lnTo>
                      <a:pt x="41" y="2"/>
                    </a:lnTo>
                    <a:lnTo>
                      <a:pt x="30" y="6"/>
                    </a:lnTo>
                    <a:lnTo>
                      <a:pt x="20" y="13"/>
                    </a:lnTo>
                    <a:lnTo>
                      <a:pt x="13" y="21"/>
                    </a:lnTo>
                    <a:lnTo>
                      <a:pt x="7" y="30"/>
                    </a:lnTo>
                    <a:lnTo>
                      <a:pt x="4" y="40"/>
                    </a:lnTo>
                    <a:lnTo>
                      <a:pt x="0" y="53"/>
                    </a:lnTo>
                    <a:lnTo>
                      <a:pt x="0" y="64"/>
                    </a:lnTo>
                    <a:lnTo>
                      <a:pt x="6" y="137"/>
                    </a:lnTo>
                    <a:lnTo>
                      <a:pt x="6" y="137"/>
                    </a:lnTo>
                    <a:lnTo>
                      <a:pt x="7" y="150"/>
                    </a:lnTo>
                    <a:lnTo>
                      <a:pt x="11" y="161"/>
                    </a:lnTo>
                    <a:lnTo>
                      <a:pt x="17" y="170"/>
                    </a:lnTo>
                    <a:lnTo>
                      <a:pt x="26" y="178"/>
                    </a:lnTo>
                    <a:lnTo>
                      <a:pt x="34" y="185"/>
                    </a:lnTo>
                    <a:lnTo>
                      <a:pt x="45" y="189"/>
                    </a:lnTo>
                    <a:lnTo>
                      <a:pt x="56" y="193"/>
                    </a:lnTo>
                    <a:lnTo>
                      <a:pt x="67" y="193"/>
                    </a:lnTo>
                    <a:lnTo>
                      <a:pt x="67" y="19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</p:grpSp>
        <p:grpSp>
          <p:nvGrpSpPr>
            <p:cNvPr id="9" name="그룹 34"/>
            <p:cNvGrpSpPr/>
            <p:nvPr/>
          </p:nvGrpSpPr>
          <p:grpSpPr>
            <a:xfrm>
              <a:off x="9765163" y="1426975"/>
              <a:ext cx="855320" cy="553748"/>
              <a:chOff x="14482836" y="4593351"/>
              <a:chExt cx="1044575" cy="676276"/>
            </a:xfrm>
          </p:grpSpPr>
          <p:sp>
            <p:nvSpPr>
              <p:cNvPr id="10" name="Freeform 34"/>
              <p:cNvSpPr>
                <a:spLocks/>
              </p:cNvSpPr>
              <p:nvPr/>
            </p:nvSpPr>
            <p:spPr bwMode="auto">
              <a:xfrm>
                <a:off x="14682861" y="4917201"/>
                <a:ext cx="642938" cy="328613"/>
              </a:xfrm>
              <a:custGeom>
                <a:avLst/>
                <a:gdLst>
                  <a:gd name="T0" fmla="*/ 405 w 810"/>
                  <a:gd name="T1" fmla="*/ 180 h 412"/>
                  <a:gd name="T2" fmla="*/ 0 w 810"/>
                  <a:gd name="T3" fmla="*/ 0 h 412"/>
                  <a:gd name="T4" fmla="*/ 0 w 810"/>
                  <a:gd name="T5" fmla="*/ 272 h 412"/>
                  <a:gd name="T6" fmla="*/ 0 w 810"/>
                  <a:gd name="T7" fmla="*/ 272 h 412"/>
                  <a:gd name="T8" fmla="*/ 7 w 810"/>
                  <a:gd name="T9" fmla="*/ 278 h 412"/>
                  <a:gd name="T10" fmla="*/ 29 w 810"/>
                  <a:gd name="T11" fmla="*/ 294 h 412"/>
                  <a:gd name="T12" fmla="*/ 45 w 810"/>
                  <a:gd name="T13" fmla="*/ 304 h 412"/>
                  <a:gd name="T14" fmla="*/ 65 w 810"/>
                  <a:gd name="T15" fmla="*/ 316 h 412"/>
                  <a:gd name="T16" fmla="*/ 87 w 810"/>
                  <a:gd name="T17" fmla="*/ 329 h 412"/>
                  <a:gd name="T18" fmla="*/ 112 w 810"/>
                  <a:gd name="T19" fmla="*/ 343 h 412"/>
                  <a:gd name="T20" fmla="*/ 140 w 810"/>
                  <a:gd name="T21" fmla="*/ 355 h 412"/>
                  <a:gd name="T22" fmla="*/ 171 w 810"/>
                  <a:gd name="T23" fmla="*/ 368 h 412"/>
                  <a:gd name="T24" fmla="*/ 204 w 810"/>
                  <a:gd name="T25" fmla="*/ 380 h 412"/>
                  <a:gd name="T26" fmla="*/ 239 w 810"/>
                  <a:gd name="T27" fmla="*/ 390 h 412"/>
                  <a:gd name="T28" fmla="*/ 278 w 810"/>
                  <a:gd name="T29" fmla="*/ 399 h 412"/>
                  <a:gd name="T30" fmla="*/ 318 w 810"/>
                  <a:gd name="T31" fmla="*/ 406 h 412"/>
                  <a:gd name="T32" fmla="*/ 339 w 810"/>
                  <a:gd name="T33" fmla="*/ 409 h 412"/>
                  <a:gd name="T34" fmla="*/ 361 w 810"/>
                  <a:gd name="T35" fmla="*/ 410 h 412"/>
                  <a:gd name="T36" fmla="*/ 383 w 810"/>
                  <a:gd name="T37" fmla="*/ 411 h 412"/>
                  <a:gd name="T38" fmla="*/ 405 w 810"/>
                  <a:gd name="T39" fmla="*/ 412 h 412"/>
                  <a:gd name="T40" fmla="*/ 405 w 810"/>
                  <a:gd name="T41" fmla="*/ 412 h 412"/>
                  <a:gd name="T42" fmla="*/ 427 w 810"/>
                  <a:gd name="T43" fmla="*/ 411 h 412"/>
                  <a:gd name="T44" fmla="*/ 449 w 810"/>
                  <a:gd name="T45" fmla="*/ 410 h 412"/>
                  <a:gd name="T46" fmla="*/ 471 w 810"/>
                  <a:gd name="T47" fmla="*/ 409 h 412"/>
                  <a:gd name="T48" fmla="*/ 492 w 810"/>
                  <a:gd name="T49" fmla="*/ 406 h 412"/>
                  <a:gd name="T50" fmla="*/ 531 w 810"/>
                  <a:gd name="T51" fmla="*/ 399 h 412"/>
                  <a:gd name="T52" fmla="*/ 570 w 810"/>
                  <a:gd name="T53" fmla="*/ 390 h 412"/>
                  <a:gd name="T54" fmla="*/ 605 w 810"/>
                  <a:gd name="T55" fmla="*/ 380 h 412"/>
                  <a:gd name="T56" fmla="*/ 639 w 810"/>
                  <a:gd name="T57" fmla="*/ 368 h 412"/>
                  <a:gd name="T58" fmla="*/ 670 w 810"/>
                  <a:gd name="T59" fmla="*/ 355 h 412"/>
                  <a:gd name="T60" fmla="*/ 698 w 810"/>
                  <a:gd name="T61" fmla="*/ 343 h 412"/>
                  <a:gd name="T62" fmla="*/ 724 w 810"/>
                  <a:gd name="T63" fmla="*/ 329 h 412"/>
                  <a:gd name="T64" fmla="*/ 746 w 810"/>
                  <a:gd name="T65" fmla="*/ 316 h 412"/>
                  <a:gd name="T66" fmla="*/ 765 w 810"/>
                  <a:gd name="T67" fmla="*/ 304 h 412"/>
                  <a:gd name="T68" fmla="*/ 782 w 810"/>
                  <a:gd name="T69" fmla="*/ 294 h 412"/>
                  <a:gd name="T70" fmla="*/ 804 w 810"/>
                  <a:gd name="T71" fmla="*/ 278 h 412"/>
                  <a:gd name="T72" fmla="*/ 810 w 810"/>
                  <a:gd name="T73" fmla="*/ 272 h 412"/>
                  <a:gd name="T74" fmla="*/ 810 w 810"/>
                  <a:gd name="T75" fmla="*/ 0 h 412"/>
                  <a:gd name="T76" fmla="*/ 405 w 810"/>
                  <a:gd name="T77" fmla="*/ 180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10" h="412">
                    <a:moveTo>
                      <a:pt x="405" y="180"/>
                    </a:moveTo>
                    <a:lnTo>
                      <a:pt x="0" y="0"/>
                    </a:lnTo>
                    <a:lnTo>
                      <a:pt x="0" y="272"/>
                    </a:lnTo>
                    <a:lnTo>
                      <a:pt x="0" y="272"/>
                    </a:lnTo>
                    <a:lnTo>
                      <a:pt x="7" y="278"/>
                    </a:lnTo>
                    <a:lnTo>
                      <a:pt x="29" y="294"/>
                    </a:lnTo>
                    <a:lnTo>
                      <a:pt x="45" y="304"/>
                    </a:lnTo>
                    <a:lnTo>
                      <a:pt x="65" y="316"/>
                    </a:lnTo>
                    <a:lnTo>
                      <a:pt x="87" y="329"/>
                    </a:lnTo>
                    <a:lnTo>
                      <a:pt x="112" y="343"/>
                    </a:lnTo>
                    <a:lnTo>
                      <a:pt x="140" y="355"/>
                    </a:lnTo>
                    <a:lnTo>
                      <a:pt x="171" y="368"/>
                    </a:lnTo>
                    <a:lnTo>
                      <a:pt x="204" y="380"/>
                    </a:lnTo>
                    <a:lnTo>
                      <a:pt x="239" y="390"/>
                    </a:lnTo>
                    <a:lnTo>
                      <a:pt x="278" y="399"/>
                    </a:lnTo>
                    <a:lnTo>
                      <a:pt x="318" y="406"/>
                    </a:lnTo>
                    <a:lnTo>
                      <a:pt x="339" y="409"/>
                    </a:lnTo>
                    <a:lnTo>
                      <a:pt x="361" y="410"/>
                    </a:lnTo>
                    <a:lnTo>
                      <a:pt x="383" y="411"/>
                    </a:lnTo>
                    <a:lnTo>
                      <a:pt x="405" y="412"/>
                    </a:lnTo>
                    <a:lnTo>
                      <a:pt x="405" y="412"/>
                    </a:lnTo>
                    <a:lnTo>
                      <a:pt x="427" y="411"/>
                    </a:lnTo>
                    <a:lnTo>
                      <a:pt x="449" y="410"/>
                    </a:lnTo>
                    <a:lnTo>
                      <a:pt x="471" y="409"/>
                    </a:lnTo>
                    <a:lnTo>
                      <a:pt x="492" y="406"/>
                    </a:lnTo>
                    <a:lnTo>
                      <a:pt x="531" y="399"/>
                    </a:lnTo>
                    <a:lnTo>
                      <a:pt x="570" y="390"/>
                    </a:lnTo>
                    <a:lnTo>
                      <a:pt x="605" y="380"/>
                    </a:lnTo>
                    <a:lnTo>
                      <a:pt x="639" y="368"/>
                    </a:lnTo>
                    <a:lnTo>
                      <a:pt x="670" y="355"/>
                    </a:lnTo>
                    <a:lnTo>
                      <a:pt x="698" y="343"/>
                    </a:lnTo>
                    <a:lnTo>
                      <a:pt x="724" y="329"/>
                    </a:lnTo>
                    <a:lnTo>
                      <a:pt x="746" y="316"/>
                    </a:lnTo>
                    <a:lnTo>
                      <a:pt x="765" y="304"/>
                    </a:lnTo>
                    <a:lnTo>
                      <a:pt x="782" y="294"/>
                    </a:lnTo>
                    <a:lnTo>
                      <a:pt x="804" y="278"/>
                    </a:lnTo>
                    <a:lnTo>
                      <a:pt x="810" y="272"/>
                    </a:lnTo>
                    <a:lnTo>
                      <a:pt x="810" y="0"/>
                    </a:lnTo>
                    <a:lnTo>
                      <a:pt x="405" y="180"/>
                    </a:lnTo>
                    <a:close/>
                  </a:path>
                </a:pathLst>
              </a:custGeom>
              <a:solidFill>
                <a:srgbClr val="06A1C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11" name="Freeform 35"/>
              <p:cNvSpPr>
                <a:spLocks noEditPoints="1"/>
              </p:cNvSpPr>
              <p:nvPr/>
            </p:nvSpPr>
            <p:spPr bwMode="auto">
              <a:xfrm>
                <a:off x="14657461" y="4893389"/>
                <a:ext cx="693738" cy="376238"/>
              </a:xfrm>
              <a:custGeom>
                <a:avLst/>
                <a:gdLst>
                  <a:gd name="T0" fmla="*/ 438 w 875"/>
                  <a:gd name="T1" fmla="*/ 475 h 475"/>
                  <a:gd name="T2" fmla="*/ 392 w 875"/>
                  <a:gd name="T3" fmla="*/ 473 h 475"/>
                  <a:gd name="T4" fmla="*/ 348 w 875"/>
                  <a:gd name="T5" fmla="*/ 470 h 475"/>
                  <a:gd name="T6" fmla="*/ 267 w 875"/>
                  <a:gd name="T7" fmla="*/ 453 h 475"/>
                  <a:gd name="T8" fmla="*/ 195 w 875"/>
                  <a:gd name="T9" fmla="*/ 430 h 475"/>
                  <a:gd name="T10" fmla="*/ 133 w 875"/>
                  <a:gd name="T11" fmla="*/ 403 h 475"/>
                  <a:gd name="T12" fmla="*/ 84 w 875"/>
                  <a:gd name="T13" fmla="*/ 377 h 475"/>
                  <a:gd name="T14" fmla="*/ 47 w 875"/>
                  <a:gd name="T15" fmla="*/ 354 h 475"/>
                  <a:gd name="T16" fmla="*/ 12 w 875"/>
                  <a:gd name="T17" fmla="*/ 328 h 475"/>
                  <a:gd name="T18" fmla="*/ 7 w 875"/>
                  <a:gd name="T19" fmla="*/ 324 h 475"/>
                  <a:gd name="T20" fmla="*/ 1 w 875"/>
                  <a:gd name="T21" fmla="*/ 311 h 475"/>
                  <a:gd name="T22" fmla="*/ 0 w 875"/>
                  <a:gd name="T23" fmla="*/ 32 h 475"/>
                  <a:gd name="T24" fmla="*/ 1 w 875"/>
                  <a:gd name="T25" fmla="*/ 23 h 475"/>
                  <a:gd name="T26" fmla="*/ 9 w 875"/>
                  <a:gd name="T27" fmla="*/ 10 h 475"/>
                  <a:gd name="T28" fmla="*/ 15 w 875"/>
                  <a:gd name="T29" fmla="*/ 5 h 475"/>
                  <a:gd name="T30" fmla="*/ 29 w 875"/>
                  <a:gd name="T31" fmla="*/ 0 h 475"/>
                  <a:gd name="T32" fmla="*/ 45 w 875"/>
                  <a:gd name="T33" fmla="*/ 3 h 475"/>
                  <a:gd name="T34" fmla="*/ 831 w 875"/>
                  <a:gd name="T35" fmla="*/ 3 h 475"/>
                  <a:gd name="T36" fmla="*/ 839 w 875"/>
                  <a:gd name="T37" fmla="*/ 0 h 475"/>
                  <a:gd name="T38" fmla="*/ 854 w 875"/>
                  <a:gd name="T39" fmla="*/ 1 h 475"/>
                  <a:gd name="T40" fmla="*/ 861 w 875"/>
                  <a:gd name="T41" fmla="*/ 5 h 475"/>
                  <a:gd name="T42" fmla="*/ 871 w 875"/>
                  <a:gd name="T43" fmla="*/ 16 h 475"/>
                  <a:gd name="T44" fmla="*/ 875 w 875"/>
                  <a:gd name="T45" fmla="*/ 32 h 475"/>
                  <a:gd name="T46" fmla="*/ 875 w 875"/>
                  <a:gd name="T47" fmla="*/ 304 h 475"/>
                  <a:gd name="T48" fmla="*/ 872 w 875"/>
                  <a:gd name="T49" fmla="*/ 318 h 475"/>
                  <a:gd name="T50" fmla="*/ 864 w 875"/>
                  <a:gd name="T51" fmla="*/ 328 h 475"/>
                  <a:gd name="T52" fmla="*/ 854 w 875"/>
                  <a:gd name="T53" fmla="*/ 336 h 475"/>
                  <a:gd name="T54" fmla="*/ 812 w 875"/>
                  <a:gd name="T55" fmla="*/ 365 h 475"/>
                  <a:gd name="T56" fmla="*/ 768 w 875"/>
                  <a:gd name="T57" fmla="*/ 391 h 475"/>
                  <a:gd name="T58" fmla="*/ 713 w 875"/>
                  <a:gd name="T59" fmla="*/ 417 h 475"/>
                  <a:gd name="T60" fmla="*/ 645 w 875"/>
                  <a:gd name="T61" fmla="*/ 442 h 475"/>
                  <a:gd name="T62" fmla="*/ 569 w 875"/>
                  <a:gd name="T63" fmla="*/ 463 h 475"/>
                  <a:gd name="T64" fmla="*/ 506 w 875"/>
                  <a:gd name="T65" fmla="*/ 472 h 475"/>
                  <a:gd name="T66" fmla="*/ 461 w 875"/>
                  <a:gd name="T67" fmla="*/ 474 h 475"/>
                  <a:gd name="T68" fmla="*/ 438 w 875"/>
                  <a:gd name="T69" fmla="*/ 475 h 475"/>
                  <a:gd name="T70" fmla="*/ 64 w 875"/>
                  <a:gd name="T71" fmla="*/ 289 h 475"/>
                  <a:gd name="T72" fmla="*/ 111 w 875"/>
                  <a:gd name="T73" fmla="*/ 320 h 475"/>
                  <a:gd name="T74" fmla="*/ 148 w 875"/>
                  <a:gd name="T75" fmla="*/ 341 h 475"/>
                  <a:gd name="T76" fmla="*/ 194 w 875"/>
                  <a:gd name="T77" fmla="*/ 362 h 475"/>
                  <a:gd name="T78" fmla="*/ 246 w 875"/>
                  <a:gd name="T79" fmla="*/ 381 h 475"/>
                  <a:gd name="T80" fmla="*/ 304 w 875"/>
                  <a:gd name="T81" fmla="*/ 398 h 475"/>
                  <a:gd name="T82" fmla="*/ 369 w 875"/>
                  <a:gd name="T83" fmla="*/ 408 h 475"/>
                  <a:gd name="T84" fmla="*/ 438 w 875"/>
                  <a:gd name="T85" fmla="*/ 413 h 475"/>
                  <a:gd name="T86" fmla="*/ 473 w 875"/>
                  <a:gd name="T87" fmla="*/ 412 h 475"/>
                  <a:gd name="T88" fmla="*/ 540 w 875"/>
                  <a:gd name="T89" fmla="*/ 403 h 475"/>
                  <a:gd name="T90" fmla="*/ 603 w 875"/>
                  <a:gd name="T91" fmla="*/ 390 h 475"/>
                  <a:gd name="T92" fmla="*/ 657 w 875"/>
                  <a:gd name="T93" fmla="*/ 371 h 475"/>
                  <a:gd name="T94" fmla="*/ 706 w 875"/>
                  <a:gd name="T95" fmla="*/ 351 h 475"/>
                  <a:gd name="T96" fmla="*/ 746 w 875"/>
                  <a:gd name="T97" fmla="*/ 330 h 475"/>
                  <a:gd name="T98" fmla="*/ 793 w 875"/>
                  <a:gd name="T99" fmla="*/ 303 h 475"/>
                  <a:gd name="T100" fmla="*/ 812 w 875"/>
                  <a:gd name="T101" fmla="*/ 79 h 475"/>
                  <a:gd name="T102" fmla="*/ 451 w 875"/>
                  <a:gd name="T103" fmla="*/ 240 h 475"/>
                  <a:gd name="T104" fmla="*/ 438 w 875"/>
                  <a:gd name="T105" fmla="*/ 244 h 475"/>
                  <a:gd name="T106" fmla="*/ 425 w 875"/>
                  <a:gd name="T107" fmla="*/ 240 h 475"/>
                  <a:gd name="T108" fmla="*/ 64 w 875"/>
                  <a:gd name="T109" fmla="*/ 289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875" h="475">
                    <a:moveTo>
                      <a:pt x="438" y="475"/>
                    </a:moveTo>
                    <a:lnTo>
                      <a:pt x="438" y="475"/>
                    </a:lnTo>
                    <a:lnTo>
                      <a:pt x="415" y="474"/>
                    </a:lnTo>
                    <a:lnTo>
                      <a:pt x="392" y="473"/>
                    </a:lnTo>
                    <a:lnTo>
                      <a:pt x="370" y="472"/>
                    </a:lnTo>
                    <a:lnTo>
                      <a:pt x="348" y="470"/>
                    </a:lnTo>
                    <a:lnTo>
                      <a:pt x="306" y="463"/>
                    </a:lnTo>
                    <a:lnTo>
                      <a:pt x="267" y="453"/>
                    </a:lnTo>
                    <a:lnTo>
                      <a:pt x="230" y="442"/>
                    </a:lnTo>
                    <a:lnTo>
                      <a:pt x="195" y="430"/>
                    </a:lnTo>
                    <a:lnTo>
                      <a:pt x="164" y="417"/>
                    </a:lnTo>
                    <a:lnTo>
                      <a:pt x="133" y="403"/>
                    </a:lnTo>
                    <a:lnTo>
                      <a:pt x="108" y="391"/>
                    </a:lnTo>
                    <a:lnTo>
                      <a:pt x="84" y="377"/>
                    </a:lnTo>
                    <a:lnTo>
                      <a:pt x="64" y="365"/>
                    </a:lnTo>
                    <a:lnTo>
                      <a:pt x="47" y="354"/>
                    </a:lnTo>
                    <a:lnTo>
                      <a:pt x="22" y="336"/>
                    </a:lnTo>
                    <a:lnTo>
                      <a:pt x="12" y="328"/>
                    </a:lnTo>
                    <a:lnTo>
                      <a:pt x="12" y="328"/>
                    </a:lnTo>
                    <a:lnTo>
                      <a:pt x="7" y="324"/>
                    </a:lnTo>
                    <a:lnTo>
                      <a:pt x="4" y="318"/>
                    </a:lnTo>
                    <a:lnTo>
                      <a:pt x="1" y="311"/>
                    </a:lnTo>
                    <a:lnTo>
                      <a:pt x="0" y="304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1" y="23"/>
                    </a:lnTo>
                    <a:lnTo>
                      <a:pt x="5" y="16"/>
                    </a:lnTo>
                    <a:lnTo>
                      <a:pt x="9" y="10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22" y="1"/>
                    </a:lnTo>
                    <a:lnTo>
                      <a:pt x="29" y="0"/>
                    </a:lnTo>
                    <a:lnTo>
                      <a:pt x="37" y="0"/>
                    </a:lnTo>
                    <a:lnTo>
                      <a:pt x="45" y="3"/>
                    </a:lnTo>
                    <a:lnTo>
                      <a:pt x="438" y="178"/>
                    </a:lnTo>
                    <a:lnTo>
                      <a:pt x="831" y="3"/>
                    </a:lnTo>
                    <a:lnTo>
                      <a:pt x="831" y="3"/>
                    </a:lnTo>
                    <a:lnTo>
                      <a:pt x="839" y="0"/>
                    </a:lnTo>
                    <a:lnTo>
                      <a:pt x="846" y="0"/>
                    </a:lnTo>
                    <a:lnTo>
                      <a:pt x="854" y="1"/>
                    </a:lnTo>
                    <a:lnTo>
                      <a:pt x="861" y="5"/>
                    </a:lnTo>
                    <a:lnTo>
                      <a:pt x="861" y="5"/>
                    </a:lnTo>
                    <a:lnTo>
                      <a:pt x="867" y="10"/>
                    </a:lnTo>
                    <a:lnTo>
                      <a:pt x="871" y="16"/>
                    </a:lnTo>
                    <a:lnTo>
                      <a:pt x="874" y="23"/>
                    </a:lnTo>
                    <a:lnTo>
                      <a:pt x="875" y="32"/>
                    </a:lnTo>
                    <a:lnTo>
                      <a:pt x="875" y="304"/>
                    </a:lnTo>
                    <a:lnTo>
                      <a:pt x="875" y="304"/>
                    </a:lnTo>
                    <a:lnTo>
                      <a:pt x="875" y="311"/>
                    </a:lnTo>
                    <a:lnTo>
                      <a:pt x="872" y="318"/>
                    </a:lnTo>
                    <a:lnTo>
                      <a:pt x="869" y="324"/>
                    </a:lnTo>
                    <a:lnTo>
                      <a:pt x="864" y="328"/>
                    </a:lnTo>
                    <a:lnTo>
                      <a:pt x="864" y="328"/>
                    </a:lnTo>
                    <a:lnTo>
                      <a:pt x="854" y="336"/>
                    </a:lnTo>
                    <a:lnTo>
                      <a:pt x="830" y="354"/>
                    </a:lnTo>
                    <a:lnTo>
                      <a:pt x="812" y="365"/>
                    </a:lnTo>
                    <a:lnTo>
                      <a:pt x="791" y="377"/>
                    </a:lnTo>
                    <a:lnTo>
                      <a:pt x="768" y="391"/>
                    </a:lnTo>
                    <a:lnTo>
                      <a:pt x="742" y="403"/>
                    </a:lnTo>
                    <a:lnTo>
                      <a:pt x="713" y="417"/>
                    </a:lnTo>
                    <a:lnTo>
                      <a:pt x="680" y="430"/>
                    </a:lnTo>
                    <a:lnTo>
                      <a:pt x="645" y="442"/>
                    </a:lnTo>
                    <a:lnTo>
                      <a:pt x="608" y="453"/>
                    </a:lnTo>
                    <a:lnTo>
                      <a:pt x="569" y="463"/>
                    </a:lnTo>
                    <a:lnTo>
                      <a:pt x="527" y="470"/>
                    </a:lnTo>
                    <a:lnTo>
                      <a:pt x="506" y="472"/>
                    </a:lnTo>
                    <a:lnTo>
                      <a:pt x="483" y="473"/>
                    </a:lnTo>
                    <a:lnTo>
                      <a:pt x="461" y="474"/>
                    </a:lnTo>
                    <a:lnTo>
                      <a:pt x="438" y="475"/>
                    </a:lnTo>
                    <a:lnTo>
                      <a:pt x="438" y="475"/>
                    </a:lnTo>
                    <a:close/>
                    <a:moveTo>
                      <a:pt x="64" y="289"/>
                    </a:moveTo>
                    <a:lnTo>
                      <a:pt x="64" y="289"/>
                    </a:lnTo>
                    <a:lnTo>
                      <a:pt x="84" y="303"/>
                    </a:lnTo>
                    <a:lnTo>
                      <a:pt x="111" y="320"/>
                    </a:lnTo>
                    <a:lnTo>
                      <a:pt x="129" y="330"/>
                    </a:lnTo>
                    <a:lnTo>
                      <a:pt x="148" y="341"/>
                    </a:lnTo>
                    <a:lnTo>
                      <a:pt x="171" y="351"/>
                    </a:lnTo>
                    <a:lnTo>
                      <a:pt x="194" y="362"/>
                    </a:lnTo>
                    <a:lnTo>
                      <a:pt x="219" y="371"/>
                    </a:lnTo>
                    <a:lnTo>
                      <a:pt x="246" y="381"/>
                    </a:lnTo>
                    <a:lnTo>
                      <a:pt x="274" y="390"/>
                    </a:lnTo>
                    <a:lnTo>
                      <a:pt x="304" y="398"/>
                    </a:lnTo>
                    <a:lnTo>
                      <a:pt x="336" y="403"/>
                    </a:lnTo>
                    <a:lnTo>
                      <a:pt x="369" y="408"/>
                    </a:lnTo>
                    <a:lnTo>
                      <a:pt x="402" y="412"/>
                    </a:lnTo>
                    <a:lnTo>
                      <a:pt x="438" y="413"/>
                    </a:lnTo>
                    <a:lnTo>
                      <a:pt x="438" y="413"/>
                    </a:lnTo>
                    <a:lnTo>
                      <a:pt x="473" y="412"/>
                    </a:lnTo>
                    <a:lnTo>
                      <a:pt x="508" y="408"/>
                    </a:lnTo>
                    <a:lnTo>
                      <a:pt x="540" y="403"/>
                    </a:lnTo>
                    <a:lnTo>
                      <a:pt x="572" y="398"/>
                    </a:lnTo>
                    <a:lnTo>
                      <a:pt x="603" y="390"/>
                    </a:lnTo>
                    <a:lnTo>
                      <a:pt x="630" y="381"/>
                    </a:lnTo>
                    <a:lnTo>
                      <a:pt x="657" y="371"/>
                    </a:lnTo>
                    <a:lnTo>
                      <a:pt x="682" y="362"/>
                    </a:lnTo>
                    <a:lnTo>
                      <a:pt x="706" y="351"/>
                    </a:lnTo>
                    <a:lnTo>
                      <a:pt x="728" y="341"/>
                    </a:lnTo>
                    <a:lnTo>
                      <a:pt x="746" y="330"/>
                    </a:lnTo>
                    <a:lnTo>
                      <a:pt x="764" y="320"/>
                    </a:lnTo>
                    <a:lnTo>
                      <a:pt x="793" y="303"/>
                    </a:lnTo>
                    <a:lnTo>
                      <a:pt x="812" y="289"/>
                    </a:lnTo>
                    <a:lnTo>
                      <a:pt x="812" y="79"/>
                    </a:lnTo>
                    <a:lnTo>
                      <a:pt x="451" y="240"/>
                    </a:lnTo>
                    <a:lnTo>
                      <a:pt x="451" y="240"/>
                    </a:lnTo>
                    <a:lnTo>
                      <a:pt x="444" y="242"/>
                    </a:lnTo>
                    <a:lnTo>
                      <a:pt x="438" y="244"/>
                    </a:lnTo>
                    <a:lnTo>
                      <a:pt x="431" y="242"/>
                    </a:lnTo>
                    <a:lnTo>
                      <a:pt x="425" y="240"/>
                    </a:lnTo>
                    <a:lnTo>
                      <a:pt x="64" y="79"/>
                    </a:lnTo>
                    <a:lnTo>
                      <a:pt x="64" y="28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12" name="Freeform 36"/>
              <p:cNvSpPr>
                <a:spLocks/>
              </p:cNvSpPr>
              <p:nvPr/>
            </p:nvSpPr>
            <p:spPr bwMode="auto">
              <a:xfrm>
                <a:off x="14506649" y="4617164"/>
                <a:ext cx="995363" cy="444500"/>
              </a:xfrm>
              <a:custGeom>
                <a:avLst/>
                <a:gdLst>
                  <a:gd name="T0" fmla="*/ 627 w 1254"/>
                  <a:gd name="T1" fmla="*/ 558 h 558"/>
                  <a:gd name="T2" fmla="*/ 0 w 1254"/>
                  <a:gd name="T3" fmla="*/ 279 h 558"/>
                  <a:gd name="T4" fmla="*/ 627 w 1254"/>
                  <a:gd name="T5" fmla="*/ 0 h 558"/>
                  <a:gd name="T6" fmla="*/ 1254 w 1254"/>
                  <a:gd name="T7" fmla="*/ 279 h 558"/>
                  <a:gd name="T8" fmla="*/ 627 w 1254"/>
                  <a:gd name="T9" fmla="*/ 558 h 5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4" h="558">
                    <a:moveTo>
                      <a:pt x="627" y="558"/>
                    </a:moveTo>
                    <a:lnTo>
                      <a:pt x="0" y="279"/>
                    </a:lnTo>
                    <a:lnTo>
                      <a:pt x="627" y="0"/>
                    </a:lnTo>
                    <a:lnTo>
                      <a:pt x="1254" y="279"/>
                    </a:lnTo>
                    <a:lnTo>
                      <a:pt x="627" y="558"/>
                    </a:lnTo>
                    <a:close/>
                  </a:path>
                </a:pathLst>
              </a:custGeom>
              <a:solidFill>
                <a:srgbClr val="06A1C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13" name="Freeform 37"/>
              <p:cNvSpPr>
                <a:spLocks noEditPoints="1"/>
              </p:cNvSpPr>
              <p:nvPr/>
            </p:nvSpPr>
            <p:spPr bwMode="auto">
              <a:xfrm>
                <a:off x="14482836" y="4593351"/>
                <a:ext cx="1044575" cy="492125"/>
              </a:xfrm>
              <a:custGeom>
                <a:avLst/>
                <a:gdLst>
                  <a:gd name="T0" fmla="*/ 658 w 1316"/>
                  <a:gd name="T1" fmla="*/ 621 h 621"/>
                  <a:gd name="T2" fmla="*/ 658 w 1316"/>
                  <a:gd name="T3" fmla="*/ 621 h 621"/>
                  <a:gd name="T4" fmla="*/ 651 w 1316"/>
                  <a:gd name="T5" fmla="*/ 619 h 621"/>
                  <a:gd name="T6" fmla="*/ 645 w 1316"/>
                  <a:gd name="T7" fmla="*/ 617 h 621"/>
                  <a:gd name="T8" fmla="*/ 19 w 1316"/>
                  <a:gd name="T9" fmla="*/ 339 h 621"/>
                  <a:gd name="T10" fmla="*/ 19 w 1316"/>
                  <a:gd name="T11" fmla="*/ 339 h 621"/>
                  <a:gd name="T12" fmla="*/ 11 w 1316"/>
                  <a:gd name="T13" fmla="*/ 333 h 621"/>
                  <a:gd name="T14" fmla="*/ 5 w 1316"/>
                  <a:gd name="T15" fmla="*/ 327 h 621"/>
                  <a:gd name="T16" fmla="*/ 1 w 1316"/>
                  <a:gd name="T17" fmla="*/ 319 h 621"/>
                  <a:gd name="T18" fmla="*/ 0 w 1316"/>
                  <a:gd name="T19" fmla="*/ 310 h 621"/>
                  <a:gd name="T20" fmla="*/ 0 w 1316"/>
                  <a:gd name="T21" fmla="*/ 310 h 621"/>
                  <a:gd name="T22" fmla="*/ 1 w 1316"/>
                  <a:gd name="T23" fmla="*/ 301 h 621"/>
                  <a:gd name="T24" fmla="*/ 5 w 1316"/>
                  <a:gd name="T25" fmla="*/ 293 h 621"/>
                  <a:gd name="T26" fmla="*/ 11 w 1316"/>
                  <a:gd name="T27" fmla="*/ 286 h 621"/>
                  <a:gd name="T28" fmla="*/ 19 w 1316"/>
                  <a:gd name="T29" fmla="*/ 281 h 621"/>
                  <a:gd name="T30" fmla="*/ 645 w 1316"/>
                  <a:gd name="T31" fmla="*/ 2 h 621"/>
                  <a:gd name="T32" fmla="*/ 645 w 1316"/>
                  <a:gd name="T33" fmla="*/ 2 h 621"/>
                  <a:gd name="T34" fmla="*/ 651 w 1316"/>
                  <a:gd name="T35" fmla="*/ 0 h 621"/>
                  <a:gd name="T36" fmla="*/ 658 w 1316"/>
                  <a:gd name="T37" fmla="*/ 0 h 621"/>
                  <a:gd name="T38" fmla="*/ 664 w 1316"/>
                  <a:gd name="T39" fmla="*/ 0 h 621"/>
                  <a:gd name="T40" fmla="*/ 671 w 1316"/>
                  <a:gd name="T41" fmla="*/ 2 h 621"/>
                  <a:gd name="T42" fmla="*/ 1297 w 1316"/>
                  <a:gd name="T43" fmla="*/ 281 h 621"/>
                  <a:gd name="T44" fmla="*/ 1297 w 1316"/>
                  <a:gd name="T45" fmla="*/ 281 h 621"/>
                  <a:gd name="T46" fmla="*/ 1304 w 1316"/>
                  <a:gd name="T47" fmla="*/ 286 h 621"/>
                  <a:gd name="T48" fmla="*/ 1310 w 1316"/>
                  <a:gd name="T49" fmla="*/ 293 h 621"/>
                  <a:gd name="T50" fmla="*/ 1315 w 1316"/>
                  <a:gd name="T51" fmla="*/ 301 h 621"/>
                  <a:gd name="T52" fmla="*/ 1316 w 1316"/>
                  <a:gd name="T53" fmla="*/ 310 h 621"/>
                  <a:gd name="T54" fmla="*/ 1316 w 1316"/>
                  <a:gd name="T55" fmla="*/ 310 h 621"/>
                  <a:gd name="T56" fmla="*/ 1315 w 1316"/>
                  <a:gd name="T57" fmla="*/ 319 h 621"/>
                  <a:gd name="T58" fmla="*/ 1310 w 1316"/>
                  <a:gd name="T59" fmla="*/ 327 h 621"/>
                  <a:gd name="T60" fmla="*/ 1304 w 1316"/>
                  <a:gd name="T61" fmla="*/ 333 h 621"/>
                  <a:gd name="T62" fmla="*/ 1297 w 1316"/>
                  <a:gd name="T63" fmla="*/ 339 h 621"/>
                  <a:gd name="T64" fmla="*/ 671 w 1316"/>
                  <a:gd name="T65" fmla="*/ 617 h 621"/>
                  <a:gd name="T66" fmla="*/ 671 w 1316"/>
                  <a:gd name="T67" fmla="*/ 617 h 621"/>
                  <a:gd name="T68" fmla="*/ 664 w 1316"/>
                  <a:gd name="T69" fmla="*/ 619 h 621"/>
                  <a:gd name="T70" fmla="*/ 658 w 1316"/>
                  <a:gd name="T71" fmla="*/ 621 h 621"/>
                  <a:gd name="T72" fmla="*/ 658 w 1316"/>
                  <a:gd name="T73" fmla="*/ 621 h 621"/>
                  <a:gd name="T74" fmla="*/ 109 w 1316"/>
                  <a:gd name="T75" fmla="*/ 310 h 621"/>
                  <a:gd name="T76" fmla="*/ 658 w 1316"/>
                  <a:gd name="T77" fmla="*/ 555 h 621"/>
                  <a:gd name="T78" fmla="*/ 1207 w 1316"/>
                  <a:gd name="T79" fmla="*/ 310 h 621"/>
                  <a:gd name="T80" fmla="*/ 658 w 1316"/>
                  <a:gd name="T81" fmla="*/ 66 h 621"/>
                  <a:gd name="T82" fmla="*/ 109 w 1316"/>
                  <a:gd name="T83" fmla="*/ 310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316" h="621">
                    <a:moveTo>
                      <a:pt x="658" y="621"/>
                    </a:moveTo>
                    <a:lnTo>
                      <a:pt x="658" y="621"/>
                    </a:lnTo>
                    <a:lnTo>
                      <a:pt x="651" y="619"/>
                    </a:lnTo>
                    <a:lnTo>
                      <a:pt x="645" y="617"/>
                    </a:lnTo>
                    <a:lnTo>
                      <a:pt x="19" y="339"/>
                    </a:lnTo>
                    <a:lnTo>
                      <a:pt x="19" y="339"/>
                    </a:lnTo>
                    <a:lnTo>
                      <a:pt x="11" y="333"/>
                    </a:lnTo>
                    <a:lnTo>
                      <a:pt x="5" y="327"/>
                    </a:lnTo>
                    <a:lnTo>
                      <a:pt x="1" y="319"/>
                    </a:lnTo>
                    <a:lnTo>
                      <a:pt x="0" y="310"/>
                    </a:lnTo>
                    <a:lnTo>
                      <a:pt x="0" y="310"/>
                    </a:lnTo>
                    <a:lnTo>
                      <a:pt x="1" y="301"/>
                    </a:lnTo>
                    <a:lnTo>
                      <a:pt x="5" y="293"/>
                    </a:lnTo>
                    <a:lnTo>
                      <a:pt x="11" y="286"/>
                    </a:lnTo>
                    <a:lnTo>
                      <a:pt x="19" y="281"/>
                    </a:lnTo>
                    <a:lnTo>
                      <a:pt x="645" y="2"/>
                    </a:lnTo>
                    <a:lnTo>
                      <a:pt x="645" y="2"/>
                    </a:lnTo>
                    <a:lnTo>
                      <a:pt x="651" y="0"/>
                    </a:lnTo>
                    <a:lnTo>
                      <a:pt x="658" y="0"/>
                    </a:lnTo>
                    <a:lnTo>
                      <a:pt x="664" y="0"/>
                    </a:lnTo>
                    <a:lnTo>
                      <a:pt x="671" y="2"/>
                    </a:lnTo>
                    <a:lnTo>
                      <a:pt x="1297" y="281"/>
                    </a:lnTo>
                    <a:lnTo>
                      <a:pt x="1297" y="281"/>
                    </a:lnTo>
                    <a:lnTo>
                      <a:pt x="1304" y="286"/>
                    </a:lnTo>
                    <a:lnTo>
                      <a:pt x="1310" y="293"/>
                    </a:lnTo>
                    <a:lnTo>
                      <a:pt x="1315" y="301"/>
                    </a:lnTo>
                    <a:lnTo>
                      <a:pt x="1316" y="310"/>
                    </a:lnTo>
                    <a:lnTo>
                      <a:pt x="1316" y="310"/>
                    </a:lnTo>
                    <a:lnTo>
                      <a:pt x="1315" y="319"/>
                    </a:lnTo>
                    <a:lnTo>
                      <a:pt x="1310" y="327"/>
                    </a:lnTo>
                    <a:lnTo>
                      <a:pt x="1304" y="333"/>
                    </a:lnTo>
                    <a:lnTo>
                      <a:pt x="1297" y="339"/>
                    </a:lnTo>
                    <a:lnTo>
                      <a:pt x="671" y="617"/>
                    </a:lnTo>
                    <a:lnTo>
                      <a:pt x="671" y="617"/>
                    </a:lnTo>
                    <a:lnTo>
                      <a:pt x="664" y="619"/>
                    </a:lnTo>
                    <a:lnTo>
                      <a:pt x="658" y="621"/>
                    </a:lnTo>
                    <a:lnTo>
                      <a:pt x="658" y="621"/>
                    </a:lnTo>
                    <a:close/>
                    <a:moveTo>
                      <a:pt x="109" y="310"/>
                    </a:moveTo>
                    <a:lnTo>
                      <a:pt x="658" y="555"/>
                    </a:lnTo>
                    <a:lnTo>
                      <a:pt x="1207" y="310"/>
                    </a:lnTo>
                    <a:lnTo>
                      <a:pt x="658" y="66"/>
                    </a:lnTo>
                    <a:lnTo>
                      <a:pt x="109" y="3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14" name="Freeform 38"/>
              <p:cNvSpPr>
                <a:spLocks/>
              </p:cNvSpPr>
              <p:nvPr/>
            </p:nvSpPr>
            <p:spPr bwMode="auto">
              <a:xfrm>
                <a:off x="14520936" y="4810839"/>
                <a:ext cx="508000" cy="223838"/>
              </a:xfrm>
              <a:custGeom>
                <a:avLst/>
                <a:gdLst>
                  <a:gd name="T0" fmla="*/ 31 w 640"/>
                  <a:gd name="T1" fmla="*/ 283 h 283"/>
                  <a:gd name="T2" fmla="*/ 31 w 640"/>
                  <a:gd name="T3" fmla="*/ 283 h 283"/>
                  <a:gd name="T4" fmla="*/ 25 w 640"/>
                  <a:gd name="T5" fmla="*/ 282 h 283"/>
                  <a:gd name="T6" fmla="*/ 19 w 640"/>
                  <a:gd name="T7" fmla="*/ 281 h 283"/>
                  <a:gd name="T8" fmla="*/ 14 w 640"/>
                  <a:gd name="T9" fmla="*/ 277 h 283"/>
                  <a:gd name="T10" fmla="*/ 9 w 640"/>
                  <a:gd name="T11" fmla="*/ 274 h 283"/>
                  <a:gd name="T12" fmla="*/ 6 w 640"/>
                  <a:gd name="T13" fmla="*/ 269 h 283"/>
                  <a:gd name="T14" fmla="*/ 3 w 640"/>
                  <a:gd name="T15" fmla="*/ 263 h 283"/>
                  <a:gd name="T16" fmla="*/ 1 w 640"/>
                  <a:gd name="T17" fmla="*/ 257 h 283"/>
                  <a:gd name="T18" fmla="*/ 0 w 640"/>
                  <a:gd name="T19" fmla="*/ 252 h 283"/>
                  <a:gd name="T20" fmla="*/ 0 w 640"/>
                  <a:gd name="T21" fmla="*/ 31 h 283"/>
                  <a:gd name="T22" fmla="*/ 0 w 640"/>
                  <a:gd name="T23" fmla="*/ 31 h 283"/>
                  <a:gd name="T24" fmla="*/ 1 w 640"/>
                  <a:gd name="T25" fmla="*/ 26 h 283"/>
                  <a:gd name="T26" fmla="*/ 3 w 640"/>
                  <a:gd name="T27" fmla="*/ 20 h 283"/>
                  <a:gd name="T28" fmla="*/ 6 w 640"/>
                  <a:gd name="T29" fmla="*/ 14 h 283"/>
                  <a:gd name="T30" fmla="*/ 9 w 640"/>
                  <a:gd name="T31" fmla="*/ 9 h 283"/>
                  <a:gd name="T32" fmla="*/ 14 w 640"/>
                  <a:gd name="T33" fmla="*/ 6 h 283"/>
                  <a:gd name="T34" fmla="*/ 19 w 640"/>
                  <a:gd name="T35" fmla="*/ 2 h 283"/>
                  <a:gd name="T36" fmla="*/ 25 w 640"/>
                  <a:gd name="T37" fmla="*/ 1 h 283"/>
                  <a:gd name="T38" fmla="*/ 31 w 640"/>
                  <a:gd name="T39" fmla="*/ 0 h 283"/>
                  <a:gd name="T40" fmla="*/ 609 w 640"/>
                  <a:gd name="T41" fmla="*/ 0 h 283"/>
                  <a:gd name="T42" fmla="*/ 609 w 640"/>
                  <a:gd name="T43" fmla="*/ 0 h 283"/>
                  <a:gd name="T44" fmla="*/ 615 w 640"/>
                  <a:gd name="T45" fmla="*/ 1 h 283"/>
                  <a:gd name="T46" fmla="*/ 621 w 640"/>
                  <a:gd name="T47" fmla="*/ 2 h 283"/>
                  <a:gd name="T48" fmla="*/ 626 w 640"/>
                  <a:gd name="T49" fmla="*/ 6 h 283"/>
                  <a:gd name="T50" fmla="*/ 631 w 640"/>
                  <a:gd name="T51" fmla="*/ 9 h 283"/>
                  <a:gd name="T52" fmla="*/ 635 w 640"/>
                  <a:gd name="T53" fmla="*/ 14 h 283"/>
                  <a:gd name="T54" fmla="*/ 638 w 640"/>
                  <a:gd name="T55" fmla="*/ 20 h 283"/>
                  <a:gd name="T56" fmla="*/ 639 w 640"/>
                  <a:gd name="T57" fmla="*/ 26 h 283"/>
                  <a:gd name="T58" fmla="*/ 640 w 640"/>
                  <a:gd name="T59" fmla="*/ 31 h 283"/>
                  <a:gd name="T60" fmla="*/ 640 w 640"/>
                  <a:gd name="T61" fmla="*/ 31 h 283"/>
                  <a:gd name="T62" fmla="*/ 639 w 640"/>
                  <a:gd name="T63" fmla="*/ 38 h 283"/>
                  <a:gd name="T64" fmla="*/ 638 w 640"/>
                  <a:gd name="T65" fmla="*/ 44 h 283"/>
                  <a:gd name="T66" fmla="*/ 635 w 640"/>
                  <a:gd name="T67" fmla="*/ 49 h 283"/>
                  <a:gd name="T68" fmla="*/ 631 w 640"/>
                  <a:gd name="T69" fmla="*/ 53 h 283"/>
                  <a:gd name="T70" fmla="*/ 626 w 640"/>
                  <a:gd name="T71" fmla="*/ 58 h 283"/>
                  <a:gd name="T72" fmla="*/ 621 w 640"/>
                  <a:gd name="T73" fmla="*/ 60 h 283"/>
                  <a:gd name="T74" fmla="*/ 615 w 640"/>
                  <a:gd name="T75" fmla="*/ 63 h 283"/>
                  <a:gd name="T76" fmla="*/ 609 w 640"/>
                  <a:gd name="T77" fmla="*/ 63 h 283"/>
                  <a:gd name="T78" fmla="*/ 64 w 640"/>
                  <a:gd name="T79" fmla="*/ 63 h 283"/>
                  <a:gd name="T80" fmla="*/ 64 w 640"/>
                  <a:gd name="T81" fmla="*/ 252 h 283"/>
                  <a:gd name="T82" fmla="*/ 64 w 640"/>
                  <a:gd name="T83" fmla="*/ 252 h 283"/>
                  <a:gd name="T84" fmla="*/ 62 w 640"/>
                  <a:gd name="T85" fmla="*/ 257 h 283"/>
                  <a:gd name="T86" fmla="*/ 60 w 640"/>
                  <a:gd name="T87" fmla="*/ 263 h 283"/>
                  <a:gd name="T88" fmla="*/ 58 w 640"/>
                  <a:gd name="T89" fmla="*/ 269 h 283"/>
                  <a:gd name="T90" fmla="*/ 54 w 640"/>
                  <a:gd name="T91" fmla="*/ 274 h 283"/>
                  <a:gd name="T92" fmla="*/ 50 w 640"/>
                  <a:gd name="T93" fmla="*/ 277 h 283"/>
                  <a:gd name="T94" fmla="*/ 44 w 640"/>
                  <a:gd name="T95" fmla="*/ 281 h 283"/>
                  <a:gd name="T96" fmla="*/ 38 w 640"/>
                  <a:gd name="T97" fmla="*/ 282 h 283"/>
                  <a:gd name="T98" fmla="*/ 31 w 640"/>
                  <a:gd name="T99" fmla="*/ 283 h 283"/>
                  <a:gd name="T100" fmla="*/ 31 w 640"/>
                  <a:gd name="T101" fmla="*/ 283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40" h="283">
                    <a:moveTo>
                      <a:pt x="31" y="283"/>
                    </a:moveTo>
                    <a:lnTo>
                      <a:pt x="31" y="283"/>
                    </a:lnTo>
                    <a:lnTo>
                      <a:pt x="25" y="282"/>
                    </a:lnTo>
                    <a:lnTo>
                      <a:pt x="19" y="281"/>
                    </a:lnTo>
                    <a:lnTo>
                      <a:pt x="14" y="277"/>
                    </a:lnTo>
                    <a:lnTo>
                      <a:pt x="9" y="274"/>
                    </a:lnTo>
                    <a:lnTo>
                      <a:pt x="6" y="269"/>
                    </a:lnTo>
                    <a:lnTo>
                      <a:pt x="3" y="263"/>
                    </a:lnTo>
                    <a:lnTo>
                      <a:pt x="1" y="257"/>
                    </a:lnTo>
                    <a:lnTo>
                      <a:pt x="0" y="252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1" y="26"/>
                    </a:lnTo>
                    <a:lnTo>
                      <a:pt x="3" y="20"/>
                    </a:lnTo>
                    <a:lnTo>
                      <a:pt x="6" y="14"/>
                    </a:lnTo>
                    <a:lnTo>
                      <a:pt x="9" y="9"/>
                    </a:lnTo>
                    <a:lnTo>
                      <a:pt x="14" y="6"/>
                    </a:lnTo>
                    <a:lnTo>
                      <a:pt x="19" y="2"/>
                    </a:lnTo>
                    <a:lnTo>
                      <a:pt x="25" y="1"/>
                    </a:lnTo>
                    <a:lnTo>
                      <a:pt x="31" y="0"/>
                    </a:lnTo>
                    <a:lnTo>
                      <a:pt x="609" y="0"/>
                    </a:lnTo>
                    <a:lnTo>
                      <a:pt x="609" y="0"/>
                    </a:lnTo>
                    <a:lnTo>
                      <a:pt x="615" y="1"/>
                    </a:lnTo>
                    <a:lnTo>
                      <a:pt x="621" y="2"/>
                    </a:lnTo>
                    <a:lnTo>
                      <a:pt x="626" y="6"/>
                    </a:lnTo>
                    <a:lnTo>
                      <a:pt x="631" y="9"/>
                    </a:lnTo>
                    <a:lnTo>
                      <a:pt x="635" y="14"/>
                    </a:lnTo>
                    <a:lnTo>
                      <a:pt x="638" y="20"/>
                    </a:lnTo>
                    <a:lnTo>
                      <a:pt x="639" y="26"/>
                    </a:lnTo>
                    <a:lnTo>
                      <a:pt x="640" y="31"/>
                    </a:lnTo>
                    <a:lnTo>
                      <a:pt x="640" y="31"/>
                    </a:lnTo>
                    <a:lnTo>
                      <a:pt x="639" y="38"/>
                    </a:lnTo>
                    <a:lnTo>
                      <a:pt x="638" y="44"/>
                    </a:lnTo>
                    <a:lnTo>
                      <a:pt x="635" y="49"/>
                    </a:lnTo>
                    <a:lnTo>
                      <a:pt x="631" y="53"/>
                    </a:lnTo>
                    <a:lnTo>
                      <a:pt x="626" y="58"/>
                    </a:lnTo>
                    <a:lnTo>
                      <a:pt x="621" y="60"/>
                    </a:lnTo>
                    <a:lnTo>
                      <a:pt x="615" y="63"/>
                    </a:lnTo>
                    <a:lnTo>
                      <a:pt x="609" y="63"/>
                    </a:lnTo>
                    <a:lnTo>
                      <a:pt x="64" y="63"/>
                    </a:lnTo>
                    <a:lnTo>
                      <a:pt x="64" y="252"/>
                    </a:lnTo>
                    <a:lnTo>
                      <a:pt x="64" y="252"/>
                    </a:lnTo>
                    <a:lnTo>
                      <a:pt x="62" y="257"/>
                    </a:lnTo>
                    <a:lnTo>
                      <a:pt x="60" y="263"/>
                    </a:lnTo>
                    <a:lnTo>
                      <a:pt x="58" y="269"/>
                    </a:lnTo>
                    <a:lnTo>
                      <a:pt x="54" y="274"/>
                    </a:lnTo>
                    <a:lnTo>
                      <a:pt x="50" y="277"/>
                    </a:lnTo>
                    <a:lnTo>
                      <a:pt x="44" y="281"/>
                    </a:lnTo>
                    <a:lnTo>
                      <a:pt x="38" y="282"/>
                    </a:lnTo>
                    <a:lnTo>
                      <a:pt x="31" y="283"/>
                    </a:lnTo>
                    <a:lnTo>
                      <a:pt x="31" y="2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15" name="Freeform 39"/>
              <p:cNvSpPr>
                <a:spLocks/>
              </p:cNvSpPr>
              <p:nvPr/>
            </p:nvSpPr>
            <p:spPr bwMode="auto">
              <a:xfrm>
                <a:off x="14520936" y="5058489"/>
                <a:ext cx="50800" cy="79375"/>
              </a:xfrm>
              <a:custGeom>
                <a:avLst/>
                <a:gdLst>
                  <a:gd name="T0" fmla="*/ 64 w 64"/>
                  <a:gd name="T1" fmla="*/ 66 h 98"/>
                  <a:gd name="T2" fmla="*/ 64 w 64"/>
                  <a:gd name="T3" fmla="*/ 66 h 98"/>
                  <a:gd name="T4" fmla="*/ 64 w 64"/>
                  <a:gd name="T5" fmla="*/ 73 h 98"/>
                  <a:gd name="T6" fmla="*/ 61 w 64"/>
                  <a:gd name="T7" fmla="*/ 79 h 98"/>
                  <a:gd name="T8" fmla="*/ 59 w 64"/>
                  <a:gd name="T9" fmla="*/ 85 h 98"/>
                  <a:gd name="T10" fmla="*/ 54 w 64"/>
                  <a:gd name="T11" fmla="*/ 89 h 98"/>
                  <a:gd name="T12" fmla="*/ 50 w 64"/>
                  <a:gd name="T13" fmla="*/ 93 h 98"/>
                  <a:gd name="T14" fmla="*/ 44 w 64"/>
                  <a:gd name="T15" fmla="*/ 96 h 98"/>
                  <a:gd name="T16" fmla="*/ 38 w 64"/>
                  <a:gd name="T17" fmla="*/ 98 h 98"/>
                  <a:gd name="T18" fmla="*/ 31 w 64"/>
                  <a:gd name="T19" fmla="*/ 98 h 98"/>
                  <a:gd name="T20" fmla="*/ 31 w 64"/>
                  <a:gd name="T21" fmla="*/ 98 h 98"/>
                  <a:gd name="T22" fmla="*/ 31 w 64"/>
                  <a:gd name="T23" fmla="*/ 98 h 98"/>
                  <a:gd name="T24" fmla="*/ 25 w 64"/>
                  <a:gd name="T25" fmla="*/ 98 h 98"/>
                  <a:gd name="T26" fmla="*/ 19 w 64"/>
                  <a:gd name="T27" fmla="*/ 96 h 98"/>
                  <a:gd name="T28" fmla="*/ 14 w 64"/>
                  <a:gd name="T29" fmla="*/ 93 h 98"/>
                  <a:gd name="T30" fmla="*/ 9 w 64"/>
                  <a:gd name="T31" fmla="*/ 89 h 98"/>
                  <a:gd name="T32" fmla="*/ 4 w 64"/>
                  <a:gd name="T33" fmla="*/ 85 h 98"/>
                  <a:gd name="T34" fmla="*/ 2 w 64"/>
                  <a:gd name="T35" fmla="*/ 79 h 98"/>
                  <a:gd name="T36" fmla="*/ 0 w 64"/>
                  <a:gd name="T37" fmla="*/ 73 h 98"/>
                  <a:gd name="T38" fmla="*/ 0 w 64"/>
                  <a:gd name="T39" fmla="*/ 66 h 98"/>
                  <a:gd name="T40" fmla="*/ 0 w 64"/>
                  <a:gd name="T41" fmla="*/ 32 h 98"/>
                  <a:gd name="T42" fmla="*/ 0 w 64"/>
                  <a:gd name="T43" fmla="*/ 32 h 98"/>
                  <a:gd name="T44" fmla="*/ 0 w 64"/>
                  <a:gd name="T45" fmla="*/ 25 h 98"/>
                  <a:gd name="T46" fmla="*/ 2 w 64"/>
                  <a:gd name="T47" fmla="*/ 20 h 98"/>
                  <a:gd name="T48" fmla="*/ 4 w 64"/>
                  <a:gd name="T49" fmla="*/ 14 h 98"/>
                  <a:gd name="T50" fmla="*/ 9 w 64"/>
                  <a:gd name="T51" fmla="*/ 9 h 98"/>
                  <a:gd name="T52" fmla="*/ 14 w 64"/>
                  <a:gd name="T53" fmla="*/ 5 h 98"/>
                  <a:gd name="T54" fmla="*/ 19 w 64"/>
                  <a:gd name="T55" fmla="*/ 2 h 98"/>
                  <a:gd name="T56" fmla="*/ 25 w 64"/>
                  <a:gd name="T57" fmla="*/ 0 h 98"/>
                  <a:gd name="T58" fmla="*/ 31 w 64"/>
                  <a:gd name="T59" fmla="*/ 0 h 98"/>
                  <a:gd name="T60" fmla="*/ 31 w 64"/>
                  <a:gd name="T61" fmla="*/ 0 h 98"/>
                  <a:gd name="T62" fmla="*/ 31 w 64"/>
                  <a:gd name="T63" fmla="*/ 0 h 98"/>
                  <a:gd name="T64" fmla="*/ 38 w 64"/>
                  <a:gd name="T65" fmla="*/ 0 h 98"/>
                  <a:gd name="T66" fmla="*/ 44 w 64"/>
                  <a:gd name="T67" fmla="*/ 2 h 98"/>
                  <a:gd name="T68" fmla="*/ 50 w 64"/>
                  <a:gd name="T69" fmla="*/ 5 h 98"/>
                  <a:gd name="T70" fmla="*/ 54 w 64"/>
                  <a:gd name="T71" fmla="*/ 9 h 98"/>
                  <a:gd name="T72" fmla="*/ 59 w 64"/>
                  <a:gd name="T73" fmla="*/ 14 h 98"/>
                  <a:gd name="T74" fmla="*/ 61 w 64"/>
                  <a:gd name="T75" fmla="*/ 20 h 98"/>
                  <a:gd name="T76" fmla="*/ 64 w 64"/>
                  <a:gd name="T77" fmla="*/ 25 h 98"/>
                  <a:gd name="T78" fmla="*/ 64 w 64"/>
                  <a:gd name="T79" fmla="*/ 32 h 98"/>
                  <a:gd name="T80" fmla="*/ 64 w 64"/>
                  <a:gd name="T81" fmla="*/ 66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4" h="98">
                    <a:moveTo>
                      <a:pt x="64" y="66"/>
                    </a:moveTo>
                    <a:lnTo>
                      <a:pt x="64" y="66"/>
                    </a:lnTo>
                    <a:lnTo>
                      <a:pt x="64" y="73"/>
                    </a:lnTo>
                    <a:lnTo>
                      <a:pt x="61" y="79"/>
                    </a:lnTo>
                    <a:lnTo>
                      <a:pt x="59" y="85"/>
                    </a:lnTo>
                    <a:lnTo>
                      <a:pt x="54" y="89"/>
                    </a:lnTo>
                    <a:lnTo>
                      <a:pt x="50" y="93"/>
                    </a:lnTo>
                    <a:lnTo>
                      <a:pt x="44" y="96"/>
                    </a:lnTo>
                    <a:lnTo>
                      <a:pt x="38" y="98"/>
                    </a:lnTo>
                    <a:lnTo>
                      <a:pt x="31" y="98"/>
                    </a:lnTo>
                    <a:lnTo>
                      <a:pt x="31" y="98"/>
                    </a:lnTo>
                    <a:lnTo>
                      <a:pt x="31" y="98"/>
                    </a:lnTo>
                    <a:lnTo>
                      <a:pt x="25" y="98"/>
                    </a:lnTo>
                    <a:lnTo>
                      <a:pt x="19" y="96"/>
                    </a:lnTo>
                    <a:lnTo>
                      <a:pt x="14" y="93"/>
                    </a:lnTo>
                    <a:lnTo>
                      <a:pt x="9" y="89"/>
                    </a:lnTo>
                    <a:lnTo>
                      <a:pt x="4" y="85"/>
                    </a:lnTo>
                    <a:lnTo>
                      <a:pt x="2" y="79"/>
                    </a:lnTo>
                    <a:lnTo>
                      <a:pt x="0" y="73"/>
                    </a:lnTo>
                    <a:lnTo>
                      <a:pt x="0" y="66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25"/>
                    </a:lnTo>
                    <a:lnTo>
                      <a:pt x="2" y="20"/>
                    </a:lnTo>
                    <a:lnTo>
                      <a:pt x="4" y="14"/>
                    </a:lnTo>
                    <a:lnTo>
                      <a:pt x="9" y="9"/>
                    </a:lnTo>
                    <a:lnTo>
                      <a:pt x="14" y="5"/>
                    </a:lnTo>
                    <a:lnTo>
                      <a:pt x="19" y="2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8" y="0"/>
                    </a:lnTo>
                    <a:lnTo>
                      <a:pt x="44" y="2"/>
                    </a:lnTo>
                    <a:lnTo>
                      <a:pt x="50" y="5"/>
                    </a:lnTo>
                    <a:lnTo>
                      <a:pt x="54" y="9"/>
                    </a:lnTo>
                    <a:lnTo>
                      <a:pt x="59" y="14"/>
                    </a:lnTo>
                    <a:lnTo>
                      <a:pt x="61" y="20"/>
                    </a:lnTo>
                    <a:lnTo>
                      <a:pt x="64" y="25"/>
                    </a:lnTo>
                    <a:lnTo>
                      <a:pt x="64" y="32"/>
                    </a:lnTo>
                    <a:lnTo>
                      <a:pt x="64" y="6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8668</TotalTime>
  <Words>285</Words>
  <Application>Microsoft Office PowerPoint</Application>
  <PresentationFormat>화면 슬라이드 쇼(4:3)</PresentationFormat>
  <Paragraphs>71</Paragraphs>
  <Slides>10</Slides>
  <Notes>3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10</vt:i4>
      </vt:variant>
    </vt:vector>
  </HeadingPairs>
  <TitlesOfParts>
    <vt:vector size="12" baseType="lpstr">
      <vt:lpstr>Office 테마</vt:lpstr>
      <vt:lpstr>디자인 사용자 지정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msk</dc:creator>
  <cp:lastModifiedBy>Windows 사용자</cp:lastModifiedBy>
  <cp:revision>1980</cp:revision>
  <dcterms:created xsi:type="dcterms:W3CDTF">2012-05-30T12:36:11Z</dcterms:created>
  <dcterms:modified xsi:type="dcterms:W3CDTF">2023-11-01T06:59:50Z</dcterms:modified>
</cp:coreProperties>
</file>