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4"/>
  </p:notesMasterIdLst>
  <p:handoutMasterIdLst>
    <p:handoutMasterId r:id="rId25"/>
  </p:handoutMasterIdLst>
  <p:sldIdLst>
    <p:sldId id="405" r:id="rId3"/>
    <p:sldId id="427" r:id="rId4"/>
    <p:sldId id="428" r:id="rId5"/>
    <p:sldId id="429" r:id="rId6"/>
    <p:sldId id="430" r:id="rId7"/>
    <p:sldId id="406" r:id="rId8"/>
    <p:sldId id="415" r:id="rId9"/>
    <p:sldId id="398" r:id="rId10"/>
    <p:sldId id="418" r:id="rId11"/>
    <p:sldId id="419" r:id="rId12"/>
    <p:sldId id="399" r:id="rId13"/>
    <p:sldId id="420" r:id="rId14"/>
    <p:sldId id="407" r:id="rId15"/>
    <p:sldId id="432" r:id="rId16"/>
    <p:sldId id="421" r:id="rId17"/>
    <p:sldId id="425" r:id="rId18"/>
    <p:sldId id="431" r:id="rId19"/>
    <p:sldId id="422" r:id="rId20"/>
    <p:sldId id="426" r:id="rId21"/>
    <p:sldId id="423" r:id="rId22"/>
    <p:sldId id="408" r:id="rId23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19" autoAdjust="0"/>
    <p:restoredTop sz="87616" autoAdjust="0"/>
  </p:normalViewPr>
  <p:slideViewPr>
    <p:cSldViewPr>
      <p:cViewPr>
        <p:scale>
          <a:sx n="100" d="100"/>
          <a:sy n="100" d="100"/>
        </p:scale>
        <p:origin x="-78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라인따라가기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8" name="직각 삼각형 187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9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190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그룹 65"/>
          <p:cNvGrpSpPr/>
          <p:nvPr/>
        </p:nvGrpSpPr>
        <p:grpSpPr>
          <a:xfrm>
            <a:off x="1432763" y="2714620"/>
            <a:ext cx="3988003" cy="1802796"/>
            <a:chOff x="285720" y="2412022"/>
            <a:chExt cx="5214974" cy="2357454"/>
          </a:xfrm>
        </p:grpSpPr>
        <p:grpSp>
          <p:nvGrpSpPr>
            <p:cNvPr id="51" name="그룹 50"/>
            <p:cNvGrpSpPr/>
            <p:nvPr/>
          </p:nvGrpSpPr>
          <p:grpSpPr>
            <a:xfrm>
              <a:off x="357158" y="2428868"/>
              <a:ext cx="5072098" cy="2286016"/>
              <a:chOff x="357158" y="2428868"/>
              <a:chExt cx="5072098" cy="228601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0000"/>
              </a:blip>
              <a:srcRect l="15845" t="12935" r="15728" b="18638"/>
              <a:stretch>
                <a:fillRect/>
              </a:stretch>
            </p:blipFill>
            <p:spPr bwMode="auto">
              <a:xfrm>
                <a:off x="357158" y="2428868"/>
                <a:ext cx="171451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10000"/>
              </a:blip>
              <a:srcRect l="20526" t="17969" r="15268" b="17825"/>
              <a:stretch>
                <a:fillRect/>
              </a:stretch>
            </p:blipFill>
            <p:spPr bwMode="auto">
              <a:xfrm>
                <a:off x="2071670" y="2428868"/>
                <a:ext cx="171451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10000"/>
              </a:blip>
              <a:srcRect l="18595" t="22540" r="23293" b="16821"/>
              <a:stretch>
                <a:fillRect/>
              </a:stretch>
            </p:blipFill>
            <p:spPr bwMode="auto">
              <a:xfrm>
                <a:off x="3786182" y="2428868"/>
                <a:ext cx="1643074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2" name="직사각형 41"/>
            <p:cNvSpPr/>
            <p:nvPr/>
          </p:nvSpPr>
          <p:spPr>
            <a:xfrm>
              <a:off x="285720" y="2412022"/>
              <a:ext cx="5214974" cy="23574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3" name="Freeform 292"/>
          <p:cNvSpPr>
            <a:spLocks/>
          </p:cNvSpPr>
          <p:nvPr/>
        </p:nvSpPr>
        <p:spPr bwMode="auto">
          <a:xfrm>
            <a:off x="785786" y="5286388"/>
            <a:ext cx="2214578" cy="114300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93642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검정색만을 따라 갈 수 있을까요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357290" y="1285860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적외선 디지털 신호 값을 색상별로 확인 하고 선을 찾는 원리를 이해한다</a:t>
            </a:r>
            <a:r>
              <a:rPr lang="en-US" altLang="ko-KR" sz="2500" b="1" spc="50" dirty="0" smtClean="0">
                <a:ln w="11430"/>
              </a:rPr>
              <a:t>. </a:t>
            </a:r>
            <a:r>
              <a:rPr lang="ko-KR" altLang="en-US" sz="2500" b="1" spc="50" dirty="0" smtClean="0">
                <a:ln w="11430"/>
              </a:rPr>
              <a:t>검정색 외의 반사값이 낮은 색상을 찾아 또다른 길</a:t>
            </a:r>
            <a:r>
              <a:rPr lang="en-US" altLang="ko-KR" sz="2500" b="1" spc="50" dirty="0" smtClean="0">
                <a:ln w="11430"/>
              </a:rPr>
              <a:t>(</a:t>
            </a:r>
            <a:r>
              <a:rPr lang="ko-KR" altLang="en-US" sz="2500" b="1" spc="50" dirty="0" smtClean="0">
                <a:ln w="11430"/>
              </a:rPr>
              <a:t>선</a:t>
            </a:r>
            <a:r>
              <a:rPr lang="en-US" altLang="ko-KR" sz="2500" b="1" spc="50" dirty="0" smtClean="0">
                <a:ln w="11430"/>
              </a:rPr>
              <a:t>)</a:t>
            </a:r>
            <a:r>
              <a:rPr lang="ko-KR" altLang="en-US" sz="2500" b="1" spc="50" dirty="0" smtClean="0">
                <a:ln w="11430"/>
              </a:rPr>
              <a:t>을 만들어 보자</a:t>
            </a:r>
            <a:r>
              <a:rPr lang="en-US" altLang="ko-KR" sz="2500" b="1" spc="50" dirty="0" smtClean="0">
                <a:ln w="11430"/>
              </a:rPr>
              <a:t>.</a:t>
            </a:r>
          </a:p>
        </p:txBody>
      </p:sp>
      <p:grpSp>
        <p:nvGrpSpPr>
          <p:cNvPr id="83" name="그룹 82"/>
          <p:cNvGrpSpPr/>
          <p:nvPr/>
        </p:nvGrpSpPr>
        <p:grpSpPr>
          <a:xfrm>
            <a:off x="285720" y="5929330"/>
            <a:ext cx="763538" cy="867051"/>
            <a:chOff x="446088" y="5724525"/>
            <a:chExt cx="1089025" cy="1236663"/>
          </a:xfrm>
        </p:grpSpPr>
        <p:sp>
          <p:nvSpPr>
            <p:cNvPr id="84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0" name="Rectangle 3"/>
          <p:cNvSpPr txBox="1">
            <a:spLocks noChangeArrowheads="1"/>
          </p:cNvSpPr>
          <p:nvPr/>
        </p:nvSpPr>
        <p:spPr bwMode="auto">
          <a:xfrm>
            <a:off x="1071538" y="5572140"/>
            <a:ext cx="17859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다양한 색상의 신호값을 확인해보세요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</a:p>
          <a:p>
            <a:pPr marL="0" lvl="1" algn="ctr"/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TIP:</a:t>
            </a:r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변수로 센서값 보이기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5286388"/>
            <a:ext cx="1928826" cy="126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직사각형 52"/>
          <p:cNvSpPr/>
          <p:nvPr/>
        </p:nvSpPr>
        <p:spPr>
          <a:xfrm>
            <a:off x="5929322" y="2698242"/>
            <a:ext cx="2286016" cy="23738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화살표 연결선 53"/>
          <p:cNvCxnSpPr/>
          <p:nvPr/>
        </p:nvCxnSpPr>
        <p:spPr>
          <a:xfrm rot="5400000">
            <a:off x="6878680" y="5106386"/>
            <a:ext cx="360000" cy="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7"/>
          <a:srcRect l="38292" t="57266" r="42221" b="22205"/>
          <a:stretch>
            <a:fillRect/>
          </a:stretch>
        </p:blipFill>
        <p:spPr bwMode="auto">
          <a:xfrm>
            <a:off x="6072198" y="2786058"/>
            <a:ext cx="2000264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선을 넘지않는 어글리봇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3</a:t>
            </a:r>
            <a:r>
              <a:rPr lang="ko-KR" altLang="en-US" sz="2800" b="1" spc="50" dirty="0" smtClean="0">
                <a:ln w="11430"/>
              </a:rPr>
              <a:t>개의 적외선 센서 모듈이 탑재되어 중앙의 센서를 기준으로 선</a:t>
            </a:r>
            <a:r>
              <a:rPr lang="en-US" altLang="ko-KR" sz="2800" b="1" spc="50" dirty="0" smtClean="0">
                <a:ln w="11430"/>
              </a:rPr>
              <a:t>(</a:t>
            </a:r>
            <a:r>
              <a:rPr lang="ko-KR" altLang="en-US" sz="2800" b="1" spc="50" dirty="0" smtClean="0">
                <a:ln w="11430"/>
              </a:rPr>
              <a:t>검정색</a:t>
            </a:r>
            <a:r>
              <a:rPr lang="en-US" altLang="ko-KR" sz="2800" b="1" spc="50" dirty="0" smtClean="0">
                <a:ln w="11430"/>
              </a:rPr>
              <a:t>)</a:t>
            </a:r>
            <a:r>
              <a:rPr lang="ko-KR" altLang="en-US" sz="2800" b="1" spc="50" dirty="0" smtClean="0">
                <a:ln w="11430"/>
              </a:rPr>
              <a:t>을 트래킹하게 되며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선을 이탈 할 경우에 좌</a:t>
            </a:r>
            <a:r>
              <a:rPr lang="en-US" altLang="ko-KR" sz="2800" b="1" spc="50" dirty="0" smtClean="0">
                <a:ln w="11430"/>
              </a:rPr>
              <a:t>/</a:t>
            </a:r>
            <a:r>
              <a:rPr lang="ko-KR" altLang="en-US" sz="2800" b="1" spc="50" dirty="0" smtClean="0">
                <a:ln w="11430"/>
              </a:rPr>
              <a:t>우 센서의 적외선 반사 값에 의해 선을 찾도록 자세 보정하여 트래킹한다</a:t>
            </a:r>
            <a:r>
              <a:rPr lang="en-US" altLang="ko-KR" sz="2800" b="1" spc="50" smtClean="0">
                <a:ln w="11430"/>
              </a:rPr>
              <a:t>.</a:t>
            </a:r>
            <a:endParaRPr lang="en-US" altLang="ko-KR" sz="2800" b="1" spc="50" dirty="0" smtClean="0">
              <a:ln w="11430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500034" y="3841956"/>
            <a:ext cx="8117438" cy="2658878"/>
            <a:chOff x="500034" y="3618230"/>
            <a:chExt cx="8117438" cy="2658878"/>
          </a:xfrm>
        </p:grpSpPr>
        <p:cxnSp>
          <p:nvCxnSpPr>
            <p:cNvPr id="46" name="직선 연결선 45"/>
            <p:cNvCxnSpPr/>
            <p:nvPr/>
          </p:nvCxnSpPr>
          <p:spPr>
            <a:xfrm rot="5400000">
              <a:off x="-100467" y="4897533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양쪽 모서리가 잘린 사각형 46"/>
            <p:cNvSpPr/>
            <p:nvPr/>
          </p:nvSpPr>
          <p:spPr>
            <a:xfrm>
              <a:off x="72075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양쪽 모서리가 잘린 사각형 47"/>
            <p:cNvSpPr/>
            <p:nvPr/>
          </p:nvSpPr>
          <p:spPr>
            <a:xfrm>
              <a:off x="1095288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잘린 사각형 48"/>
            <p:cNvSpPr/>
            <p:nvPr/>
          </p:nvSpPr>
          <p:spPr>
            <a:xfrm>
              <a:off x="1490235" y="4215850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71282" y="4473681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cxnSp>
          <p:nvCxnSpPr>
            <p:cNvPr id="51" name="직선 연결선 50"/>
            <p:cNvCxnSpPr/>
            <p:nvPr/>
          </p:nvCxnSpPr>
          <p:spPr>
            <a:xfrm rot="5400000">
              <a:off x="2678795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양쪽 모서리가 잘린 사각형 51"/>
            <p:cNvSpPr/>
            <p:nvPr/>
          </p:nvSpPr>
          <p:spPr>
            <a:xfrm rot="969709">
              <a:off x="3636157" y="416140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양쪽 모서리가 잘린 사각형 52"/>
            <p:cNvSpPr/>
            <p:nvPr/>
          </p:nvSpPr>
          <p:spPr>
            <a:xfrm rot="969709">
              <a:off x="3995885" y="4265651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양쪽 모서리가 잘린 사각형 53"/>
            <p:cNvSpPr/>
            <p:nvPr/>
          </p:nvSpPr>
          <p:spPr>
            <a:xfrm rot="969709">
              <a:off x="4375223" y="4375586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/>
            <p:cNvSpPr/>
            <p:nvPr/>
          </p:nvSpPr>
          <p:spPr>
            <a:xfrm rot="969709">
              <a:off x="3414661" y="4504554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56" name="위로 구부러진 화살표 55"/>
            <p:cNvSpPr/>
            <p:nvPr/>
          </p:nvSpPr>
          <p:spPr>
            <a:xfrm rot="16200000">
              <a:off x="4620021" y="4645887"/>
              <a:ext cx="1163896" cy="614612"/>
            </a:xfrm>
            <a:prstGeom prst="curvedUpArrow">
              <a:avLst>
                <a:gd name="adj1" fmla="val 21037"/>
                <a:gd name="adj2" fmla="val 50000"/>
                <a:gd name="adj3" fmla="val 41100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7" name="직선 연결선 56"/>
            <p:cNvCxnSpPr/>
            <p:nvPr/>
          </p:nvCxnSpPr>
          <p:spPr>
            <a:xfrm rot="5400000">
              <a:off x="5596767" y="4933502"/>
              <a:ext cx="2560884" cy="2277"/>
            </a:xfrm>
            <a:prstGeom prst="line">
              <a:avLst/>
            </a:prstGeom>
            <a:ln w="889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양쪽 모서리가 잘린 사각형 57"/>
            <p:cNvSpPr/>
            <p:nvPr/>
          </p:nvSpPr>
          <p:spPr>
            <a:xfrm rot="20305554">
              <a:off x="6347262" y="4424345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잘린 사각형 58"/>
            <p:cNvSpPr/>
            <p:nvPr/>
          </p:nvSpPr>
          <p:spPr>
            <a:xfrm rot="20305554">
              <a:off x="6695556" y="4286628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양쪽 모서리가 잘린 사각형 59"/>
            <p:cNvSpPr/>
            <p:nvPr/>
          </p:nvSpPr>
          <p:spPr>
            <a:xfrm rot="20305554">
              <a:off x="7062836" y="4141403"/>
              <a:ext cx="152443" cy="516206"/>
            </a:xfrm>
            <a:prstGeom prst="snip2SameRect">
              <a:avLst/>
            </a:prstGeom>
            <a:solidFill>
              <a:srgbClr val="9ABA58"/>
            </a:solidFill>
            <a:ln w="12700">
              <a:solidFill>
                <a:srgbClr val="7A98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직사각형 60"/>
            <p:cNvSpPr/>
            <p:nvPr/>
          </p:nvSpPr>
          <p:spPr>
            <a:xfrm rot="20305554">
              <a:off x="6477763" y="4500618"/>
              <a:ext cx="1024354" cy="1126789"/>
            </a:xfrm>
            <a:prstGeom prst="rect">
              <a:avLst/>
            </a:prstGeom>
            <a:solidFill>
              <a:srgbClr val="4BAFC8"/>
            </a:solidFill>
            <a:ln>
              <a:solidFill>
                <a:srgbClr val="97BA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/>
                <a:t>UglyBot</a:t>
              </a:r>
              <a:endParaRPr lang="ko-KR" altLang="en-US" sz="1000" b="1" dirty="0"/>
            </a:p>
          </p:txBody>
        </p:sp>
        <p:sp>
          <p:nvSpPr>
            <p:cNvPr id="62" name="굽은 화살표 61"/>
            <p:cNvSpPr/>
            <p:nvPr/>
          </p:nvSpPr>
          <p:spPr>
            <a:xfrm>
              <a:off x="7900424" y="4371246"/>
              <a:ext cx="614612" cy="1229224"/>
            </a:xfrm>
            <a:prstGeom prst="bentArrow">
              <a:avLst>
                <a:gd name="adj1" fmla="val 22988"/>
                <a:gd name="adj2" fmla="val 25000"/>
                <a:gd name="adj3" fmla="val 25000"/>
                <a:gd name="adj4" fmla="val 33687"/>
              </a:avLst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602085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72711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90683" y="5907776"/>
              <a:ext cx="112678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68" name="위쪽 화살표 67"/>
            <p:cNvSpPr/>
            <p:nvPr/>
          </p:nvSpPr>
          <p:spPr>
            <a:xfrm>
              <a:off x="2011827" y="4166375"/>
              <a:ext cx="409741" cy="1536530"/>
            </a:xfrm>
            <a:prstGeom prst="upArrow">
              <a:avLst/>
            </a:prstGeom>
            <a:solidFill>
              <a:srgbClr val="4BAFC8"/>
            </a:solidFill>
            <a:ln w="12700">
              <a:solidFill>
                <a:srgbClr val="215F6D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순서도: 직접 액세스 저장소 68"/>
            <p:cNvSpPr/>
            <p:nvPr/>
          </p:nvSpPr>
          <p:spPr>
            <a:xfrm>
              <a:off x="1704521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순서도: 직접 액세스 저장소 69"/>
            <p:cNvSpPr/>
            <p:nvPr/>
          </p:nvSpPr>
          <p:spPr>
            <a:xfrm flipH="1">
              <a:off x="500034" y="4780987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순서도: 직접 액세스 저장소 70"/>
            <p:cNvSpPr/>
            <p:nvPr/>
          </p:nvSpPr>
          <p:spPr>
            <a:xfrm rot="960000">
              <a:off x="4401373" y="4994742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순서도: 직접 액세스 저장소 71"/>
            <p:cNvSpPr/>
            <p:nvPr/>
          </p:nvSpPr>
          <p:spPr>
            <a:xfrm rot="960000" flipH="1">
              <a:off x="3256141" y="4669279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순서도: 직접 액세스 저장소 74"/>
            <p:cNvSpPr/>
            <p:nvPr/>
          </p:nvSpPr>
          <p:spPr>
            <a:xfrm rot="20400000">
              <a:off x="7488413" y="4597758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순서도: 직접 액세스 저장소 75"/>
            <p:cNvSpPr/>
            <p:nvPr/>
          </p:nvSpPr>
          <p:spPr>
            <a:xfrm rot="20400000" flipH="1">
              <a:off x="6361624" y="5018704"/>
              <a:ext cx="153653" cy="614612"/>
            </a:xfrm>
            <a:prstGeom prst="flowChartMagneticDrum">
              <a:avLst/>
            </a:prstGeom>
            <a:solidFill>
              <a:srgbClr val="8264A4"/>
            </a:solidFill>
            <a:ln w="12700">
              <a:solidFill>
                <a:srgbClr val="403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 센서 응용 제품 찾아보기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3" name="_x113887264" descr="EMB0000d17c24ad"/>
          <p:cNvPicPr>
            <a:picLocks noChangeAspect="1" noChangeArrowheads="1"/>
          </p:cNvPicPr>
          <p:nvPr/>
        </p:nvPicPr>
        <p:blipFill>
          <a:blip r:embed="rId3"/>
          <a:srcRect b="15625"/>
          <a:stretch>
            <a:fillRect/>
          </a:stretch>
        </p:blipFill>
        <p:spPr bwMode="auto">
          <a:xfrm>
            <a:off x="500034" y="4214818"/>
            <a:ext cx="8194138" cy="2214578"/>
          </a:xfrm>
          <a:prstGeom prst="rect">
            <a:avLst/>
          </a:prstGeom>
          <a:noFill/>
        </p:spPr>
      </p:pic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9397" name="_x113887264" descr="EMB0000d17c24a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37372"/>
            <a:ext cx="2500330" cy="2500330"/>
          </a:xfrm>
          <a:prstGeom prst="rect">
            <a:avLst/>
          </a:prstGeom>
          <a:noFill/>
        </p:spPr>
      </p:pic>
      <p:pic>
        <p:nvPicPr>
          <p:cNvPr id="59396" name="_x146950616" descr="EMB0000d17c24a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785926"/>
            <a:ext cx="2143140" cy="2143140"/>
          </a:xfrm>
          <a:prstGeom prst="rect">
            <a:avLst/>
          </a:prstGeom>
          <a:noFill/>
        </p:spPr>
      </p:pic>
      <p:pic>
        <p:nvPicPr>
          <p:cNvPr id="59395" name="_x166981608" descr="EMB0000d17c24a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1643050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코딩 실습하기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428596" y="2428868"/>
            <a:ext cx="8429684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적외선 센서 </a:t>
            </a:r>
            <a:r>
              <a:rPr lang="en-US" altLang="ko-KR" dirty="0" smtClean="0"/>
              <a:t>&amp; </a:t>
            </a:r>
            <a:r>
              <a:rPr lang="ko-KR" altLang="en-US" dirty="0" smtClean="0"/>
              <a:t>변수 설정</a:t>
            </a:r>
          </a:p>
        </p:txBody>
      </p:sp>
      <p:sp>
        <p:nvSpPr>
          <p:cNvPr id="62" name="타원 61"/>
          <p:cNvSpPr/>
          <p:nvPr/>
        </p:nvSpPr>
        <p:spPr>
          <a:xfrm>
            <a:off x="552430" y="1472378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63" name="TextBox 62"/>
          <p:cNvSpPr txBox="1"/>
          <p:nvPr/>
        </p:nvSpPr>
        <p:spPr>
          <a:xfrm>
            <a:off x="669854" y="1349069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주요블록 </a:t>
            </a:r>
            <a:r>
              <a:rPr lang="en-US" altLang="ko-KR" sz="1600" b="1" dirty="0" smtClean="0"/>
              <a:t>:</a:t>
            </a:r>
          </a:p>
        </p:txBody>
      </p:sp>
      <p:sp>
        <p:nvSpPr>
          <p:cNvPr id="64" name="타원 63"/>
          <p:cNvSpPr/>
          <p:nvPr/>
        </p:nvSpPr>
        <p:spPr>
          <a:xfrm>
            <a:off x="571472" y="2714646"/>
            <a:ext cx="99151" cy="99151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/>
          </a:p>
        </p:txBody>
      </p:sp>
      <p:sp>
        <p:nvSpPr>
          <p:cNvPr id="67" name="TextBox 66"/>
          <p:cNvSpPr txBox="1"/>
          <p:nvPr/>
        </p:nvSpPr>
        <p:spPr>
          <a:xfrm>
            <a:off x="714348" y="2571770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변수 만들기</a:t>
            </a:r>
            <a:endParaRPr lang="en-US" altLang="ko-KR" sz="1600" b="1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3786182" y="1357298"/>
            <a:ext cx="5143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사용할 센서를 설정하고</a:t>
            </a:r>
            <a:r>
              <a:rPr lang="en-US" altLang="ko-KR" sz="2400" b="1" spc="50" dirty="0" smtClean="0">
                <a:ln w="11430"/>
              </a:rPr>
              <a:t>, </a:t>
            </a:r>
          </a:p>
          <a:p>
            <a:r>
              <a:rPr lang="ko-KR" altLang="en-US" sz="2400" b="1" spc="50" dirty="0" smtClean="0">
                <a:ln w="11430"/>
              </a:rPr>
              <a:t>간결한 코딩을 위해 변수를 만든다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2809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그룹 45"/>
          <p:cNvGrpSpPr/>
          <p:nvPr/>
        </p:nvGrpSpPr>
        <p:grpSpPr>
          <a:xfrm>
            <a:off x="7858148" y="2143116"/>
            <a:ext cx="652400" cy="1500198"/>
            <a:chOff x="9765149" y="1426965"/>
            <a:chExt cx="855319" cy="1966812"/>
          </a:xfrm>
        </p:grpSpPr>
        <p:grpSp>
          <p:nvGrpSpPr>
            <p:cNvPr id="4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5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29" name="오른쪽 중괄호 28"/>
          <p:cNvSpPr/>
          <p:nvPr/>
        </p:nvSpPr>
        <p:spPr>
          <a:xfrm>
            <a:off x="4911183" y="5845185"/>
            <a:ext cx="285752" cy="512773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5143504" y="5988061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/>
              <a:t>모터 세기 기본값정의</a:t>
            </a:r>
            <a:endParaRPr lang="en-US" altLang="ko-KR" sz="1700" b="1" dirty="0" smtClean="0"/>
          </a:p>
        </p:txBody>
      </p:sp>
      <p:sp>
        <p:nvSpPr>
          <p:cNvPr id="31" name="오른쪽 중괄호 30"/>
          <p:cNvSpPr/>
          <p:nvPr/>
        </p:nvSpPr>
        <p:spPr>
          <a:xfrm>
            <a:off x="6500826" y="4702177"/>
            <a:ext cx="285752" cy="1084277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6804585" y="4929198"/>
            <a:ext cx="164660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/>
              <a:t>라인 조건으로 </a:t>
            </a:r>
            <a:endParaRPr lang="en-US" altLang="ko-KR" sz="1700" b="1" dirty="0" smtClean="0"/>
          </a:p>
          <a:p>
            <a:r>
              <a:rPr lang="ko-KR" altLang="en-US" sz="1700" b="1" dirty="0" smtClean="0"/>
              <a:t>정의하기</a:t>
            </a:r>
            <a:endParaRPr lang="en-US" altLang="ko-KR" sz="1700" b="1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928934"/>
            <a:ext cx="10382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5" y="2428868"/>
            <a:ext cx="379440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TextBox 34"/>
          <p:cNvSpPr txBox="1"/>
          <p:nvPr/>
        </p:nvSpPr>
        <p:spPr>
          <a:xfrm>
            <a:off x="4786314" y="2786058"/>
            <a:ext cx="2981907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b="1" dirty="0" smtClean="0"/>
              <a:t>적외선 감도에 따라 라인 기준값 설정</a:t>
            </a:r>
            <a:endParaRPr lang="en-US" altLang="ko-KR" sz="1300" b="1" dirty="0" smtClean="0"/>
          </a:p>
          <a:p>
            <a:r>
              <a:rPr lang="ko-KR" altLang="en-US" sz="1300" b="1" dirty="0" smtClean="0">
                <a:solidFill>
                  <a:srgbClr val="C00000"/>
                </a:solidFill>
              </a:rPr>
              <a:t>밝은 환경 </a:t>
            </a:r>
            <a:r>
              <a:rPr lang="en-US" altLang="ko-KR" sz="13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값을 높게</a:t>
            </a:r>
            <a:endParaRPr lang="en-US" altLang="ko-KR" sz="1300" b="1" dirty="0" smtClean="0">
              <a:solidFill>
                <a:srgbClr val="C00000"/>
              </a:solidFill>
              <a:sym typeface="Wingdings" pitchFamily="2" charset="2"/>
            </a:endParaRPr>
          </a:p>
          <a:p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어두운 환경 </a:t>
            </a:r>
            <a:r>
              <a:rPr lang="en-US" altLang="ko-KR" sz="1300" b="1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ko-KR" altLang="en-US" sz="1300" b="1" dirty="0" smtClean="0">
                <a:solidFill>
                  <a:srgbClr val="C00000"/>
                </a:solidFill>
                <a:sym typeface="Wingdings" pitchFamily="2" charset="2"/>
              </a:rPr>
              <a:t>값을 낮게</a:t>
            </a:r>
            <a:endParaRPr lang="en-US" altLang="ko-KR" sz="13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428596" y="2285992"/>
            <a:ext cx="8429684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왼쪽센서가 라인 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왼쪽센서가 선 위에 있을 때 왼쪽모터를 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48" name="그룹 47"/>
          <p:cNvGrpSpPr/>
          <p:nvPr/>
        </p:nvGrpSpPr>
        <p:grpSpPr>
          <a:xfrm>
            <a:off x="6715140" y="2428868"/>
            <a:ext cx="1870087" cy="2214578"/>
            <a:chOff x="9001156" y="4572008"/>
            <a:chExt cx="2714643" cy="3214711"/>
          </a:xfrm>
        </p:grpSpPr>
        <p:pic>
          <p:nvPicPr>
            <p:cNvPr id="6042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6386"/>
            <a:stretch>
              <a:fillRect/>
            </a:stretch>
          </p:blipFill>
          <p:spPr bwMode="auto">
            <a:xfrm rot="16200000">
              <a:off x="8751122" y="4822042"/>
              <a:ext cx="3214711" cy="2714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Freeform 29"/>
            <p:cNvSpPr>
              <a:spLocks/>
            </p:cNvSpPr>
            <p:nvPr/>
          </p:nvSpPr>
          <p:spPr bwMode="auto">
            <a:xfrm rot="11140906">
              <a:off x="9550929" y="4669830"/>
              <a:ext cx="1298495" cy="79288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" name="그룹 45"/>
          <p:cNvGrpSpPr/>
          <p:nvPr/>
        </p:nvGrpSpPr>
        <p:grpSpPr>
          <a:xfrm>
            <a:off x="714348" y="2428868"/>
            <a:ext cx="652400" cy="1500198"/>
            <a:chOff x="9765149" y="1426965"/>
            <a:chExt cx="855319" cy="1966812"/>
          </a:xfrm>
        </p:grpSpPr>
        <p:grpSp>
          <p:nvGrpSpPr>
            <p:cNvPr id="1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11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5313" y="2500306"/>
            <a:ext cx="176646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" name="TextBox 61"/>
          <p:cNvSpPr txBox="1"/>
          <p:nvPr/>
        </p:nvSpPr>
        <p:spPr>
          <a:xfrm>
            <a:off x="4429124" y="4646693"/>
            <a:ext cx="40004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왼쪽센서 값으로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어글리봇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388852" y="5075321"/>
            <a:ext cx="332655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모터 회전 감속으로 좌회전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429256" y="5528091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“1”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2" name="직선 화살표 연결선 31"/>
          <p:cNvCxnSpPr/>
          <p:nvPr/>
        </p:nvCxnSpPr>
        <p:spPr>
          <a:xfrm>
            <a:off x="4143372" y="5213362"/>
            <a:ext cx="120037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>
            <a:off x="4000496" y="4786322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/>
          <p:nvPr/>
        </p:nvCxnSpPr>
        <p:spPr>
          <a:xfrm>
            <a:off x="4143372" y="5784866"/>
            <a:ext cx="1200378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72008"/>
            <a:ext cx="3124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85992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오른쪽 센서가 라인위에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오른쪽센서가 선 위에 있을 때 오른쪽모터를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감속하여 왼쪽으로 회전하도록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 l="8839"/>
          <a:stretch>
            <a:fillRect/>
          </a:stretch>
        </p:blipFill>
        <p:spPr bwMode="auto">
          <a:xfrm rot="16200000">
            <a:off x="6265233" y="2664461"/>
            <a:ext cx="2214578" cy="174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Freeform 29"/>
          <p:cNvSpPr>
            <a:spLocks/>
          </p:cNvSpPr>
          <p:nvPr/>
        </p:nvSpPr>
        <p:spPr bwMode="auto">
          <a:xfrm rot="10459094" flipH="1">
            <a:off x="7168608" y="2471806"/>
            <a:ext cx="894519" cy="54621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grpSp>
        <p:nvGrpSpPr>
          <p:cNvPr id="2" name="그룹 45"/>
          <p:cNvGrpSpPr/>
          <p:nvPr/>
        </p:nvGrpSpPr>
        <p:grpSpPr>
          <a:xfrm>
            <a:off x="8001024" y="135729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2024" y="2500306"/>
            <a:ext cx="182166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4357686" y="4659348"/>
            <a:ext cx="40004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오른쪽센서 값으로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어글리봇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60224" y="5146759"/>
            <a:ext cx="35445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 모터 회전 감속으로 우회전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0628" y="5528091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 치우칠 때 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“2”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4000496" y="5286388"/>
            <a:ext cx="959728" cy="483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>
            <a:off x="3929058" y="4798977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화살표 연결선 38"/>
          <p:cNvCxnSpPr/>
          <p:nvPr/>
        </p:nvCxnSpPr>
        <p:spPr>
          <a:xfrm>
            <a:off x="4000496" y="5781619"/>
            <a:ext cx="959728" cy="483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00570"/>
            <a:ext cx="32099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85992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00799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중간 센서가 라인위에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중간센서가 선 위에 있을 치우침이 없을 때 상태 정의</a:t>
            </a:r>
            <a:endParaRPr lang="en-US" altLang="ko-KR" sz="2400" b="1" spc="50" dirty="0" smtClean="0">
              <a:ln w="11430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8001024" y="135729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4357686" y="5011784"/>
            <a:ext cx="40004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중간센서 값으로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어글리봇 상태 체크 </a:t>
            </a:r>
            <a:endParaRPr lang="ko-KR" altLang="en-US" sz="17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0628" y="5567386"/>
            <a:ext cx="30718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치우침 없을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이전상태 변수값 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로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37" name="직선 화살표 연결선 36"/>
          <p:cNvCxnSpPr/>
          <p:nvPr/>
        </p:nvCxnSpPr>
        <p:spPr>
          <a:xfrm>
            <a:off x="3929058" y="5151413"/>
            <a:ext cx="500066" cy="1588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>
            <a:off x="3969462" y="5776865"/>
            <a:ext cx="959728" cy="4835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428868"/>
            <a:ext cx="1928826" cy="126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직사각형 43"/>
          <p:cNvSpPr/>
          <p:nvPr/>
        </p:nvSpPr>
        <p:spPr>
          <a:xfrm>
            <a:off x="6357950" y="2341052"/>
            <a:ext cx="2286016" cy="23738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/>
          <a:srcRect l="38292" t="57266" r="42221" b="22205"/>
          <a:stretch>
            <a:fillRect/>
          </a:stretch>
        </p:blipFill>
        <p:spPr bwMode="auto">
          <a:xfrm>
            <a:off x="6500826" y="2428868"/>
            <a:ext cx="2000264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929198"/>
            <a:ext cx="30956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28596" y="2285992"/>
            <a:ext cx="8501122" cy="421484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5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선을 이탈 했을 때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왼쪽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중간</a:t>
            </a:r>
            <a:r>
              <a:rPr lang="en-US" altLang="ko-KR" sz="2400" b="1" spc="50" dirty="0" smtClean="0">
                <a:ln w="11430"/>
              </a:rPr>
              <a:t>, </a:t>
            </a:r>
            <a:r>
              <a:rPr lang="ko-KR" altLang="en-US" sz="2400" b="1" spc="50" dirty="0" smtClean="0">
                <a:ln w="11430"/>
              </a:rPr>
              <a:t>오른쪽 센서 모두 선을 이탈했을 경우에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어글리봇 치우침 방향에 따라 모터 값을 정한다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 l="3647"/>
          <a:stretch>
            <a:fillRect/>
          </a:stretch>
        </p:blipFill>
        <p:spPr bwMode="auto">
          <a:xfrm>
            <a:off x="6643702" y="2299640"/>
            <a:ext cx="1887269" cy="238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Freeform 29"/>
          <p:cNvSpPr>
            <a:spLocks/>
          </p:cNvSpPr>
          <p:nvPr/>
        </p:nvSpPr>
        <p:spPr bwMode="auto">
          <a:xfrm rot="11140906">
            <a:off x="6808120" y="2438466"/>
            <a:ext cx="894519" cy="546210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19" name="그룹 45"/>
          <p:cNvGrpSpPr/>
          <p:nvPr/>
        </p:nvGrpSpPr>
        <p:grpSpPr>
          <a:xfrm>
            <a:off x="8001024" y="1357298"/>
            <a:ext cx="652400" cy="1500198"/>
            <a:chOff x="9765149" y="1426965"/>
            <a:chExt cx="855319" cy="1966812"/>
          </a:xfrm>
        </p:grpSpPr>
        <p:grpSp>
          <p:nvGrpSpPr>
            <p:cNvPr id="2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2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21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2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428868"/>
            <a:ext cx="1643063" cy="107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929066"/>
            <a:ext cx="71247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1631466" y="3643314"/>
            <a:ext cx="382508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700" b="1" dirty="0" smtClean="0">
                <a:solidFill>
                  <a:srgbClr val="C00000"/>
                </a:solidFill>
              </a:rPr>
              <a:t>3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개의 센서 모두 선을 이탈 했을 경우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cxnSp>
        <p:nvCxnSpPr>
          <p:cNvPr id="40" name="꺾인 연결선 39"/>
          <p:cNvCxnSpPr/>
          <p:nvPr/>
        </p:nvCxnSpPr>
        <p:spPr>
          <a:xfrm flipV="1">
            <a:off x="5429256" y="3643316"/>
            <a:ext cx="1214445" cy="357188"/>
          </a:xfrm>
          <a:prstGeom prst="bentConnector3">
            <a:avLst>
              <a:gd name="adj1" fmla="val -281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오른쪽 중괄호 44"/>
          <p:cNvSpPr/>
          <p:nvPr/>
        </p:nvSpPr>
        <p:spPr>
          <a:xfrm>
            <a:off x="3143240" y="4729566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3485816" y="4643446"/>
            <a:ext cx="230063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오른쪽으로 치우칠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좌회전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47" name="오른쪽 중괄호 46"/>
          <p:cNvSpPr/>
          <p:nvPr/>
        </p:nvSpPr>
        <p:spPr>
          <a:xfrm>
            <a:off x="3143240" y="5443946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3507486" y="5456653"/>
            <a:ext cx="20826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왼쪽으로 치우칠 때</a:t>
            </a:r>
            <a:endParaRPr lang="en-US" altLang="ko-KR" sz="1700" b="1" dirty="0" smtClean="0">
              <a:solidFill>
                <a:srgbClr val="0000FF"/>
              </a:solidFill>
            </a:endParaRPr>
          </a:p>
          <a:p>
            <a:r>
              <a:rPr lang="ko-KR" altLang="en-US" sz="1700" b="1" dirty="0" smtClean="0">
                <a:solidFill>
                  <a:srgbClr val="C00000"/>
                </a:solidFill>
              </a:rPr>
              <a:t>우회전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55" name="Freeform 292"/>
          <p:cNvSpPr>
            <a:spLocks/>
          </p:cNvSpPr>
          <p:nvPr/>
        </p:nvSpPr>
        <p:spPr bwMode="auto">
          <a:xfrm flipH="1">
            <a:off x="6457721" y="4714884"/>
            <a:ext cx="1447519" cy="1071570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EE3C30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58" name="Rectangle 3"/>
          <p:cNvSpPr txBox="1">
            <a:spLocks noChangeArrowheads="1"/>
          </p:cNvSpPr>
          <p:nvPr/>
        </p:nvSpPr>
        <p:spPr bwMode="auto">
          <a:xfrm>
            <a:off x="6215074" y="5059932"/>
            <a:ext cx="19442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algn="ctr">
              <a:defRPr/>
            </a:pP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“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이전상태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” 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변수는 </a:t>
            </a:r>
            <a:endParaRPr lang="en-US" altLang="ko-KR" sz="1200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algn="ctr">
              <a:defRPr/>
            </a:pP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2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</a:t>
            </a:r>
            <a:r>
              <a:rPr lang="en-US" altLang="ko-KR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, 3</a:t>
            </a:r>
            <a:r>
              <a:rPr lang="ko-KR" altLang="en-US" sz="1200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단계 참고</a:t>
            </a:r>
            <a:endParaRPr lang="en-US" altLang="ko-KR" sz="1200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8001024" y="5429264"/>
            <a:ext cx="642942" cy="771136"/>
            <a:chOff x="1641476" y="5703888"/>
            <a:chExt cx="1035050" cy="1241425"/>
          </a:xfrm>
        </p:grpSpPr>
        <p:sp>
          <p:nvSpPr>
            <p:cNvPr id="5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3500438"/>
            <a:ext cx="8143932" cy="3000396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바퀴 회전하기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28596" y="1371415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1</a:t>
            </a:r>
            <a:r>
              <a:rPr lang="ko-KR" altLang="en-US" sz="2400" b="1" spc="50" dirty="0" smtClean="0">
                <a:ln w="11430"/>
              </a:rPr>
              <a:t>단계</a:t>
            </a:r>
            <a:r>
              <a:rPr lang="en-US" altLang="ko-KR" sz="2400" b="1" spc="50" dirty="0" smtClean="0">
                <a:ln w="11430"/>
              </a:rPr>
              <a:t>~5</a:t>
            </a:r>
            <a:r>
              <a:rPr lang="ko-KR" altLang="en-US" sz="2400" b="1" spc="50" dirty="0" smtClean="0">
                <a:ln w="11430"/>
              </a:rPr>
              <a:t>단계에서 조건에 따라 설정한 왼쪽</a:t>
            </a:r>
            <a:r>
              <a:rPr lang="en-US" altLang="ko-KR" sz="2400" b="1" spc="50" dirty="0" smtClean="0">
                <a:ln w="11430"/>
              </a:rPr>
              <a:t>/</a:t>
            </a:r>
            <a:r>
              <a:rPr lang="ko-KR" altLang="en-US" sz="2400" b="1" spc="50" dirty="0" smtClean="0">
                <a:ln w="11430"/>
              </a:rPr>
              <a:t>오른쪽모터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변수 값으로 모터 회전 세기로 </a:t>
            </a:r>
            <a:r>
              <a:rPr lang="en-US" altLang="ko-KR" sz="2400" b="1" spc="50" dirty="0" smtClean="0">
                <a:ln w="11430"/>
              </a:rPr>
              <a:t>Input</a:t>
            </a:r>
            <a:r>
              <a:rPr lang="ko-KR" altLang="en-US" sz="2400" b="1" spc="50" dirty="0" smtClean="0">
                <a:ln w="11430"/>
              </a:rPr>
              <a:t>하여 바퀴를 움직여 어글리봇이 작동한다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7858148" y="264318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2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6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2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7" name="그룹 48"/>
          <p:cNvGrpSpPr/>
          <p:nvPr/>
        </p:nvGrpSpPr>
        <p:grpSpPr>
          <a:xfrm>
            <a:off x="8215338" y="5643578"/>
            <a:ext cx="642942" cy="771136"/>
            <a:chOff x="1641476" y="5703888"/>
            <a:chExt cx="1035050" cy="1241425"/>
          </a:xfrm>
        </p:grpSpPr>
        <p:sp>
          <p:nvSpPr>
            <p:cNvPr id="50" name="Freeform 131"/>
            <p:cNvSpPr>
              <a:spLocks noEditPoints="1"/>
            </p:cNvSpPr>
            <p:nvPr/>
          </p:nvSpPr>
          <p:spPr bwMode="auto">
            <a:xfrm>
              <a:off x="1665288" y="5735638"/>
              <a:ext cx="982663" cy="1181100"/>
            </a:xfrm>
            <a:custGeom>
              <a:avLst/>
              <a:gdLst>
                <a:gd name="T0" fmla="*/ 318 w 1238"/>
                <a:gd name="T1" fmla="*/ 389 h 1488"/>
                <a:gd name="T2" fmla="*/ 283 w 1238"/>
                <a:gd name="T3" fmla="*/ 257 h 1488"/>
                <a:gd name="T4" fmla="*/ 252 w 1238"/>
                <a:gd name="T5" fmla="*/ 233 h 1488"/>
                <a:gd name="T6" fmla="*/ 217 w 1238"/>
                <a:gd name="T7" fmla="*/ 250 h 1488"/>
                <a:gd name="T8" fmla="*/ 198 w 1238"/>
                <a:gd name="T9" fmla="*/ 309 h 1488"/>
                <a:gd name="T10" fmla="*/ 178 w 1238"/>
                <a:gd name="T11" fmla="*/ 380 h 1488"/>
                <a:gd name="T12" fmla="*/ 94 w 1238"/>
                <a:gd name="T13" fmla="*/ 406 h 1488"/>
                <a:gd name="T14" fmla="*/ 42 w 1238"/>
                <a:gd name="T15" fmla="*/ 445 h 1488"/>
                <a:gd name="T16" fmla="*/ 3 w 1238"/>
                <a:gd name="T17" fmla="*/ 528 h 1488"/>
                <a:gd name="T18" fmla="*/ 3 w 1238"/>
                <a:gd name="T19" fmla="*/ 589 h 1488"/>
                <a:gd name="T20" fmla="*/ 32 w 1238"/>
                <a:gd name="T21" fmla="*/ 658 h 1488"/>
                <a:gd name="T22" fmla="*/ 77 w 1238"/>
                <a:gd name="T23" fmla="*/ 702 h 1488"/>
                <a:gd name="T24" fmla="*/ 178 w 1238"/>
                <a:gd name="T25" fmla="*/ 739 h 1488"/>
                <a:gd name="T26" fmla="*/ 241 w 1238"/>
                <a:gd name="T27" fmla="*/ 741 h 1488"/>
                <a:gd name="T28" fmla="*/ 300 w 1238"/>
                <a:gd name="T29" fmla="*/ 822 h 1488"/>
                <a:gd name="T30" fmla="*/ 411 w 1238"/>
                <a:gd name="T31" fmla="*/ 905 h 1488"/>
                <a:gd name="T32" fmla="*/ 565 w 1238"/>
                <a:gd name="T33" fmla="*/ 971 h 1488"/>
                <a:gd name="T34" fmla="*/ 572 w 1238"/>
                <a:gd name="T35" fmla="*/ 1455 h 1488"/>
                <a:gd name="T36" fmla="*/ 812 w 1238"/>
                <a:gd name="T37" fmla="*/ 1488 h 1488"/>
                <a:gd name="T38" fmla="*/ 955 w 1238"/>
                <a:gd name="T39" fmla="*/ 1474 h 1488"/>
                <a:gd name="T40" fmla="*/ 1009 w 1238"/>
                <a:gd name="T41" fmla="*/ 1424 h 1488"/>
                <a:gd name="T42" fmla="*/ 1067 w 1238"/>
                <a:gd name="T43" fmla="*/ 1400 h 1488"/>
                <a:gd name="T44" fmla="*/ 1165 w 1238"/>
                <a:gd name="T45" fmla="*/ 1321 h 1488"/>
                <a:gd name="T46" fmla="*/ 1211 w 1238"/>
                <a:gd name="T47" fmla="*/ 1246 h 1488"/>
                <a:gd name="T48" fmla="*/ 1236 w 1238"/>
                <a:gd name="T49" fmla="*/ 1143 h 1488"/>
                <a:gd name="T50" fmla="*/ 1234 w 1238"/>
                <a:gd name="T51" fmla="*/ 1058 h 1488"/>
                <a:gd name="T52" fmla="*/ 1176 w 1238"/>
                <a:gd name="T53" fmla="*/ 955 h 1488"/>
                <a:gd name="T54" fmla="*/ 1093 w 1238"/>
                <a:gd name="T55" fmla="*/ 884 h 1488"/>
                <a:gd name="T56" fmla="*/ 1007 w 1238"/>
                <a:gd name="T57" fmla="*/ 847 h 1488"/>
                <a:gd name="T58" fmla="*/ 917 w 1238"/>
                <a:gd name="T59" fmla="*/ 768 h 1488"/>
                <a:gd name="T60" fmla="*/ 1039 w 1238"/>
                <a:gd name="T61" fmla="*/ 730 h 1488"/>
                <a:gd name="T62" fmla="*/ 1157 w 1238"/>
                <a:gd name="T63" fmla="*/ 641 h 1488"/>
                <a:gd name="T64" fmla="*/ 1221 w 1238"/>
                <a:gd name="T65" fmla="*/ 509 h 1488"/>
                <a:gd name="T66" fmla="*/ 1225 w 1238"/>
                <a:gd name="T67" fmla="*/ 404 h 1488"/>
                <a:gd name="T68" fmla="*/ 1203 w 1238"/>
                <a:gd name="T69" fmla="*/ 303 h 1488"/>
                <a:gd name="T70" fmla="*/ 1159 w 1238"/>
                <a:gd name="T71" fmla="*/ 209 h 1488"/>
                <a:gd name="T72" fmla="*/ 1098 w 1238"/>
                <a:gd name="T73" fmla="*/ 125 h 1488"/>
                <a:gd name="T74" fmla="*/ 1019 w 1238"/>
                <a:gd name="T75" fmla="*/ 59 h 1488"/>
                <a:gd name="T76" fmla="*/ 928 w 1238"/>
                <a:gd name="T77" fmla="*/ 16 h 1488"/>
                <a:gd name="T78" fmla="*/ 826 w 1238"/>
                <a:gd name="T79" fmla="*/ 0 h 1488"/>
                <a:gd name="T80" fmla="*/ 743 w 1238"/>
                <a:gd name="T81" fmla="*/ 10 h 1488"/>
                <a:gd name="T82" fmla="*/ 649 w 1238"/>
                <a:gd name="T83" fmla="*/ 48 h 1488"/>
                <a:gd name="T84" fmla="*/ 568 w 1238"/>
                <a:gd name="T85" fmla="*/ 107 h 1488"/>
                <a:gd name="T86" fmla="*/ 502 w 1238"/>
                <a:gd name="T87" fmla="*/ 186 h 1488"/>
                <a:gd name="T88" fmla="*/ 454 w 1238"/>
                <a:gd name="T89" fmla="*/ 277 h 1488"/>
                <a:gd name="T90" fmla="*/ 428 w 1238"/>
                <a:gd name="T91" fmla="*/ 375 h 1488"/>
                <a:gd name="T92" fmla="*/ 425 w 1238"/>
                <a:gd name="T93" fmla="*/ 470 h 1488"/>
                <a:gd name="T94" fmla="*/ 475 w 1238"/>
                <a:gd name="T95" fmla="*/ 616 h 1488"/>
                <a:gd name="T96" fmla="*/ 585 w 1238"/>
                <a:gd name="T97" fmla="*/ 717 h 1488"/>
                <a:gd name="T98" fmla="*/ 737 w 1238"/>
                <a:gd name="T99" fmla="*/ 770 h 1488"/>
                <a:gd name="T100" fmla="*/ 663 w 1238"/>
                <a:gd name="T101" fmla="*/ 831 h 1488"/>
                <a:gd name="T102" fmla="*/ 568 w 1238"/>
                <a:gd name="T103" fmla="*/ 808 h 1488"/>
                <a:gd name="T104" fmla="*/ 453 w 1238"/>
                <a:gd name="T105" fmla="*/ 737 h 1488"/>
                <a:gd name="T106" fmla="*/ 365 w 1238"/>
                <a:gd name="T107" fmla="*/ 633 h 1488"/>
                <a:gd name="T108" fmla="*/ 984 w 1238"/>
                <a:gd name="T109" fmla="*/ 1024 h 1488"/>
                <a:gd name="T110" fmla="*/ 1039 w 1238"/>
                <a:gd name="T111" fmla="*/ 1041 h 1488"/>
                <a:gd name="T112" fmla="*/ 1077 w 1238"/>
                <a:gd name="T113" fmla="*/ 1080 h 1488"/>
                <a:gd name="T114" fmla="*/ 1084 w 1238"/>
                <a:gd name="T115" fmla="*/ 1139 h 1488"/>
                <a:gd name="T116" fmla="*/ 1053 w 1238"/>
                <a:gd name="T117" fmla="*/ 1199 h 1488"/>
                <a:gd name="T118" fmla="*/ 970 w 1238"/>
                <a:gd name="T119" fmla="*/ 1024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8" h="1488">
                  <a:moveTo>
                    <a:pt x="359" y="623"/>
                  </a:moveTo>
                  <a:lnTo>
                    <a:pt x="359" y="623"/>
                  </a:lnTo>
                  <a:lnTo>
                    <a:pt x="342" y="535"/>
                  </a:lnTo>
                  <a:lnTo>
                    <a:pt x="328" y="458"/>
                  </a:lnTo>
                  <a:lnTo>
                    <a:pt x="318" y="389"/>
                  </a:lnTo>
                  <a:lnTo>
                    <a:pt x="307" y="333"/>
                  </a:lnTo>
                  <a:lnTo>
                    <a:pt x="301" y="309"/>
                  </a:lnTo>
                  <a:lnTo>
                    <a:pt x="296" y="289"/>
                  </a:lnTo>
                  <a:lnTo>
                    <a:pt x="290" y="271"/>
                  </a:lnTo>
                  <a:lnTo>
                    <a:pt x="283" y="257"/>
                  </a:lnTo>
                  <a:lnTo>
                    <a:pt x="276" y="246"/>
                  </a:lnTo>
                  <a:lnTo>
                    <a:pt x="268" y="239"/>
                  </a:lnTo>
                  <a:lnTo>
                    <a:pt x="262" y="236"/>
                  </a:lnTo>
                  <a:lnTo>
                    <a:pt x="257" y="235"/>
                  </a:lnTo>
                  <a:lnTo>
                    <a:pt x="252" y="233"/>
                  </a:lnTo>
                  <a:lnTo>
                    <a:pt x="245" y="235"/>
                  </a:lnTo>
                  <a:lnTo>
                    <a:pt x="245" y="235"/>
                  </a:lnTo>
                  <a:lnTo>
                    <a:pt x="236" y="236"/>
                  </a:lnTo>
                  <a:lnTo>
                    <a:pt x="226" y="242"/>
                  </a:lnTo>
                  <a:lnTo>
                    <a:pt x="217" y="250"/>
                  </a:lnTo>
                  <a:lnTo>
                    <a:pt x="212" y="260"/>
                  </a:lnTo>
                  <a:lnTo>
                    <a:pt x="206" y="271"/>
                  </a:lnTo>
                  <a:lnTo>
                    <a:pt x="203" y="282"/>
                  </a:lnTo>
                  <a:lnTo>
                    <a:pt x="201" y="296"/>
                  </a:lnTo>
                  <a:lnTo>
                    <a:pt x="198" y="309"/>
                  </a:lnTo>
                  <a:lnTo>
                    <a:pt x="196" y="334"/>
                  </a:lnTo>
                  <a:lnTo>
                    <a:pt x="196" y="357"/>
                  </a:lnTo>
                  <a:lnTo>
                    <a:pt x="199" y="379"/>
                  </a:lnTo>
                  <a:lnTo>
                    <a:pt x="199" y="379"/>
                  </a:lnTo>
                  <a:lnTo>
                    <a:pt x="178" y="380"/>
                  </a:lnTo>
                  <a:lnTo>
                    <a:pt x="158" y="385"/>
                  </a:lnTo>
                  <a:lnTo>
                    <a:pt x="140" y="389"/>
                  </a:lnTo>
                  <a:lnTo>
                    <a:pt x="123" y="393"/>
                  </a:lnTo>
                  <a:lnTo>
                    <a:pt x="108" y="399"/>
                  </a:lnTo>
                  <a:lnTo>
                    <a:pt x="94" y="406"/>
                  </a:lnTo>
                  <a:lnTo>
                    <a:pt x="81" y="413"/>
                  </a:lnTo>
                  <a:lnTo>
                    <a:pt x="70" y="420"/>
                  </a:lnTo>
                  <a:lnTo>
                    <a:pt x="59" y="428"/>
                  </a:lnTo>
                  <a:lnTo>
                    <a:pt x="51" y="437"/>
                  </a:lnTo>
                  <a:lnTo>
                    <a:pt x="42" y="445"/>
                  </a:lnTo>
                  <a:lnTo>
                    <a:pt x="34" y="453"/>
                  </a:lnTo>
                  <a:lnTo>
                    <a:pt x="22" y="473"/>
                  </a:lnTo>
                  <a:lnTo>
                    <a:pt x="13" y="491"/>
                  </a:lnTo>
                  <a:lnTo>
                    <a:pt x="7" y="509"/>
                  </a:lnTo>
                  <a:lnTo>
                    <a:pt x="3" y="528"/>
                  </a:lnTo>
                  <a:lnTo>
                    <a:pt x="1" y="545"/>
                  </a:lnTo>
                  <a:lnTo>
                    <a:pt x="0" y="559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3" y="589"/>
                  </a:lnTo>
                  <a:lnTo>
                    <a:pt x="7" y="605"/>
                  </a:lnTo>
                  <a:lnTo>
                    <a:pt x="13" y="619"/>
                  </a:lnTo>
                  <a:lnTo>
                    <a:pt x="18" y="633"/>
                  </a:lnTo>
                  <a:lnTo>
                    <a:pt x="25" y="646"/>
                  </a:lnTo>
                  <a:lnTo>
                    <a:pt x="32" y="658"/>
                  </a:lnTo>
                  <a:lnTo>
                    <a:pt x="41" y="668"/>
                  </a:lnTo>
                  <a:lnTo>
                    <a:pt x="49" y="678"/>
                  </a:lnTo>
                  <a:lnTo>
                    <a:pt x="59" y="686"/>
                  </a:lnTo>
                  <a:lnTo>
                    <a:pt x="67" y="695"/>
                  </a:lnTo>
                  <a:lnTo>
                    <a:pt x="77" y="702"/>
                  </a:lnTo>
                  <a:lnTo>
                    <a:pt x="97" y="714"/>
                  </a:lnTo>
                  <a:lnTo>
                    <a:pt x="118" y="724"/>
                  </a:lnTo>
                  <a:lnTo>
                    <a:pt x="139" y="731"/>
                  </a:lnTo>
                  <a:lnTo>
                    <a:pt x="158" y="735"/>
                  </a:lnTo>
                  <a:lnTo>
                    <a:pt x="178" y="739"/>
                  </a:lnTo>
                  <a:lnTo>
                    <a:pt x="195" y="741"/>
                  </a:lnTo>
                  <a:lnTo>
                    <a:pt x="210" y="741"/>
                  </a:lnTo>
                  <a:lnTo>
                    <a:pt x="233" y="741"/>
                  </a:lnTo>
                  <a:lnTo>
                    <a:pt x="241" y="741"/>
                  </a:lnTo>
                  <a:lnTo>
                    <a:pt x="241" y="741"/>
                  </a:lnTo>
                  <a:lnTo>
                    <a:pt x="251" y="758"/>
                  </a:lnTo>
                  <a:lnTo>
                    <a:pt x="262" y="776"/>
                  </a:lnTo>
                  <a:lnTo>
                    <a:pt x="275" y="791"/>
                  </a:lnTo>
                  <a:lnTo>
                    <a:pt x="287" y="808"/>
                  </a:lnTo>
                  <a:lnTo>
                    <a:pt x="300" y="822"/>
                  </a:lnTo>
                  <a:lnTo>
                    <a:pt x="315" y="836"/>
                  </a:lnTo>
                  <a:lnTo>
                    <a:pt x="329" y="850"/>
                  </a:lnTo>
                  <a:lnTo>
                    <a:pt x="345" y="861"/>
                  </a:lnTo>
                  <a:lnTo>
                    <a:pt x="377" y="885"/>
                  </a:lnTo>
                  <a:lnTo>
                    <a:pt x="411" y="905"/>
                  </a:lnTo>
                  <a:lnTo>
                    <a:pt x="443" y="923"/>
                  </a:lnTo>
                  <a:lnTo>
                    <a:pt x="477" y="939"/>
                  </a:lnTo>
                  <a:lnTo>
                    <a:pt x="508" y="951"/>
                  </a:lnTo>
                  <a:lnTo>
                    <a:pt x="538" y="962"/>
                  </a:lnTo>
                  <a:lnTo>
                    <a:pt x="565" y="971"/>
                  </a:lnTo>
                  <a:lnTo>
                    <a:pt x="589" y="978"/>
                  </a:lnTo>
                  <a:lnTo>
                    <a:pt x="624" y="986"/>
                  </a:lnTo>
                  <a:lnTo>
                    <a:pt x="636" y="989"/>
                  </a:lnTo>
                  <a:lnTo>
                    <a:pt x="572" y="1455"/>
                  </a:lnTo>
                  <a:lnTo>
                    <a:pt x="572" y="1455"/>
                  </a:lnTo>
                  <a:lnTo>
                    <a:pt x="628" y="1467"/>
                  </a:lnTo>
                  <a:lnTo>
                    <a:pt x="680" y="1476"/>
                  </a:lnTo>
                  <a:lnTo>
                    <a:pt x="728" y="1483"/>
                  </a:lnTo>
                  <a:lnTo>
                    <a:pt x="772" y="1487"/>
                  </a:lnTo>
                  <a:lnTo>
                    <a:pt x="812" y="1488"/>
                  </a:lnTo>
                  <a:lnTo>
                    <a:pt x="848" y="1488"/>
                  </a:lnTo>
                  <a:lnTo>
                    <a:pt x="880" y="1485"/>
                  </a:lnTo>
                  <a:lnTo>
                    <a:pt x="908" y="1483"/>
                  </a:lnTo>
                  <a:lnTo>
                    <a:pt x="934" y="1478"/>
                  </a:lnTo>
                  <a:lnTo>
                    <a:pt x="955" y="1474"/>
                  </a:lnTo>
                  <a:lnTo>
                    <a:pt x="973" y="1470"/>
                  </a:lnTo>
                  <a:lnTo>
                    <a:pt x="987" y="1464"/>
                  </a:lnTo>
                  <a:lnTo>
                    <a:pt x="1007" y="1457"/>
                  </a:lnTo>
                  <a:lnTo>
                    <a:pt x="1012" y="1455"/>
                  </a:lnTo>
                  <a:lnTo>
                    <a:pt x="1009" y="1424"/>
                  </a:lnTo>
                  <a:lnTo>
                    <a:pt x="1009" y="1424"/>
                  </a:lnTo>
                  <a:lnTo>
                    <a:pt x="1021" y="1420"/>
                  </a:lnTo>
                  <a:lnTo>
                    <a:pt x="1032" y="1415"/>
                  </a:lnTo>
                  <a:lnTo>
                    <a:pt x="1049" y="1408"/>
                  </a:lnTo>
                  <a:lnTo>
                    <a:pt x="1067" y="1400"/>
                  </a:lnTo>
                  <a:lnTo>
                    <a:pt x="1088" y="1387"/>
                  </a:lnTo>
                  <a:lnTo>
                    <a:pt x="1110" y="1373"/>
                  </a:lnTo>
                  <a:lnTo>
                    <a:pt x="1133" y="1355"/>
                  </a:lnTo>
                  <a:lnTo>
                    <a:pt x="1155" y="1334"/>
                  </a:lnTo>
                  <a:lnTo>
                    <a:pt x="1165" y="1321"/>
                  </a:lnTo>
                  <a:lnTo>
                    <a:pt x="1176" y="1309"/>
                  </a:lnTo>
                  <a:lnTo>
                    <a:pt x="1186" y="1295"/>
                  </a:lnTo>
                  <a:lnTo>
                    <a:pt x="1196" y="1279"/>
                  </a:lnTo>
                  <a:lnTo>
                    <a:pt x="1204" y="1264"/>
                  </a:lnTo>
                  <a:lnTo>
                    <a:pt x="1211" y="1246"/>
                  </a:lnTo>
                  <a:lnTo>
                    <a:pt x="1218" y="1227"/>
                  </a:lnTo>
                  <a:lnTo>
                    <a:pt x="1225" y="1209"/>
                  </a:lnTo>
                  <a:lnTo>
                    <a:pt x="1229" y="1188"/>
                  </a:lnTo>
                  <a:lnTo>
                    <a:pt x="1234" y="1167"/>
                  </a:lnTo>
                  <a:lnTo>
                    <a:pt x="1236" y="1143"/>
                  </a:lnTo>
                  <a:lnTo>
                    <a:pt x="1238" y="1119"/>
                  </a:lnTo>
                  <a:lnTo>
                    <a:pt x="1238" y="1094"/>
                  </a:lnTo>
                  <a:lnTo>
                    <a:pt x="1236" y="1068"/>
                  </a:lnTo>
                  <a:lnTo>
                    <a:pt x="1236" y="1068"/>
                  </a:lnTo>
                  <a:lnTo>
                    <a:pt x="1234" y="1058"/>
                  </a:lnTo>
                  <a:lnTo>
                    <a:pt x="1224" y="1033"/>
                  </a:lnTo>
                  <a:lnTo>
                    <a:pt x="1215" y="1016"/>
                  </a:lnTo>
                  <a:lnTo>
                    <a:pt x="1204" y="997"/>
                  </a:lnTo>
                  <a:lnTo>
                    <a:pt x="1192" y="976"/>
                  </a:lnTo>
                  <a:lnTo>
                    <a:pt x="1176" y="955"/>
                  </a:lnTo>
                  <a:lnTo>
                    <a:pt x="1157" y="934"/>
                  </a:lnTo>
                  <a:lnTo>
                    <a:pt x="1134" y="913"/>
                  </a:lnTo>
                  <a:lnTo>
                    <a:pt x="1122" y="904"/>
                  </a:lnTo>
                  <a:lnTo>
                    <a:pt x="1109" y="894"/>
                  </a:lnTo>
                  <a:lnTo>
                    <a:pt x="1093" y="884"/>
                  </a:lnTo>
                  <a:lnTo>
                    <a:pt x="1078" y="875"/>
                  </a:lnTo>
                  <a:lnTo>
                    <a:pt x="1063" y="867"/>
                  </a:lnTo>
                  <a:lnTo>
                    <a:pt x="1044" y="860"/>
                  </a:lnTo>
                  <a:lnTo>
                    <a:pt x="1026" y="853"/>
                  </a:lnTo>
                  <a:lnTo>
                    <a:pt x="1007" y="847"/>
                  </a:lnTo>
                  <a:lnTo>
                    <a:pt x="987" y="842"/>
                  </a:lnTo>
                  <a:lnTo>
                    <a:pt x="965" y="838"/>
                  </a:lnTo>
                  <a:lnTo>
                    <a:pt x="942" y="835"/>
                  </a:lnTo>
                  <a:lnTo>
                    <a:pt x="917" y="833"/>
                  </a:lnTo>
                  <a:lnTo>
                    <a:pt x="917" y="768"/>
                  </a:lnTo>
                  <a:lnTo>
                    <a:pt x="917" y="768"/>
                  </a:lnTo>
                  <a:lnTo>
                    <a:pt x="949" y="761"/>
                  </a:lnTo>
                  <a:lnTo>
                    <a:pt x="980" y="752"/>
                  </a:lnTo>
                  <a:lnTo>
                    <a:pt x="1011" y="741"/>
                  </a:lnTo>
                  <a:lnTo>
                    <a:pt x="1039" y="730"/>
                  </a:lnTo>
                  <a:lnTo>
                    <a:pt x="1065" y="716"/>
                  </a:lnTo>
                  <a:lnTo>
                    <a:pt x="1092" y="699"/>
                  </a:lnTo>
                  <a:lnTo>
                    <a:pt x="1116" y="682"/>
                  </a:lnTo>
                  <a:lnTo>
                    <a:pt x="1137" y="662"/>
                  </a:lnTo>
                  <a:lnTo>
                    <a:pt x="1157" y="641"/>
                  </a:lnTo>
                  <a:lnTo>
                    <a:pt x="1175" y="619"/>
                  </a:lnTo>
                  <a:lnTo>
                    <a:pt x="1190" y="594"/>
                  </a:lnTo>
                  <a:lnTo>
                    <a:pt x="1203" y="568"/>
                  </a:lnTo>
                  <a:lnTo>
                    <a:pt x="1213" y="540"/>
                  </a:lnTo>
                  <a:lnTo>
                    <a:pt x="1221" y="509"/>
                  </a:lnTo>
                  <a:lnTo>
                    <a:pt x="1225" y="479"/>
                  </a:lnTo>
                  <a:lnTo>
                    <a:pt x="1227" y="445"/>
                  </a:lnTo>
                  <a:lnTo>
                    <a:pt x="1227" y="445"/>
                  </a:lnTo>
                  <a:lnTo>
                    <a:pt x="1227" y="425"/>
                  </a:lnTo>
                  <a:lnTo>
                    <a:pt x="1225" y="404"/>
                  </a:lnTo>
                  <a:lnTo>
                    <a:pt x="1222" y="383"/>
                  </a:lnTo>
                  <a:lnTo>
                    <a:pt x="1220" y="364"/>
                  </a:lnTo>
                  <a:lnTo>
                    <a:pt x="1214" y="344"/>
                  </a:lnTo>
                  <a:lnTo>
                    <a:pt x="1210" y="323"/>
                  </a:lnTo>
                  <a:lnTo>
                    <a:pt x="1203" y="303"/>
                  </a:lnTo>
                  <a:lnTo>
                    <a:pt x="1196" y="284"/>
                  </a:lnTo>
                  <a:lnTo>
                    <a:pt x="1189" y="264"/>
                  </a:lnTo>
                  <a:lnTo>
                    <a:pt x="1179" y="246"/>
                  </a:lnTo>
                  <a:lnTo>
                    <a:pt x="1171" y="228"/>
                  </a:lnTo>
                  <a:lnTo>
                    <a:pt x="1159" y="209"/>
                  </a:lnTo>
                  <a:lnTo>
                    <a:pt x="1148" y="191"/>
                  </a:lnTo>
                  <a:lnTo>
                    <a:pt x="1137" y="174"/>
                  </a:lnTo>
                  <a:lnTo>
                    <a:pt x="1124" y="158"/>
                  </a:lnTo>
                  <a:lnTo>
                    <a:pt x="1112" y="141"/>
                  </a:lnTo>
                  <a:lnTo>
                    <a:pt x="1098" y="125"/>
                  </a:lnTo>
                  <a:lnTo>
                    <a:pt x="1082" y="111"/>
                  </a:lnTo>
                  <a:lnTo>
                    <a:pt x="1068" y="97"/>
                  </a:lnTo>
                  <a:lnTo>
                    <a:pt x="1051" y="83"/>
                  </a:lnTo>
                  <a:lnTo>
                    <a:pt x="1036" y="72"/>
                  </a:lnTo>
                  <a:lnTo>
                    <a:pt x="1019" y="59"/>
                  </a:lnTo>
                  <a:lnTo>
                    <a:pt x="1002" y="50"/>
                  </a:lnTo>
                  <a:lnTo>
                    <a:pt x="984" y="40"/>
                  </a:lnTo>
                  <a:lnTo>
                    <a:pt x="966" y="31"/>
                  </a:lnTo>
                  <a:lnTo>
                    <a:pt x="946" y="23"/>
                  </a:lnTo>
                  <a:lnTo>
                    <a:pt x="928" y="16"/>
                  </a:lnTo>
                  <a:lnTo>
                    <a:pt x="907" y="10"/>
                  </a:lnTo>
                  <a:lnTo>
                    <a:pt x="887" y="6"/>
                  </a:lnTo>
                  <a:lnTo>
                    <a:pt x="868" y="3"/>
                  </a:lnTo>
                  <a:lnTo>
                    <a:pt x="847" y="2"/>
                  </a:lnTo>
                  <a:lnTo>
                    <a:pt x="826" y="0"/>
                  </a:lnTo>
                  <a:lnTo>
                    <a:pt x="826" y="0"/>
                  </a:lnTo>
                  <a:lnTo>
                    <a:pt x="805" y="2"/>
                  </a:lnTo>
                  <a:lnTo>
                    <a:pt x="784" y="3"/>
                  </a:lnTo>
                  <a:lnTo>
                    <a:pt x="763" y="6"/>
                  </a:lnTo>
                  <a:lnTo>
                    <a:pt x="743" y="10"/>
                  </a:lnTo>
                  <a:lnTo>
                    <a:pt x="723" y="16"/>
                  </a:lnTo>
                  <a:lnTo>
                    <a:pt x="704" y="22"/>
                  </a:lnTo>
                  <a:lnTo>
                    <a:pt x="686" y="30"/>
                  </a:lnTo>
                  <a:lnTo>
                    <a:pt x="667" y="38"/>
                  </a:lnTo>
                  <a:lnTo>
                    <a:pt x="649" y="48"/>
                  </a:lnTo>
                  <a:lnTo>
                    <a:pt x="632" y="58"/>
                  </a:lnTo>
                  <a:lnTo>
                    <a:pt x="615" y="69"/>
                  </a:lnTo>
                  <a:lnTo>
                    <a:pt x="599" y="80"/>
                  </a:lnTo>
                  <a:lnTo>
                    <a:pt x="583" y="94"/>
                  </a:lnTo>
                  <a:lnTo>
                    <a:pt x="568" y="107"/>
                  </a:lnTo>
                  <a:lnTo>
                    <a:pt x="554" y="121"/>
                  </a:lnTo>
                  <a:lnTo>
                    <a:pt x="540" y="136"/>
                  </a:lnTo>
                  <a:lnTo>
                    <a:pt x="526" y="152"/>
                  </a:lnTo>
                  <a:lnTo>
                    <a:pt x="513" y="169"/>
                  </a:lnTo>
                  <a:lnTo>
                    <a:pt x="502" y="186"/>
                  </a:lnTo>
                  <a:lnTo>
                    <a:pt x="491" y="202"/>
                  </a:lnTo>
                  <a:lnTo>
                    <a:pt x="481" y="221"/>
                  </a:lnTo>
                  <a:lnTo>
                    <a:pt x="471" y="239"/>
                  </a:lnTo>
                  <a:lnTo>
                    <a:pt x="463" y="257"/>
                  </a:lnTo>
                  <a:lnTo>
                    <a:pt x="454" y="277"/>
                  </a:lnTo>
                  <a:lnTo>
                    <a:pt x="447" y="295"/>
                  </a:lnTo>
                  <a:lnTo>
                    <a:pt x="442" y="315"/>
                  </a:lnTo>
                  <a:lnTo>
                    <a:pt x="436" y="336"/>
                  </a:lnTo>
                  <a:lnTo>
                    <a:pt x="432" y="355"/>
                  </a:lnTo>
                  <a:lnTo>
                    <a:pt x="428" y="375"/>
                  </a:lnTo>
                  <a:lnTo>
                    <a:pt x="426" y="396"/>
                  </a:lnTo>
                  <a:lnTo>
                    <a:pt x="425" y="416"/>
                  </a:lnTo>
                  <a:lnTo>
                    <a:pt x="423" y="437"/>
                  </a:lnTo>
                  <a:lnTo>
                    <a:pt x="423" y="437"/>
                  </a:lnTo>
                  <a:lnTo>
                    <a:pt x="425" y="470"/>
                  </a:lnTo>
                  <a:lnTo>
                    <a:pt x="430" y="502"/>
                  </a:lnTo>
                  <a:lnTo>
                    <a:pt x="437" y="533"/>
                  </a:lnTo>
                  <a:lnTo>
                    <a:pt x="447" y="563"/>
                  </a:lnTo>
                  <a:lnTo>
                    <a:pt x="460" y="591"/>
                  </a:lnTo>
                  <a:lnTo>
                    <a:pt x="475" y="616"/>
                  </a:lnTo>
                  <a:lnTo>
                    <a:pt x="494" y="640"/>
                  </a:lnTo>
                  <a:lnTo>
                    <a:pt x="513" y="662"/>
                  </a:lnTo>
                  <a:lnTo>
                    <a:pt x="536" y="682"/>
                  </a:lnTo>
                  <a:lnTo>
                    <a:pt x="559" y="700"/>
                  </a:lnTo>
                  <a:lnTo>
                    <a:pt x="585" y="717"/>
                  </a:lnTo>
                  <a:lnTo>
                    <a:pt x="613" y="732"/>
                  </a:lnTo>
                  <a:lnTo>
                    <a:pt x="642" y="745"/>
                  </a:lnTo>
                  <a:lnTo>
                    <a:pt x="673" y="755"/>
                  </a:lnTo>
                  <a:lnTo>
                    <a:pt x="705" y="763"/>
                  </a:lnTo>
                  <a:lnTo>
                    <a:pt x="737" y="770"/>
                  </a:lnTo>
                  <a:lnTo>
                    <a:pt x="729" y="829"/>
                  </a:lnTo>
                  <a:lnTo>
                    <a:pt x="729" y="829"/>
                  </a:lnTo>
                  <a:lnTo>
                    <a:pt x="707" y="832"/>
                  </a:lnTo>
                  <a:lnTo>
                    <a:pt x="684" y="832"/>
                  </a:lnTo>
                  <a:lnTo>
                    <a:pt x="663" y="831"/>
                  </a:lnTo>
                  <a:lnTo>
                    <a:pt x="643" y="828"/>
                  </a:lnTo>
                  <a:lnTo>
                    <a:pt x="624" y="825"/>
                  </a:lnTo>
                  <a:lnTo>
                    <a:pt x="604" y="821"/>
                  </a:lnTo>
                  <a:lnTo>
                    <a:pt x="586" y="815"/>
                  </a:lnTo>
                  <a:lnTo>
                    <a:pt x="568" y="808"/>
                  </a:lnTo>
                  <a:lnTo>
                    <a:pt x="551" y="801"/>
                  </a:lnTo>
                  <a:lnTo>
                    <a:pt x="536" y="793"/>
                  </a:lnTo>
                  <a:lnTo>
                    <a:pt x="505" y="776"/>
                  </a:lnTo>
                  <a:lnTo>
                    <a:pt x="477" y="756"/>
                  </a:lnTo>
                  <a:lnTo>
                    <a:pt x="453" y="737"/>
                  </a:lnTo>
                  <a:lnTo>
                    <a:pt x="430" y="716"/>
                  </a:lnTo>
                  <a:lnTo>
                    <a:pt x="412" y="695"/>
                  </a:lnTo>
                  <a:lnTo>
                    <a:pt x="395" y="676"/>
                  </a:lnTo>
                  <a:lnTo>
                    <a:pt x="383" y="658"/>
                  </a:lnTo>
                  <a:lnTo>
                    <a:pt x="365" y="633"/>
                  </a:lnTo>
                  <a:lnTo>
                    <a:pt x="359" y="623"/>
                  </a:lnTo>
                  <a:lnTo>
                    <a:pt x="359" y="623"/>
                  </a:lnTo>
                  <a:close/>
                  <a:moveTo>
                    <a:pt x="970" y="1024"/>
                  </a:moveTo>
                  <a:lnTo>
                    <a:pt x="970" y="1024"/>
                  </a:lnTo>
                  <a:lnTo>
                    <a:pt x="984" y="1024"/>
                  </a:lnTo>
                  <a:lnTo>
                    <a:pt x="997" y="1026"/>
                  </a:lnTo>
                  <a:lnTo>
                    <a:pt x="1009" y="1028"/>
                  </a:lnTo>
                  <a:lnTo>
                    <a:pt x="1021" y="1031"/>
                  </a:lnTo>
                  <a:lnTo>
                    <a:pt x="1030" y="1035"/>
                  </a:lnTo>
                  <a:lnTo>
                    <a:pt x="1039" y="1041"/>
                  </a:lnTo>
                  <a:lnTo>
                    <a:pt x="1047" y="1047"/>
                  </a:lnTo>
                  <a:lnTo>
                    <a:pt x="1056" y="1052"/>
                  </a:lnTo>
                  <a:lnTo>
                    <a:pt x="1061" y="1059"/>
                  </a:lnTo>
                  <a:lnTo>
                    <a:pt x="1067" y="1066"/>
                  </a:lnTo>
                  <a:lnTo>
                    <a:pt x="1077" y="1080"/>
                  </a:lnTo>
                  <a:lnTo>
                    <a:pt x="1082" y="1094"/>
                  </a:lnTo>
                  <a:lnTo>
                    <a:pt x="1084" y="1108"/>
                  </a:lnTo>
                  <a:lnTo>
                    <a:pt x="1084" y="1108"/>
                  </a:lnTo>
                  <a:lnTo>
                    <a:pt x="1085" y="1125"/>
                  </a:lnTo>
                  <a:lnTo>
                    <a:pt x="1084" y="1139"/>
                  </a:lnTo>
                  <a:lnTo>
                    <a:pt x="1079" y="1153"/>
                  </a:lnTo>
                  <a:lnTo>
                    <a:pt x="1074" y="1167"/>
                  </a:lnTo>
                  <a:lnTo>
                    <a:pt x="1068" y="1178"/>
                  </a:lnTo>
                  <a:lnTo>
                    <a:pt x="1061" y="1190"/>
                  </a:lnTo>
                  <a:lnTo>
                    <a:pt x="1053" y="1199"/>
                  </a:lnTo>
                  <a:lnTo>
                    <a:pt x="1044" y="1208"/>
                  </a:lnTo>
                  <a:lnTo>
                    <a:pt x="1028" y="1223"/>
                  </a:lnTo>
                  <a:lnTo>
                    <a:pt x="1012" y="1233"/>
                  </a:lnTo>
                  <a:lnTo>
                    <a:pt x="997" y="1243"/>
                  </a:lnTo>
                  <a:lnTo>
                    <a:pt x="970" y="1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175"/>
            <p:cNvSpPr>
              <a:spLocks/>
            </p:cNvSpPr>
            <p:nvPr/>
          </p:nvSpPr>
          <p:spPr bwMode="auto">
            <a:xfrm>
              <a:off x="2049463" y="5965825"/>
              <a:ext cx="76200" cy="123825"/>
            </a:xfrm>
            <a:custGeom>
              <a:avLst/>
              <a:gdLst>
                <a:gd name="T0" fmla="*/ 53 w 96"/>
                <a:gd name="T1" fmla="*/ 0 h 155"/>
                <a:gd name="T2" fmla="*/ 53 w 96"/>
                <a:gd name="T3" fmla="*/ 0 h 155"/>
                <a:gd name="T4" fmla="*/ 43 w 96"/>
                <a:gd name="T5" fmla="*/ 0 h 155"/>
                <a:gd name="T6" fmla="*/ 35 w 96"/>
                <a:gd name="T7" fmla="*/ 3 h 155"/>
                <a:gd name="T8" fmla="*/ 26 w 96"/>
                <a:gd name="T9" fmla="*/ 5 h 155"/>
                <a:gd name="T10" fmla="*/ 19 w 96"/>
                <a:gd name="T11" fmla="*/ 11 h 155"/>
                <a:gd name="T12" fmla="*/ 14 w 96"/>
                <a:gd name="T13" fmla="*/ 18 h 155"/>
                <a:gd name="T14" fmla="*/ 8 w 96"/>
                <a:gd name="T15" fmla="*/ 26 h 155"/>
                <a:gd name="T16" fmla="*/ 5 w 96"/>
                <a:gd name="T17" fmla="*/ 35 h 155"/>
                <a:gd name="T18" fmla="*/ 4 w 96"/>
                <a:gd name="T19" fmla="*/ 45 h 155"/>
                <a:gd name="T20" fmla="*/ 0 w 96"/>
                <a:gd name="T21" fmla="*/ 104 h 155"/>
                <a:gd name="T22" fmla="*/ 0 w 96"/>
                <a:gd name="T23" fmla="*/ 104 h 155"/>
                <a:gd name="T24" fmla="*/ 0 w 96"/>
                <a:gd name="T25" fmla="*/ 113 h 155"/>
                <a:gd name="T26" fmla="*/ 1 w 96"/>
                <a:gd name="T27" fmla="*/ 123 h 155"/>
                <a:gd name="T28" fmla="*/ 5 w 96"/>
                <a:gd name="T29" fmla="*/ 132 h 155"/>
                <a:gd name="T30" fmla="*/ 10 w 96"/>
                <a:gd name="T31" fmla="*/ 139 h 155"/>
                <a:gd name="T32" fmla="*/ 17 w 96"/>
                <a:gd name="T33" fmla="*/ 146 h 155"/>
                <a:gd name="T34" fmla="*/ 24 w 96"/>
                <a:gd name="T35" fmla="*/ 150 h 155"/>
                <a:gd name="T36" fmla="*/ 32 w 96"/>
                <a:gd name="T37" fmla="*/ 154 h 155"/>
                <a:gd name="T38" fmla="*/ 42 w 96"/>
                <a:gd name="T39" fmla="*/ 155 h 155"/>
                <a:gd name="T40" fmla="*/ 42 w 96"/>
                <a:gd name="T41" fmla="*/ 155 h 155"/>
                <a:gd name="T42" fmla="*/ 52 w 96"/>
                <a:gd name="T43" fmla="*/ 155 h 155"/>
                <a:gd name="T44" fmla="*/ 60 w 96"/>
                <a:gd name="T45" fmla="*/ 153 h 155"/>
                <a:gd name="T46" fmla="*/ 68 w 96"/>
                <a:gd name="T47" fmla="*/ 148 h 155"/>
                <a:gd name="T48" fmla="*/ 77 w 96"/>
                <a:gd name="T49" fmla="*/ 144 h 155"/>
                <a:gd name="T50" fmla="*/ 82 w 96"/>
                <a:gd name="T51" fmla="*/ 137 h 155"/>
                <a:gd name="T52" fmla="*/ 87 w 96"/>
                <a:gd name="T53" fmla="*/ 129 h 155"/>
                <a:gd name="T54" fmla="*/ 91 w 96"/>
                <a:gd name="T55" fmla="*/ 120 h 155"/>
                <a:gd name="T56" fmla="*/ 92 w 96"/>
                <a:gd name="T57" fmla="*/ 111 h 155"/>
                <a:gd name="T58" fmla="*/ 96 w 96"/>
                <a:gd name="T59" fmla="*/ 52 h 155"/>
                <a:gd name="T60" fmla="*/ 96 w 96"/>
                <a:gd name="T61" fmla="*/ 52 h 155"/>
                <a:gd name="T62" fmla="*/ 96 w 96"/>
                <a:gd name="T63" fmla="*/ 42 h 155"/>
                <a:gd name="T64" fmla="*/ 94 w 96"/>
                <a:gd name="T65" fmla="*/ 32 h 155"/>
                <a:gd name="T66" fmla="*/ 91 w 96"/>
                <a:gd name="T67" fmla="*/ 24 h 155"/>
                <a:gd name="T68" fmla="*/ 85 w 96"/>
                <a:gd name="T69" fmla="*/ 17 h 155"/>
                <a:gd name="T70" fmla="*/ 80 w 96"/>
                <a:gd name="T71" fmla="*/ 10 h 155"/>
                <a:gd name="T72" fmla="*/ 71 w 96"/>
                <a:gd name="T73" fmla="*/ 5 h 155"/>
                <a:gd name="T74" fmla="*/ 63 w 96"/>
                <a:gd name="T75" fmla="*/ 1 h 155"/>
                <a:gd name="T76" fmla="*/ 53 w 96"/>
                <a:gd name="T77" fmla="*/ 0 h 155"/>
                <a:gd name="T78" fmla="*/ 53 w 96"/>
                <a:gd name="T7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155">
                  <a:moveTo>
                    <a:pt x="53" y="0"/>
                  </a:moveTo>
                  <a:lnTo>
                    <a:pt x="53" y="0"/>
                  </a:lnTo>
                  <a:lnTo>
                    <a:pt x="43" y="0"/>
                  </a:lnTo>
                  <a:lnTo>
                    <a:pt x="35" y="3"/>
                  </a:lnTo>
                  <a:lnTo>
                    <a:pt x="26" y="5"/>
                  </a:lnTo>
                  <a:lnTo>
                    <a:pt x="19" y="11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5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1" y="123"/>
                  </a:lnTo>
                  <a:lnTo>
                    <a:pt x="5" y="132"/>
                  </a:lnTo>
                  <a:lnTo>
                    <a:pt x="10" y="139"/>
                  </a:lnTo>
                  <a:lnTo>
                    <a:pt x="17" y="146"/>
                  </a:lnTo>
                  <a:lnTo>
                    <a:pt x="24" y="150"/>
                  </a:lnTo>
                  <a:lnTo>
                    <a:pt x="32" y="154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52" y="155"/>
                  </a:lnTo>
                  <a:lnTo>
                    <a:pt x="60" y="153"/>
                  </a:lnTo>
                  <a:lnTo>
                    <a:pt x="68" y="148"/>
                  </a:lnTo>
                  <a:lnTo>
                    <a:pt x="77" y="144"/>
                  </a:lnTo>
                  <a:lnTo>
                    <a:pt x="82" y="137"/>
                  </a:lnTo>
                  <a:lnTo>
                    <a:pt x="87" y="129"/>
                  </a:lnTo>
                  <a:lnTo>
                    <a:pt x="91" y="120"/>
                  </a:lnTo>
                  <a:lnTo>
                    <a:pt x="92" y="111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6" y="42"/>
                  </a:lnTo>
                  <a:lnTo>
                    <a:pt x="94" y="32"/>
                  </a:lnTo>
                  <a:lnTo>
                    <a:pt x="91" y="24"/>
                  </a:lnTo>
                  <a:lnTo>
                    <a:pt x="85" y="17"/>
                  </a:lnTo>
                  <a:lnTo>
                    <a:pt x="80" y="10"/>
                  </a:lnTo>
                  <a:lnTo>
                    <a:pt x="71" y="5"/>
                  </a:lnTo>
                  <a:lnTo>
                    <a:pt x="63" y="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76"/>
            <p:cNvSpPr>
              <a:spLocks/>
            </p:cNvSpPr>
            <p:nvPr/>
          </p:nvSpPr>
          <p:spPr bwMode="auto">
            <a:xfrm>
              <a:off x="2292351" y="6000750"/>
              <a:ext cx="76200" cy="122238"/>
            </a:xfrm>
            <a:custGeom>
              <a:avLst/>
              <a:gdLst>
                <a:gd name="T0" fmla="*/ 44 w 97"/>
                <a:gd name="T1" fmla="*/ 156 h 156"/>
                <a:gd name="T2" fmla="*/ 44 w 97"/>
                <a:gd name="T3" fmla="*/ 156 h 156"/>
                <a:gd name="T4" fmla="*/ 54 w 97"/>
                <a:gd name="T5" fmla="*/ 154 h 156"/>
                <a:gd name="T6" fmla="*/ 63 w 97"/>
                <a:gd name="T7" fmla="*/ 153 h 156"/>
                <a:gd name="T8" fmla="*/ 72 w 97"/>
                <a:gd name="T9" fmla="*/ 149 h 156"/>
                <a:gd name="T10" fmla="*/ 79 w 97"/>
                <a:gd name="T11" fmla="*/ 143 h 156"/>
                <a:gd name="T12" fmla="*/ 84 w 97"/>
                <a:gd name="T13" fmla="*/ 136 h 156"/>
                <a:gd name="T14" fmla="*/ 89 w 97"/>
                <a:gd name="T15" fmla="*/ 128 h 156"/>
                <a:gd name="T16" fmla="*/ 93 w 97"/>
                <a:gd name="T17" fmla="*/ 119 h 156"/>
                <a:gd name="T18" fmla="*/ 94 w 97"/>
                <a:gd name="T19" fmla="*/ 110 h 156"/>
                <a:gd name="T20" fmla="*/ 97 w 97"/>
                <a:gd name="T21" fmla="*/ 51 h 156"/>
                <a:gd name="T22" fmla="*/ 97 w 97"/>
                <a:gd name="T23" fmla="*/ 51 h 156"/>
                <a:gd name="T24" fmla="*/ 97 w 97"/>
                <a:gd name="T25" fmla="*/ 41 h 156"/>
                <a:gd name="T26" fmla="*/ 96 w 97"/>
                <a:gd name="T27" fmla="*/ 31 h 156"/>
                <a:gd name="T28" fmla="*/ 91 w 97"/>
                <a:gd name="T29" fmla="*/ 23 h 156"/>
                <a:gd name="T30" fmla="*/ 86 w 97"/>
                <a:gd name="T31" fmla="*/ 16 h 156"/>
                <a:gd name="T32" fmla="*/ 80 w 97"/>
                <a:gd name="T33" fmla="*/ 10 h 156"/>
                <a:gd name="T34" fmla="*/ 72 w 97"/>
                <a:gd name="T35" fmla="*/ 4 h 156"/>
                <a:gd name="T36" fmla="*/ 63 w 97"/>
                <a:gd name="T37" fmla="*/ 2 h 156"/>
                <a:gd name="T38" fmla="*/ 54 w 97"/>
                <a:gd name="T39" fmla="*/ 0 h 156"/>
                <a:gd name="T40" fmla="*/ 54 w 97"/>
                <a:gd name="T41" fmla="*/ 0 h 156"/>
                <a:gd name="T42" fmla="*/ 44 w 97"/>
                <a:gd name="T43" fmla="*/ 0 h 156"/>
                <a:gd name="T44" fmla="*/ 35 w 97"/>
                <a:gd name="T45" fmla="*/ 3 h 156"/>
                <a:gd name="T46" fmla="*/ 27 w 97"/>
                <a:gd name="T47" fmla="*/ 6 h 156"/>
                <a:gd name="T48" fmla="*/ 20 w 97"/>
                <a:gd name="T49" fmla="*/ 11 h 156"/>
                <a:gd name="T50" fmla="*/ 14 w 97"/>
                <a:gd name="T51" fmla="*/ 18 h 156"/>
                <a:gd name="T52" fmla="*/ 9 w 97"/>
                <a:gd name="T53" fmla="*/ 27 h 156"/>
                <a:gd name="T54" fmla="*/ 6 w 97"/>
                <a:gd name="T55" fmla="*/ 35 h 156"/>
                <a:gd name="T56" fmla="*/ 4 w 97"/>
                <a:gd name="T57" fmla="*/ 45 h 156"/>
                <a:gd name="T58" fmla="*/ 0 w 97"/>
                <a:gd name="T59" fmla="*/ 104 h 156"/>
                <a:gd name="T60" fmla="*/ 0 w 97"/>
                <a:gd name="T61" fmla="*/ 104 h 156"/>
                <a:gd name="T62" fmla="*/ 2 w 97"/>
                <a:gd name="T63" fmla="*/ 114 h 156"/>
                <a:gd name="T64" fmla="*/ 3 w 97"/>
                <a:gd name="T65" fmla="*/ 124 h 156"/>
                <a:gd name="T66" fmla="*/ 7 w 97"/>
                <a:gd name="T67" fmla="*/ 132 h 156"/>
                <a:gd name="T68" fmla="*/ 11 w 97"/>
                <a:gd name="T69" fmla="*/ 139 h 156"/>
                <a:gd name="T70" fmla="*/ 19 w 97"/>
                <a:gd name="T71" fmla="*/ 146 h 156"/>
                <a:gd name="T72" fmla="*/ 26 w 97"/>
                <a:gd name="T73" fmla="*/ 150 h 156"/>
                <a:gd name="T74" fmla="*/ 35 w 97"/>
                <a:gd name="T75" fmla="*/ 154 h 156"/>
                <a:gd name="T76" fmla="*/ 44 w 97"/>
                <a:gd name="T77" fmla="*/ 156 h 156"/>
                <a:gd name="T78" fmla="*/ 44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44" y="156"/>
                  </a:moveTo>
                  <a:lnTo>
                    <a:pt x="44" y="156"/>
                  </a:lnTo>
                  <a:lnTo>
                    <a:pt x="54" y="154"/>
                  </a:lnTo>
                  <a:lnTo>
                    <a:pt x="63" y="153"/>
                  </a:lnTo>
                  <a:lnTo>
                    <a:pt x="72" y="149"/>
                  </a:lnTo>
                  <a:lnTo>
                    <a:pt x="79" y="143"/>
                  </a:lnTo>
                  <a:lnTo>
                    <a:pt x="84" y="136"/>
                  </a:lnTo>
                  <a:lnTo>
                    <a:pt x="89" y="128"/>
                  </a:lnTo>
                  <a:lnTo>
                    <a:pt x="93" y="119"/>
                  </a:lnTo>
                  <a:lnTo>
                    <a:pt x="94" y="110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41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2" y="4"/>
                  </a:lnTo>
                  <a:lnTo>
                    <a:pt x="63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27" y="6"/>
                  </a:lnTo>
                  <a:lnTo>
                    <a:pt x="20" y="11"/>
                  </a:lnTo>
                  <a:lnTo>
                    <a:pt x="14" y="18"/>
                  </a:lnTo>
                  <a:lnTo>
                    <a:pt x="9" y="27"/>
                  </a:lnTo>
                  <a:lnTo>
                    <a:pt x="6" y="35"/>
                  </a:lnTo>
                  <a:lnTo>
                    <a:pt x="4" y="4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14"/>
                  </a:lnTo>
                  <a:lnTo>
                    <a:pt x="3" y="124"/>
                  </a:lnTo>
                  <a:lnTo>
                    <a:pt x="7" y="132"/>
                  </a:lnTo>
                  <a:lnTo>
                    <a:pt x="11" y="139"/>
                  </a:lnTo>
                  <a:lnTo>
                    <a:pt x="19" y="146"/>
                  </a:lnTo>
                  <a:lnTo>
                    <a:pt x="26" y="150"/>
                  </a:lnTo>
                  <a:lnTo>
                    <a:pt x="35" y="154"/>
                  </a:lnTo>
                  <a:lnTo>
                    <a:pt x="44" y="156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77"/>
            <p:cNvSpPr>
              <a:spLocks noEditPoints="1"/>
            </p:cNvSpPr>
            <p:nvPr/>
          </p:nvSpPr>
          <p:spPr bwMode="auto">
            <a:xfrm>
              <a:off x="2403476" y="6503988"/>
              <a:ext cx="149225" cy="233363"/>
            </a:xfrm>
            <a:custGeom>
              <a:avLst/>
              <a:gdLst>
                <a:gd name="T0" fmla="*/ 38 w 186"/>
                <a:gd name="T1" fmla="*/ 1 h 296"/>
                <a:gd name="T2" fmla="*/ 22 w 186"/>
                <a:gd name="T3" fmla="*/ 1 h 296"/>
                <a:gd name="T4" fmla="*/ 10 w 186"/>
                <a:gd name="T5" fmla="*/ 8 h 296"/>
                <a:gd name="T6" fmla="*/ 5 w 186"/>
                <a:gd name="T7" fmla="*/ 14 h 296"/>
                <a:gd name="T8" fmla="*/ 0 w 186"/>
                <a:gd name="T9" fmla="*/ 27 h 296"/>
                <a:gd name="T10" fmla="*/ 0 w 186"/>
                <a:gd name="T11" fmla="*/ 35 h 296"/>
                <a:gd name="T12" fmla="*/ 25 w 186"/>
                <a:gd name="T13" fmla="*/ 268 h 296"/>
                <a:gd name="T14" fmla="*/ 29 w 186"/>
                <a:gd name="T15" fmla="*/ 280 h 296"/>
                <a:gd name="T16" fmla="*/ 39 w 186"/>
                <a:gd name="T17" fmla="*/ 290 h 296"/>
                <a:gd name="T18" fmla="*/ 48 w 186"/>
                <a:gd name="T19" fmla="*/ 295 h 296"/>
                <a:gd name="T20" fmla="*/ 56 w 186"/>
                <a:gd name="T21" fmla="*/ 296 h 296"/>
                <a:gd name="T22" fmla="*/ 66 w 186"/>
                <a:gd name="T23" fmla="*/ 293 h 296"/>
                <a:gd name="T24" fmla="*/ 92 w 186"/>
                <a:gd name="T25" fmla="*/ 282 h 296"/>
                <a:gd name="T26" fmla="*/ 137 w 186"/>
                <a:gd name="T27" fmla="*/ 254 h 296"/>
                <a:gd name="T28" fmla="*/ 154 w 186"/>
                <a:gd name="T29" fmla="*/ 236 h 296"/>
                <a:gd name="T30" fmla="*/ 167 w 186"/>
                <a:gd name="T31" fmla="*/ 217 h 296"/>
                <a:gd name="T32" fmla="*/ 178 w 186"/>
                <a:gd name="T33" fmla="*/ 198 h 296"/>
                <a:gd name="T34" fmla="*/ 184 w 186"/>
                <a:gd name="T35" fmla="*/ 178 h 296"/>
                <a:gd name="T36" fmla="*/ 186 w 186"/>
                <a:gd name="T37" fmla="*/ 156 h 296"/>
                <a:gd name="T38" fmla="*/ 186 w 186"/>
                <a:gd name="T39" fmla="*/ 142 h 296"/>
                <a:gd name="T40" fmla="*/ 181 w 186"/>
                <a:gd name="T41" fmla="*/ 115 h 296"/>
                <a:gd name="T42" fmla="*/ 171 w 186"/>
                <a:gd name="T43" fmla="*/ 90 h 296"/>
                <a:gd name="T44" fmla="*/ 157 w 186"/>
                <a:gd name="T45" fmla="*/ 67 h 296"/>
                <a:gd name="T46" fmla="*/ 139 w 186"/>
                <a:gd name="T47" fmla="*/ 48 h 296"/>
                <a:gd name="T48" fmla="*/ 115 w 186"/>
                <a:gd name="T49" fmla="*/ 31 h 296"/>
                <a:gd name="T50" fmla="*/ 87 w 186"/>
                <a:gd name="T51" fmla="*/ 17 h 296"/>
                <a:gd name="T52" fmla="*/ 55 w 186"/>
                <a:gd name="T53" fmla="*/ 6 h 296"/>
                <a:gd name="T54" fmla="*/ 38 w 186"/>
                <a:gd name="T55" fmla="*/ 1 h 296"/>
                <a:gd name="T56" fmla="*/ 81 w 186"/>
                <a:gd name="T57" fmla="*/ 217 h 296"/>
                <a:gd name="T58" fmla="*/ 66 w 186"/>
                <a:gd name="T59" fmla="*/ 74 h 296"/>
                <a:gd name="T60" fmla="*/ 90 w 186"/>
                <a:gd name="T61" fmla="*/ 87 h 296"/>
                <a:gd name="T62" fmla="*/ 108 w 186"/>
                <a:gd name="T63" fmla="*/ 104 h 296"/>
                <a:gd name="T64" fmla="*/ 120 w 186"/>
                <a:gd name="T65" fmla="*/ 126 h 296"/>
                <a:gd name="T66" fmla="*/ 125 w 186"/>
                <a:gd name="T67" fmla="*/ 154 h 296"/>
                <a:gd name="T68" fmla="*/ 125 w 186"/>
                <a:gd name="T69" fmla="*/ 164 h 296"/>
                <a:gd name="T70" fmla="*/ 118 w 186"/>
                <a:gd name="T71" fmla="*/ 182 h 296"/>
                <a:gd name="T72" fmla="*/ 106 w 186"/>
                <a:gd name="T73" fmla="*/ 198 h 296"/>
                <a:gd name="T74" fmla="*/ 81 w 186"/>
                <a:gd name="T75" fmla="*/ 21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" h="296">
                  <a:moveTo>
                    <a:pt x="38" y="1"/>
                  </a:moveTo>
                  <a:lnTo>
                    <a:pt x="38" y="1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7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5" y="14"/>
                  </a:lnTo>
                  <a:lnTo>
                    <a:pt x="3" y="20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5" y="268"/>
                  </a:lnTo>
                  <a:lnTo>
                    <a:pt x="25" y="268"/>
                  </a:lnTo>
                  <a:lnTo>
                    <a:pt x="27" y="275"/>
                  </a:lnTo>
                  <a:lnTo>
                    <a:pt x="29" y="280"/>
                  </a:lnTo>
                  <a:lnTo>
                    <a:pt x="34" y="286"/>
                  </a:lnTo>
                  <a:lnTo>
                    <a:pt x="39" y="290"/>
                  </a:lnTo>
                  <a:lnTo>
                    <a:pt x="39" y="290"/>
                  </a:lnTo>
                  <a:lnTo>
                    <a:pt x="48" y="295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62" y="295"/>
                  </a:lnTo>
                  <a:lnTo>
                    <a:pt x="66" y="293"/>
                  </a:lnTo>
                  <a:lnTo>
                    <a:pt x="66" y="293"/>
                  </a:lnTo>
                  <a:lnTo>
                    <a:pt x="92" y="282"/>
                  </a:lnTo>
                  <a:lnTo>
                    <a:pt x="116" y="268"/>
                  </a:lnTo>
                  <a:lnTo>
                    <a:pt x="137" y="254"/>
                  </a:lnTo>
                  <a:lnTo>
                    <a:pt x="146" y="245"/>
                  </a:lnTo>
                  <a:lnTo>
                    <a:pt x="154" y="236"/>
                  </a:lnTo>
                  <a:lnTo>
                    <a:pt x="161" y="227"/>
                  </a:lnTo>
                  <a:lnTo>
                    <a:pt x="167" y="217"/>
                  </a:lnTo>
                  <a:lnTo>
                    <a:pt x="172" y="208"/>
                  </a:lnTo>
                  <a:lnTo>
                    <a:pt x="178" y="198"/>
                  </a:lnTo>
                  <a:lnTo>
                    <a:pt x="181" y="188"/>
                  </a:lnTo>
                  <a:lnTo>
                    <a:pt x="184" y="178"/>
                  </a:lnTo>
                  <a:lnTo>
                    <a:pt x="185" y="167"/>
                  </a:lnTo>
                  <a:lnTo>
                    <a:pt x="186" y="156"/>
                  </a:lnTo>
                  <a:lnTo>
                    <a:pt x="186" y="156"/>
                  </a:lnTo>
                  <a:lnTo>
                    <a:pt x="186" y="142"/>
                  </a:lnTo>
                  <a:lnTo>
                    <a:pt x="184" y="128"/>
                  </a:lnTo>
                  <a:lnTo>
                    <a:pt x="181" y="115"/>
                  </a:lnTo>
                  <a:lnTo>
                    <a:pt x="176" y="102"/>
                  </a:lnTo>
                  <a:lnTo>
                    <a:pt x="171" y="90"/>
                  </a:lnTo>
                  <a:lnTo>
                    <a:pt x="165" y="79"/>
                  </a:lnTo>
                  <a:lnTo>
                    <a:pt x="157" y="67"/>
                  </a:lnTo>
                  <a:lnTo>
                    <a:pt x="148" y="58"/>
                  </a:lnTo>
                  <a:lnTo>
                    <a:pt x="139" y="48"/>
                  </a:lnTo>
                  <a:lnTo>
                    <a:pt x="127" y="39"/>
                  </a:lnTo>
                  <a:lnTo>
                    <a:pt x="115" y="31"/>
                  </a:lnTo>
                  <a:lnTo>
                    <a:pt x="101" y="24"/>
                  </a:lnTo>
                  <a:lnTo>
                    <a:pt x="87" y="17"/>
                  </a:lnTo>
                  <a:lnTo>
                    <a:pt x="71" y="11"/>
                  </a:lnTo>
                  <a:lnTo>
                    <a:pt x="55" y="6"/>
                  </a:lnTo>
                  <a:lnTo>
                    <a:pt x="38" y="1"/>
                  </a:lnTo>
                  <a:lnTo>
                    <a:pt x="38" y="1"/>
                  </a:lnTo>
                  <a:close/>
                  <a:moveTo>
                    <a:pt x="81" y="217"/>
                  </a:moveTo>
                  <a:lnTo>
                    <a:pt x="81" y="217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78" y="80"/>
                  </a:lnTo>
                  <a:lnTo>
                    <a:pt x="90" y="87"/>
                  </a:lnTo>
                  <a:lnTo>
                    <a:pt x="99" y="95"/>
                  </a:lnTo>
                  <a:lnTo>
                    <a:pt x="108" y="104"/>
                  </a:lnTo>
                  <a:lnTo>
                    <a:pt x="115" y="115"/>
                  </a:lnTo>
                  <a:lnTo>
                    <a:pt x="120" y="126"/>
                  </a:lnTo>
                  <a:lnTo>
                    <a:pt x="125" y="140"/>
                  </a:lnTo>
                  <a:lnTo>
                    <a:pt x="125" y="154"/>
                  </a:lnTo>
                  <a:lnTo>
                    <a:pt x="125" y="154"/>
                  </a:lnTo>
                  <a:lnTo>
                    <a:pt x="125" y="164"/>
                  </a:lnTo>
                  <a:lnTo>
                    <a:pt x="122" y="174"/>
                  </a:lnTo>
                  <a:lnTo>
                    <a:pt x="118" y="182"/>
                  </a:lnTo>
                  <a:lnTo>
                    <a:pt x="112" y="191"/>
                  </a:lnTo>
                  <a:lnTo>
                    <a:pt x="106" y="198"/>
                  </a:lnTo>
                  <a:lnTo>
                    <a:pt x="98" y="205"/>
                  </a:lnTo>
                  <a:lnTo>
                    <a:pt x="81" y="217"/>
                  </a:lnTo>
                  <a:lnTo>
                    <a:pt x="81" y="2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83"/>
            <p:cNvSpPr>
              <a:spLocks noEditPoints="1"/>
            </p:cNvSpPr>
            <p:nvPr/>
          </p:nvSpPr>
          <p:spPr bwMode="auto">
            <a:xfrm>
              <a:off x="1641476" y="5703888"/>
              <a:ext cx="1035050" cy="1241425"/>
            </a:xfrm>
            <a:custGeom>
              <a:avLst/>
              <a:gdLst>
                <a:gd name="T0" fmla="*/ 1123 w 1305"/>
                <a:gd name="T1" fmla="*/ 878 h 1564"/>
                <a:gd name="T2" fmla="*/ 1004 w 1305"/>
                <a:gd name="T3" fmla="*/ 828 h 1564"/>
                <a:gd name="T4" fmla="*/ 1256 w 1305"/>
                <a:gd name="T5" fmla="*/ 644 h 1564"/>
                <a:gd name="T6" fmla="*/ 1281 w 1305"/>
                <a:gd name="T7" fmla="*/ 391 h 1564"/>
                <a:gd name="T8" fmla="*/ 1199 w 1305"/>
                <a:gd name="T9" fmla="*/ 187 h 1564"/>
                <a:gd name="T10" fmla="*/ 1050 w 1305"/>
                <a:gd name="T11" fmla="*/ 49 h 1564"/>
                <a:gd name="T12" fmla="*/ 861 w 1305"/>
                <a:gd name="T13" fmla="*/ 0 h 1564"/>
                <a:gd name="T14" fmla="*/ 652 w 1305"/>
                <a:gd name="T15" fmla="*/ 56 h 1564"/>
                <a:gd name="T16" fmla="*/ 495 w 1305"/>
                <a:gd name="T17" fmla="*/ 208 h 1564"/>
                <a:gd name="T18" fmla="*/ 419 w 1305"/>
                <a:gd name="T19" fmla="*/ 418 h 1564"/>
                <a:gd name="T20" fmla="*/ 482 w 1305"/>
                <a:gd name="T21" fmla="*/ 680 h 1564"/>
                <a:gd name="T22" fmla="*/ 739 w 1305"/>
                <a:gd name="T23" fmla="*/ 830 h 1564"/>
                <a:gd name="T24" fmla="*/ 614 w 1305"/>
                <a:gd name="T25" fmla="*/ 812 h 1564"/>
                <a:gd name="T26" fmla="*/ 424 w 1305"/>
                <a:gd name="T27" fmla="*/ 661 h 1564"/>
                <a:gd name="T28" fmla="*/ 373 w 1305"/>
                <a:gd name="T29" fmla="*/ 337 h 1564"/>
                <a:gd name="T30" fmla="*/ 283 w 1305"/>
                <a:gd name="T31" fmla="*/ 232 h 1564"/>
                <a:gd name="T32" fmla="*/ 216 w 1305"/>
                <a:gd name="T33" fmla="*/ 276 h 1564"/>
                <a:gd name="T34" fmla="*/ 133 w 1305"/>
                <a:gd name="T35" fmla="*/ 408 h 1564"/>
                <a:gd name="T36" fmla="*/ 6 w 1305"/>
                <a:gd name="T37" fmla="*/ 554 h 1564"/>
                <a:gd name="T38" fmla="*/ 51 w 1305"/>
                <a:gd name="T39" fmla="*/ 732 h 1564"/>
                <a:gd name="T40" fmla="*/ 206 w 1305"/>
                <a:gd name="T41" fmla="*/ 809 h 1564"/>
                <a:gd name="T42" fmla="*/ 351 w 1305"/>
                <a:gd name="T43" fmla="*/ 910 h 1564"/>
                <a:gd name="T44" fmla="*/ 609 w 1305"/>
                <a:gd name="T45" fmla="*/ 1032 h 1564"/>
                <a:gd name="T46" fmla="*/ 578 w 1305"/>
                <a:gd name="T47" fmla="*/ 1519 h 1564"/>
                <a:gd name="T48" fmla="*/ 805 w 1305"/>
                <a:gd name="T49" fmla="*/ 1562 h 1564"/>
                <a:gd name="T50" fmla="*/ 1011 w 1305"/>
                <a:gd name="T51" fmla="*/ 1544 h 1564"/>
                <a:gd name="T52" fmla="*/ 1070 w 1305"/>
                <a:gd name="T53" fmla="*/ 1474 h 1564"/>
                <a:gd name="T54" fmla="*/ 1237 w 1305"/>
                <a:gd name="T55" fmla="*/ 1366 h 1564"/>
                <a:gd name="T56" fmla="*/ 1304 w 1305"/>
                <a:gd name="T57" fmla="*/ 1194 h 1564"/>
                <a:gd name="T58" fmla="*/ 1274 w 1305"/>
                <a:gd name="T59" fmla="*/ 1027 h 1564"/>
                <a:gd name="T60" fmla="*/ 1223 w 1305"/>
                <a:gd name="T61" fmla="*/ 1272 h 1564"/>
                <a:gd name="T62" fmla="*/ 1089 w 1305"/>
                <a:gd name="T63" fmla="*/ 1401 h 1564"/>
                <a:gd name="T64" fmla="*/ 1007 w 1305"/>
                <a:gd name="T65" fmla="*/ 1442 h 1564"/>
                <a:gd name="T66" fmla="*/ 854 w 1305"/>
                <a:gd name="T67" fmla="*/ 1502 h 1564"/>
                <a:gd name="T68" fmla="*/ 704 w 1305"/>
                <a:gd name="T69" fmla="*/ 1020 h 1564"/>
                <a:gd name="T70" fmla="*/ 679 w 1305"/>
                <a:gd name="T71" fmla="*/ 983 h 1564"/>
                <a:gd name="T72" fmla="*/ 431 w 1305"/>
                <a:gd name="T73" fmla="*/ 895 h 1564"/>
                <a:gd name="T74" fmla="*/ 281 w 1305"/>
                <a:gd name="T75" fmla="*/ 745 h 1564"/>
                <a:gd name="T76" fmla="*/ 173 w 1305"/>
                <a:gd name="T77" fmla="*/ 742 h 1564"/>
                <a:gd name="T78" fmla="*/ 75 w 1305"/>
                <a:gd name="T79" fmla="*/ 658 h 1564"/>
                <a:gd name="T80" fmla="*/ 83 w 1305"/>
                <a:gd name="T81" fmla="*/ 525 h 1564"/>
                <a:gd name="T82" fmla="*/ 234 w 1305"/>
                <a:gd name="T83" fmla="*/ 453 h 1564"/>
                <a:gd name="T84" fmla="*/ 267 w 1305"/>
                <a:gd name="T85" fmla="*/ 421 h 1564"/>
                <a:gd name="T86" fmla="*/ 276 w 1305"/>
                <a:gd name="T87" fmla="*/ 293 h 1564"/>
                <a:gd name="T88" fmla="*/ 323 w 1305"/>
                <a:gd name="T89" fmla="*/ 412 h 1564"/>
                <a:gd name="T90" fmla="*/ 369 w 1305"/>
                <a:gd name="T91" fmla="*/ 687 h 1564"/>
                <a:gd name="T92" fmla="*/ 576 w 1305"/>
                <a:gd name="T93" fmla="*/ 861 h 1564"/>
                <a:gd name="T94" fmla="*/ 773 w 1305"/>
                <a:gd name="T95" fmla="*/ 900 h 1564"/>
                <a:gd name="T96" fmla="*/ 802 w 1305"/>
                <a:gd name="T97" fmla="*/ 801 h 1564"/>
                <a:gd name="T98" fmla="*/ 711 w 1305"/>
                <a:gd name="T99" fmla="*/ 762 h 1564"/>
                <a:gd name="T100" fmla="*/ 499 w 1305"/>
                <a:gd name="T101" fmla="*/ 581 h 1564"/>
                <a:gd name="T102" fmla="*/ 494 w 1305"/>
                <a:gd name="T103" fmla="*/ 355 h 1564"/>
                <a:gd name="T104" fmla="*/ 624 w 1305"/>
                <a:gd name="T105" fmla="*/ 149 h 1564"/>
                <a:gd name="T106" fmla="*/ 799 w 1305"/>
                <a:gd name="T107" fmla="*/ 66 h 1564"/>
                <a:gd name="T108" fmla="*/ 976 w 1305"/>
                <a:gd name="T109" fmla="*/ 82 h 1564"/>
                <a:gd name="T110" fmla="*/ 1127 w 1305"/>
                <a:gd name="T111" fmla="*/ 195 h 1564"/>
                <a:gd name="T112" fmla="*/ 1228 w 1305"/>
                <a:gd name="T113" fmla="*/ 480 h 1564"/>
                <a:gd name="T114" fmla="*/ 1188 w 1305"/>
                <a:gd name="T115" fmla="*/ 642 h 1564"/>
                <a:gd name="T116" fmla="*/ 1007 w 1305"/>
                <a:gd name="T117" fmla="*/ 764 h 1564"/>
                <a:gd name="T118" fmla="*/ 895 w 1305"/>
                <a:gd name="T119" fmla="*/ 818 h 1564"/>
                <a:gd name="T120" fmla="*/ 990 w 1305"/>
                <a:gd name="T121" fmla="*/ 899 h 1564"/>
                <a:gd name="T122" fmla="*/ 1190 w 1305"/>
                <a:gd name="T123" fmla="*/ 1008 h 1564"/>
                <a:gd name="T124" fmla="*/ 1239 w 1305"/>
                <a:gd name="T125" fmla="*/ 1219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5" h="1564">
                  <a:moveTo>
                    <a:pt x="1239" y="971"/>
                  </a:moveTo>
                  <a:lnTo>
                    <a:pt x="1239" y="971"/>
                  </a:lnTo>
                  <a:lnTo>
                    <a:pt x="1227" y="957"/>
                  </a:lnTo>
                  <a:lnTo>
                    <a:pt x="1214" y="943"/>
                  </a:lnTo>
                  <a:lnTo>
                    <a:pt x="1200" y="930"/>
                  </a:lnTo>
                  <a:lnTo>
                    <a:pt x="1186" y="917"/>
                  </a:lnTo>
                  <a:lnTo>
                    <a:pt x="1172" y="906"/>
                  </a:lnTo>
                  <a:lnTo>
                    <a:pt x="1155" y="896"/>
                  </a:lnTo>
                  <a:lnTo>
                    <a:pt x="1140" y="886"/>
                  </a:lnTo>
                  <a:lnTo>
                    <a:pt x="1123" y="878"/>
                  </a:lnTo>
                  <a:lnTo>
                    <a:pt x="1105" y="870"/>
                  </a:lnTo>
                  <a:lnTo>
                    <a:pt x="1087" y="863"/>
                  </a:lnTo>
                  <a:lnTo>
                    <a:pt x="1068" y="856"/>
                  </a:lnTo>
                  <a:lnTo>
                    <a:pt x="1049" y="850"/>
                  </a:lnTo>
                  <a:lnTo>
                    <a:pt x="1029" y="844"/>
                  </a:lnTo>
                  <a:lnTo>
                    <a:pt x="1008" y="840"/>
                  </a:lnTo>
                  <a:lnTo>
                    <a:pt x="987" y="837"/>
                  </a:lnTo>
                  <a:lnTo>
                    <a:pt x="966" y="835"/>
                  </a:lnTo>
                  <a:lnTo>
                    <a:pt x="966" y="835"/>
                  </a:lnTo>
                  <a:lnTo>
                    <a:pt x="1004" y="828"/>
                  </a:lnTo>
                  <a:lnTo>
                    <a:pt x="1039" y="819"/>
                  </a:lnTo>
                  <a:lnTo>
                    <a:pt x="1073" y="808"/>
                  </a:lnTo>
                  <a:lnTo>
                    <a:pt x="1103" y="794"/>
                  </a:lnTo>
                  <a:lnTo>
                    <a:pt x="1133" y="778"/>
                  </a:lnTo>
                  <a:lnTo>
                    <a:pt x="1160" y="760"/>
                  </a:lnTo>
                  <a:lnTo>
                    <a:pt x="1183" y="741"/>
                  </a:lnTo>
                  <a:lnTo>
                    <a:pt x="1206" y="720"/>
                  </a:lnTo>
                  <a:lnTo>
                    <a:pt x="1224" y="696"/>
                  </a:lnTo>
                  <a:lnTo>
                    <a:pt x="1242" y="670"/>
                  </a:lnTo>
                  <a:lnTo>
                    <a:pt x="1256" y="644"/>
                  </a:lnTo>
                  <a:lnTo>
                    <a:pt x="1267" y="614"/>
                  </a:lnTo>
                  <a:lnTo>
                    <a:pt x="1277" y="584"/>
                  </a:lnTo>
                  <a:lnTo>
                    <a:pt x="1284" y="551"/>
                  </a:lnTo>
                  <a:lnTo>
                    <a:pt x="1288" y="516"/>
                  </a:lnTo>
                  <a:lnTo>
                    <a:pt x="1290" y="480"/>
                  </a:lnTo>
                  <a:lnTo>
                    <a:pt x="1290" y="480"/>
                  </a:lnTo>
                  <a:lnTo>
                    <a:pt x="1288" y="457"/>
                  </a:lnTo>
                  <a:lnTo>
                    <a:pt x="1287" y="436"/>
                  </a:lnTo>
                  <a:lnTo>
                    <a:pt x="1286" y="414"/>
                  </a:lnTo>
                  <a:lnTo>
                    <a:pt x="1281" y="391"/>
                  </a:lnTo>
                  <a:lnTo>
                    <a:pt x="1277" y="369"/>
                  </a:lnTo>
                  <a:lnTo>
                    <a:pt x="1272" y="348"/>
                  </a:lnTo>
                  <a:lnTo>
                    <a:pt x="1266" y="327"/>
                  </a:lnTo>
                  <a:lnTo>
                    <a:pt x="1259" y="305"/>
                  </a:lnTo>
                  <a:lnTo>
                    <a:pt x="1251" y="285"/>
                  </a:lnTo>
                  <a:lnTo>
                    <a:pt x="1242" y="264"/>
                  </a:lnTo>
                  <a:lnTo>
                    <a:pt x="1232" y="244"/>
                  </a:lnTo>
                  <a:lnTo>
                    <a:pt x="1223" y="225"/>
                  </a:lnTo>
                  <a:lnTo>
                    <a:pt x="1210" y="205"/>
                  </a:lnTo>
                  <a:lnTo>
                    <a:pt x="1199" y="187"/>
                  </a:lnTo>
                  <a:lnTo>
                    <a:pt x="1186" y="168"/>
                  </a:lnTo>
                  <a:lnTo>
                    <a:pt x="1172" y="152"/>
                  </a:lnTo>
                  <a:lnTo>
                    <a:pt x="1172" y="152"/>
                  </a:lnTo>
                  <a:lnTo>
                    <a:pt x="1157" y="133"/>
                  </a:lnTo>
                  <a:lnTo>
                    <a:pt x="1140" y="117"/>
                  </a:lnTo>
                  <a:lnTo>
                    <a:pt x="1123" y="101"/>
                  </a:lnTo>
                  <a:lnTo>
                    <a:pt x="1106" y="87"/>
                  </a:lnTo>
                  <a:lnTo>
                    <a:pt x="1088" y="73"/>
                  </a:lnTo>
                  <a:lnTo>
                    <a:pt x="1070" y="61"/>
                  </a:lnTo>
                  <a:lnTo>
                    <a:pt x="1050" y="49"/>
                  </a:lnTo>
                  <a:lnTo>
                    <a:pt x="1031" y="39"/>
                  </a:lnTo>
                  <a:lnTo>
                    <a:pt x="1011" y="30"/>
                  </a:lnTo>
                  <a:lnTo>
                    <a:pt x="990" y="21"/>
                  </a:lnTo>
                  <a:lnTo>
                    <a:pt x="970" y="16"/>
                  </a:lnTo>
                  <a:lnTo>
                    <a:pt x="948" y="10"/>
                  </a:lnTo>
                  <a:lnTo>
                    <a:pt x="927" y="6"/>
                  </a:lnTo>
                  <a:lnTo>
                    <a:pt x="906" y="2"/>
                  </a:lnTo>
                  <a:lnTo>
                    <a:pt x="883" y="0"/>
                  </a:lnTo>
                  <a:lnTo>
                    <a:pt x="861" y="0"/>
                  </a:lnTo>
                  <a:lnTo>
                    <a:pt x="861" y="0"/>
                  </a:lnTo>
                  <a:lnTo>
                    <a:pt x="839" y="0"/>
                  </a:lnTo>
                  <a:lnTo>
                    <a:pt x="816" y="2"/>
                  </a:lnTo>
                  <a:lnTo>
                    <a:pt x="795" y="6"/>
                  </a:lnTo>
                  <a:lnTo>
                    <a:pt x="773" y="10"/>
                  </a:lnTo>
                  <a:lnTo>
                    <a:pt x="752" y="14"/>
                  </a:lnTo>
                  <a:lnTo>
                    <a:pt x="731" y="21"/>
                  </a:lnTo>
                  <a:lnTo>
                    <a:pt x="711" y="28"/>
                  </a:lnTo>
                  <a:lnTo>
                    <a:pt x="690" y="37"/>
                  </a:lnTo>
                  <a:lnTo>
                    <a:pt x="670" y="46"/>
                  </a:lnTo>
                  <a:lnTo>
                    <a:pt x="652" y="56"/>
                  </a:lnTo>
                  <a:lnTo>
                    <a:pt x="632" y="68"/>
                  </a:lnTo>
                  <a:lnTo>
                    <a:pt x="616" y="80"/>
                  </a:lnTo>
                  <a:lnTo>
                    <a:pt x="597" y="94"/>
                  </a:lnTo>
                  <a:lnTo>
                    <a:pt x="581" y="108"/>
                  </a:lnTo>
                  <a:lnTo>
                    <a:pt x="565" y="122"/>
                  </a:lnTo>
                  <a:lnTo>
                    <a:pt x="550" y="138"/>
                  </a:lnTo>
                  <a:lnTo>
                    <a:pt x="534" y="154"/>
                  </a:lnTo>
                  <a:lnTo>
                    <a:pt x="520" y="171"/>
                  </a:lnTo>
                  <a:lnTo>
                    <a:pt x="506" y="188"/>
                  </a:lnTo>
                  <a:lnTo>
                    <a:pt x="495" y="208"/>
                  </a:lnTo>
                  <a:lnTo>
                    <a:pt x="482" y="226"/>
                  </a:lnTo>
                  <a:lnTo>
                    <a:pt x="473" y="246"/>
                  </a:lnTo>
                  <a:lnTo>
                    <a:pt x="461" y="265"/>
                  </a:lnTo>
                  <a:lnTo>
                    <a:pt x="453" y="286"/>
                  </a:lnTo>
                  <a:lnTo>
                    <a:pt x="445" y="307"/>
                  </a:lnTo>
                  <a:lnTo>
                    <a:pt x="438" y="328"/>
                  </a:lnTo>
                  <a:lnTo>
                    <a:pt x="432" y="351"/>
                  </a:lnTo>
                  <a:lnTo>
                    <a:pt x="426" y="373"/>
                  </a:lnTo>
                  <a:lnTo>
                    <a:pt x="422" y="396"/>
                  </a:lnTo>
                  <a:lnTo>
                    <a:pt x="419" y="418"/>
                  </a:lnTo>
                  <a:lnTo>
                    <a:pt x="418" y="442"/>
                  </a:lnTo>
                  <a:lnTo>
                    <a:pt x="418" y="466"/>
                  </a:lnTo>
                  <a:lnTo>
                    <a:pt x="418" y="466"/>
                  </a:lnTo>
                  <a:lnTo>
                    <a:pt x="419" y="501"/>
                  </a:lnTo>
                  <a:lnTo>
                    <a:pt x="424" y="534"/>
                  </a:lnTo>
                  <a:lnTo>
                    <a:pt x="429" y="567"/>
                  </a:lnTo>
                  <a:lnTo>
                    <a:pt x="439" y="598"/>
                  </a:lnTo>
                  <a:lnTo>
                    <a:pt x="452" y="627"/>
                  </a:lnTo>
                  <a:lnTo>
                    <a:pt x="466" y="655"/>
                  </a:lnTo>
                  <a:lnTo>
                    <a:pt x="482" y="680"/>
                  </a:lnTo>
                  <a:lnTo>
                    <a:pt x="502" y="706"/>
                  </a:lnTo>
                  <a:lnTo>
                    <a:pt x="525" y="728"/>
                  </a:lnTo>
                  <a:lnTo>
                    <a:pt x="548" y="749"/>
                  </a:lnTo>
                  <a:lnTo>
                    <a:pt x="575" y="767"/>
                  </a:lnTo>
                  <a:lnTo>
                    <a:pt x="603" y="784"/>
                  </a:lnTo>
                  <a:lnTo>
                    <a:pt x="634" y="800"/>
                  </a:lnTo>
                  <a:lnTo>
                    <a:pt x="666" y="812"/>
                  </a:lnTo>
                  <a:lnTo>
                    <a:pt x="701" y="822"/>
                  </a:lnTo>
                  <a:lnTo>
                    <a:pt x="739" y="830"/>
                  </a:lnTo>
                  <a:lnTo>
                    <a:pt x="739" y="830"/>
                  </a:lnTo>
                  <a:lnTo>
                    <a:pt x="738" y="839"/>
                  </a:lnTo>
                  <a:lnTo>
                    <a:pt x="738" y="840"/>
                  </a:lnTo>
                  <a:lnTo>
                    <a:pt x="736" y="843"/>
                  </a:lnTo>
                  <a:lnTo>
                    <a:pt x="736" y="843"/>
                  </a:lnTo>
                  <a:lnTo>
                    <a:pt x="705" y="839"/>
                  </a:lnTo>
                  <a:lnTo>
                    <a:pt x="690" y="836"/>
                  </a:lnTo>
                  <a:lnTo>
                    <a:pt x="672" y="832"/>
                  </a:lnTo>
                  <a:lnTo>
                    <a:pt x="653" y="828"/>
                  </a:lnTo>
                  <a:lnTo>
                    <a:pt x="634" y="821"/>
                  </a:lnTo>
                  <a:lnTo>
                    <a:pt x="614" y="812"/>
                  </a:lnTo>
                  <a:lnTo>
                    <a:pt x="593" y="804"/>
                  </a:lnTo>
                  <a:lnTo>
                    <a:pt x="572" y="792"/>
                  </a:lnTo>
                  <a:lnTo>
                    <a:pt x="551" y="780"/>
                  </a:lnTo>
                  <a:lnTo>
                    <a:pt x="530" y="764"/>
                  </a:lnTo>
                  <a:lnTo>
                    <a:pt x="509" y="749"/>
                  </a:lnTo>
                  <a:lnTo>
                    <a:pt x="487" y="729"/>
                  </a:lnTo>
                  <a:lnTo>
                    <a:pt x="466" y="710"/>
                  </a:lnTo>
                  <a:lnTo>
                    <a:pt x="445" y="686"/>
                  </a:lnTo>
                  <a:lnTo>
                    <a:pt x="424" y="661"/>
                  </a:lnTo>
                  <a:lnTo>
                    <a:pt x="424" y="661"/>
                  </a:lnTo>
                  <a:lnTo>
                    <a:pt x="418" y="633"/>
                  </a:lnTo>
                  <a:lnTo>
                    <a:pt x="408" y="589"/>
                  </a:lnTo>
                  <a:lnTo>
                    <a:pt x="398" y="537"/>
                  </a:lnTo>
                  <a:lnTo>
                    <a:pt x="394" y="512"/>
                  </a:lnTo>
                  <a:lnTo>
                    <a:pt x="391" y="487"/>
                  </a:lnTo>
                  <a:lnTo>
                    <a:pt x="390" y="467"/>
                  </a:lnTo>
                  <a:lnTo>
                    <a:pt x="390" y="467"/>
                  </a:lnTo>
                  <a:lnTo>
                    <a:pt x="386" y="421"/>
                  </a:lnTo>
                  <a:lnTo>
                    <a:pt x="380" y="377"/>
                  </a:lnTo>
                  <a:lnTo>
                    <a:pt x="373" y="337"/>
                  </a:lnTo>
                  <a:lnTo>
                    <a:pt x="369" y="319"/>
                  </a:lnTo>
                  <a:lnTo>
                    <a:pt x="363" y="302"/>
                  </a:lnTo>
                  <a:lnTo>
                    <a:pt x="358" y="286"/>
                  </a:lnTo>
                  <a:lnTo>
                    <a:pt x="351" y="274"/>
                  </a:lnTo>
                  <a:lnTo>
                    <a:pt x="344" y="261"/>
                  </a:lnTo>
                  <a:lnTo>
                    <a:pt x="334" y="251"/>
                  </a:lnTo>
                  <a:lnTo>
                    <a:pt x="324" y="243"/>
                  </a:lnTo>
                  <a:lnTo>
                    <a:pt x="313" y="237"/>
                  </a:lnTo>
                  <a:lnTo>
                    <a:pt x="299" y="233"/>
                  </a:lnTo>
                  <a:lnTo>
                    <a:pt x="283" y="232"/>
                  </a:lnTo>
                  <a:lnTo>
                    <a:pt x="283" y="232"/>
                  </a:lnTo>
                  <a:lnTo>
                    <a:pt x="274" y="233"/>
                  </a:lnTo>
                  <a:lnTo>
                    <a:pt x="262" y="234"/>
                  </a:lnTo>
                  <a:lnTo>
                    <a:pt x="262" y="234"/>
                  </a:lnTo>
                  <a:lnTo>
                    <a:pt x="253" y="239"/>
                  </a:lnTo>
                  <a:lnTo>
                    <a:pt x="243" y="243"/>
                  </a:lnTo>
                  <a:lnTo>
                    <a:pt x="234" y="250"/>
                  </a:lnTo>
                  <a:lnTo>
                    <a:pt x="227" y="257"/>
                  </a:lnTo>
                  <a:lnTo>
                    <a:pt x="222" y="267"/>
                  </a:lnTo>
                  <a:lnTo>
                    <a:pt x="216" y="276"/>
                  </a:lnTo>
                  <a:lnTo>
                    <a:pt x="212" y="286"/>
                  </a:lnTo>
                  <a:lnTo>
                    <a:pt x="209" y="297"/>
                  </a:lnTo>
                  <a:lnTo>
                    <a:pt x="205" y="321"/>
                  </a:lnTo>
                  <a:lnTo>
                    <a:pt x="202" y="347"/>
                  </a:lnTo>
                  <a:lnTo>
                    <a:pt x="202" y="37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78" y="396"/>
                  </a:lnTo>
                  <a:lnTo>
                    <a:pt x="156" y="401"/>
                  </a:lnTo>
                  <a:lnTo>
                    <a:pt x="133" y="408"/>
                  </a:lnTo>
                  <a:lnTo>
                    <a:pt x="112" y="417"/>
                  </a:lnTo>
                  <a:lnTo>
                    <a:pt x="94" y="428"/>
                  </a:lnTo>
                  <a:lnTo>
                    <a:pt x="76" y="441"/>
                  </a:lnTo>
                  <a:lnTo>
                    <a:pt x="59" y="456"/>
                  </a:lnTo>
                  <a:lnTo>
                    <a:pt x="44" y="473"/>
                  </a:lnTo>
                  <a:lnTo>
                    <a:pt x="44" y="473"/>
                  </a:lnTo>
                  <a:lnTo>
                    <a:pt x="31" y="491"/>
                  </a:lnTo>
                  <a:lnTo>
                    <a:pt x="20" y="512"/>
                  </a:lnTo>
                  <a:lnTo>
                    <a:pt x="11" y="532"/>
                  </a:lnTo>
                  <a:lnTo>
                    <a:pt x="6" y="554"/>
                  </a:lnTo>
                  <a:lnTo>
                    <a:pt x="2" y="575"/>
                  </a:lnTo>
                  <a:lnTo>
                    <a:pt x="0" y="598"/>
                  </a:lnTo>
                  <a:lnTo>
                    <a:pt x="2" y="620"/>
                  </a:lnTo>
                  <a:lnTo>
                    <a:pt x="6" y="642"/>
                  </a:lnTo>
                  <a:lnTo>
                    <a:pt x="6" y="642"/>
                  </a:lnTo>
                  <a:lnTo>
                    <a:pt x="11" y="663"/>
                  </a:lnTo>
                  <a:lnTo>
                    <a:pt x="18" y="683"/>
                  </a:lnTo>
                  <a:lnTo>
                    <a:pt x="28" y="701"/>
                  </a:lnTo>
                  <a:lnTo>
                    <a:pt x="38" y="718"/>
                  </a:lnTo>
                  <a:lnTo>
                    <a:pt x="51" y="732"/>
                  </a:lnTo>
                  <a:lnTo>
                    <a:pt x="63" y="746"/>
                  </a:lnTo>
                  <a:lnTo>
                    <a:pt x="77" y="759"/>
                  </a:lnTo>
                  <a:lnTo>
                    <a:pt x="91" y="770"/>
                  </a:lnTo>
                  <a:lnTo>
                    <a:pt x="107" y="780"/>
                  </a:lnTo>
                  <a:lnTo>
                    <a:pt x="124" y="788"/>
                  </a:lnTo>
                  <a:lnTo>
                    <a:pt x="139" y="795"/>
                  </a:lnTo>
                  <a:lnTo>
                    <a:pt x="156" y="801"/>
                  </a:lnTo>
                  <a:lnTo>
                    <a:pt x="173" y="805"/>
                  </a:lnTo>
                  <a:lnTo>
                    <a:pt x="189" y="808"/>
                  </a:lnTo>
                  <a:lnTo>
                    <a:pt x="206" y="809"/>
                  </a:lnTo>
                  <a:lnTo>
                    <a:pt x="222" y="811"/>
                  </a:lnTo>
                  <a:lnTo>
                    <a:pt x="222" y="811"/>
                  </a:lnTo>
                  <a:lnTo>
                    <a:pt x="240" y="809"/>
                  </a:lnTo>
                  <a:lnTo>
                    <a:pt x="257" y="808"/>
                  </a:lnTo>
                  <a:lnTo>
                    <a:pt x="257" y="808"/>
                  </a:lnTo>
                  <a:lnTo>
                    <a:pt x="274" y="830"/>
                  </a:lnTo>
                  <a:lnTo>
                    <a:pt x="290" y="851"/>
                  </a:lnTo>
                  <a:lnTo>
                    <a:pt x="310" y="872"/>
                  </a:lnTo>
                  <a:lnTo>
                    <a:pt x="330" y="891"/>
                  </a:lnTo>
                  <a:lnTo>
                    <a:pt x="351" y="910"/>
                  </a:lnTo>
                  <a:lnTo>
                    <a:pt x="372" y="927"/>
                  </a:lnTo>
                  <a:lnTo>
                    <a:pt x="394" y="943"/>
                  </a:lnTo>
                  <a:lnTo>
                    <a:pt x="418" y="958"/>
                  </a:lnTo>
                  <a:lnTo>
                    <a:pt x="443" y="972"/>
                  </a:lnTo>
                  <a:lnTo>
                    <a:pt x="468" y="985"/>
                  </a:lnTo>
                  <a:lnTo>
                    <a:pt x="495" y="997"/>
                  </a:lnTo>
                  <a:lnTo>
                    <a:pt x="522" y="1007"/>
                  </a:lnTo>
                  <a:lnTo>
                    <a:pt x="550" y="1017"/>
                  </a:lnTo>
                  <a:lnTo>
                    <a:pt x="579" y="1025"/>
                  </a:lnTo>
                  <a:lnTo>
                    <a:pt x="609" y="1032"/>
                  </a:lnTo>
                  <a:lnTo>
                    <a:pt x="638" y="1038"/>
                  </a:lnTo>
                  <a:lnTo>
                    <a:pt x="638" y="1038"/>
                  </a:lnTo>
                  <a:lnTo>
                    <a:pt x="617" y="1178"/>
                  </a:lnTo>
                  <a:lnTo>
                    <a:pt x="596" y="1327"/>
                  </a:lnTo>
                  <a:lnTo>
                    <a:pt x="572" y="1496"/>
                  </a:lnTo>
                  <a:lnTo>
                    <a:pt x="572" y="1496"/>
                  </a:lnTo>
                  <a:lnTo>
                    <a:pt x="572" y="1502"/>
                  </a:lnTo>
                  <a:lnTo>
                    <a:pt x="574" y="1509"/>
                  </a:lnTo>
                  <a:lnTo>
                    <a:pt x="575" y="1515"/>
                  </a:lnTo>
                  <a:lnTo>
                    <a:pt x="578" y="1519"/>
                  </a:lnTo>
                  <a:lnTo>
                    <a:pt x="582" y="1524"/>
                  </a:lnTo>
                  <a:lnTo>
                    <a:pt x="586" y="1527"/>
                  </a:lnTo>
                  <a:lnTo>
                    <a:pt x="590" y="1531"/>
                  </a:lnTo>
                  <a:lnTo>
                    <a:pt x="596" y="1533"/>
                  </a:lnTo>
                  <a:lnTo>
                    <a:pt x="596" y="1533"/>
                  </a:lnTo>
                  <a:lnTo>
                    <a:pt x="620" y="1538"/>
                  </a:lnTo>
                  <a:lnTo>
                    <a:pt x="677" y="1548"/>
                  </a:lnTo>
                  <a:lnTo>
                    <a:pt x="717" y="1554"/>
                  </a:lnTo>
                  <a:lnTo>
                    <a:pt x="759" y="1558"/>
                  </a:lnTo>
                  <a:lnTo>
                    <a:pt x="805" y="1562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54" y="1564"/>
                  </a:lnTo>
                  <a:lnTo>
                    <a:pt x="883" y="1562"/>
                  </a:lnTo>
                  <a:lnTo>
                    <a:pt x="911" y="1561"/>
                  </a:lnTo>
                  <a:lnTo>
                    <a:pt x="938" y="1558"/>
                  </a:lnTo>
                  <a:lnTo>
                    <a:pt x="963" y="1555"/>
                  </a:lnTo>
                  <a:lnTo>
                    <a:pt x="987" y="1550"/>
                  </a:lnTo>
                  <a:lnTo>
                    <a:pt x="1011" y="1544"/>
                  </a:lnTo>
                  <a:lnTo>
                    <a:pt x="1032" y="1538"/>
                  </a:lnTo>
                  <a:lnTo>
                    <a:pt x="1052" y="1531"/>
                  </a:lnTo>
                  <a:lnTo>
                    <a:pt x="1052" y="1531"/>
                  </a:lnTo>
                  <a:lnTo>
                    <a:pt x="1057" y="1529"/>
                  </a:lnTo>
                  <a:lnTo>
                    <a:pt x="1061" y="1526"/>
                  </a:lnTo>
                  <a:lnTo>
                    <a:pt x="1067" y="1519"/>
                  </a:lnTo>
                  <a:lnTo>
                    <a:pt x="1071" y="1509"/>
                  </a:lnTo>
                  <a:lnTo>
                    <a:pt x="1073" y="1503"/>
                  </a:lnTo>
                  <a:lnTo>
                    <a:pt x="1073" y="1499"/>
                  </a:lnTo>
                  <a:lnTo>
                    <a:pt x="1070" y="1474"/>
                  </a:lnTo>
                  <a:lnTo>
                    <a:pt x="1070" y="1474"/>
                  </a:lnTo>
                  <a:lnTo>
                    <a:pt x="1092" y="1467"/>
                  </a:lnTo>
                  <a:lnTo>
                    <a:pt x="1113" y="1457"/>
                  </a:lnTo>
                  <a:lnTo>
                    <a:pt x="1134" y="1447"/>
                  </a:lnTo>
                  <a:lnTo>
                    <a:pt x="1154" y="1438"/>
                  </a:lnTo>
                  <a:lnTo>
                    <a:pt x="1172" y="1425"/>
                  </a:lnTo>
                  <a:lnTo>
                    <a:pt x="1190" y="1411"/>
                  </a:lnTo>
                  <a:lnTo>
                    <a:pt x="1207" y="1397"/>
                  </a:lnTo>
                  <a:lnTo>
                    <a:pt x="1223" y="1381"/>
                  </a:lnTo>
                  <a:lnTo>
                    <a:pt x="1237" y="1366"/>
                  </a:lnTo>
                  <a:lnTo>
                    <a:pt x="1249" y="1349"/>
                  </a:lnTo>
                  <a:lnTo>
                    <a:pt x="1262" y="1331"/>
                  </a:lnTo>
                  <a:lnTo>
                    <a:pt x="1272" y="1311"/>
                  </a:lnTo>
                  <a:lnTo>
                    <a:pt x="1280" y="1293"/>
                  </a:lnTo>
                  <a:lnTo>
                    <a:pt x="1288" y="1272"/>
                  </a:lnTo>
                  <a:lnTo>
                    <a:pt x="1294" y="1251"/>
                  </a:lnTo>
                  <a:lnTo>
                    <a:pt x="1300" y="1230"/>
                  </a:lnTo>
                  <a:lnTo>
                    <a:pt x="1300" y="1230"/>
                  </a:lnTo>
                  <a:lnTo>
                    <a:pt x="1303" y="1212"/>
                  </a:lnTo>
                  <a:lnTo>
                    <a:pt x="1304" y="1194"/>
                  </a:lnTo>
                  <a:lnTo>
                    <a:pt x="1305" y="1175"/>
                  </a:lnTo>
                  <a:lnTo>
                    <a:pt x="1305" y="1157"/>
                  </a:lnTo>
                  <a:lnTo>
                    <a:pt x="1304" y="1140"/>
                  </a:lnTo>
                  <a:lnTo>
                    <a:pt x="1303" y="1123"/>
                  </a:lnTo>
                  <a:lnTo>
                    <a:pt x="1300" y="1107"/>
                  </a:lnTo>
                  <a:lnTo>
                    <a:pt x="1297" y="1090"/>
                  </a:lnTo>
                  <a:lnTo>
                    <a:pt x="1293" y="1073"/>
                  </a:lnTo>
                  <a:lnTo>
                    <a:pt x="1287" y="1058"/>
                  </a:lnTo>
                  <a:lnTo>
                    <a:pt x="1281" y="1042"/>
                  </a:lnTo>
                  <a:lnTo>
                    <a:pt x="1274" y="1027"/>
                  </a:lnTo>
                  <a:lnTo>
                    <a:pt x="1267" y="1013"/>
                  </a:lnTo>
                  <a:lnTo>
                    <a:pt x="1259" y="997"/>
                  </a:lnTo>
                  <a:lnTo>
                    <a:pt x="1249" y="983"/>
                  </a:lnTo>
                  <a:lnTo>
                    <a:pt x="1239" y="971"/>
                  </a:lnTo>
                  <a:lnTo>
                    <a:pt x="1239" y="971"/>
                  </a:lnTo>
                  <a:close/>
                  <a:moveTo>
                    <a:pt x="1239" y="1219"/>
                  </a:moveTo>
                  <a:lnTo>
                    <a:pt x="1239" y="1219"/>
                  </a:lnTo>
                  <a:lnTo>
                    <a:pt x="1235" y="1237"/>
                  </a:lnTo>
                  <a:lnTo>
                    <a:pt x="1230" y="1255"/>
                  </a:lnTo>
                  <a:lnTo>
                    <a:pt x="1223" y="1272"/>
                  </a:lnTo>
                  <a:lnTo>
                    <a:pt x="1214" y="1289"/>
                  </a:lnTo>
                  <a:lnTo>
                    <a:pt x="1204" y="1304"/>
                  </a:lnTo>
                  <a:lnTo>
                    <a:pt x="1195" y="1320"/>
                  </a:lnTo>
                  <a:lnTo>
                    <a:pt x="1182" y="1334"/>
                  </a:lnTo>
                  <a:lnTo>
                    <a:pt x="1169" y="1348"/>
                  </a:lnTo>
                  <a:lnTo>
                    <a:pt x="1155" y="1360"/>
                  </a:lnTo>
                  <a:lnTo>
                    <a:pt x="1140" y="1372"/>
                  </a:lnTo>
                  <a:lnTo>
                    <a:pt x="1124" y="1383"/>
                  </a:lnTo>
                  <a:lnTo>
                    <a:pt x="1106" y="1393"/>
                  </a:lnTo>
                  <a:lnTo>
                    <a:pt x="1089" y="1401"/>
                  </a:lnTo>
                  <a:lnTo>
                    <a:pt x="1070" y="1408"/>
                  </a:lnTo>
                  <a:lnTo>
                    <a:pt x="1050" y="1415"/>
                  </a:lnTo>
                  <a:lnTo>
                    <a:pt x="1029" y="1421"/>
                  </a:lnTo>
                  <a:lnTo>
                    <a:pt x="1029" y="1421"/>
                  </a:lnTo>
                  <a:lnTo>
                    <a:pt x="1025" y="1422"/>
                  </a:lnTo>
                  <a:lnTo>
                    <a:pt x="1019" y="1425"/>
                  </a:lnTo>
                  <a:lnTo>
                    <a:pt x="1015" y="1428"/>
                  </a:lnTo>
                  <a:lnTo>
                    <a:pt x="1011" y="1432"/>
                  </a:lnTo>
                  <a:lnTo>
                    <a:pt x="1008" y="1436"/>
                  </a:lnTo>
                  <a:lnTo>
                    <a:pt x="1007" y="1442"/>
                  </a:lnTo>
                  <a:lnTo>
                    <a:pt x="1005" y="1447"/>
                  </a:lnTo>
                  <a:lnTo>
                    <a:pt x="1005" y="1453"/>
                  </a:lnTo>
                  <a:lnTo>
                    <a:pt x="1008" y="1481"/>
                  </a:lnTo>
                  <a:lnTo>
                    <a:pt x="1008" y="1481"/>
                  </a:lnTo>
                  <a:lnTo>
                    <a:pt x="976" y="1489"/>
                  </a:lnTo>
                  <a:lnTo>
                    <a:pt x="938" y="1496"/>
                  </a:lnTo>
                  <a:lnTo>
                    <a:pt x="897" y="1501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54" y="1502"/>
                  </a:lnTo>
                  <a:lnTo>
                    <a:pt x="820" y="1501"/>
                  </a:lnTo>
                  <a:lnTo>
                    <a:pt x="788" y="1499"/>
                  </a:lnTo>
                  <a:lnTo>
                    <a:pt x="757" y="1496"/>
                  </a:lnTo>
                  <a:lnTo>
                    <a:pt x="728" y="1494"/>
                  </a:lnTo>
                  <a:lnTo>
                    <a:pt x="676" y="1485"/>
                  </a:lnTo>
                  <a:lnTo>
                    <a:pt x="637" y="1478"/>
                  </a:lnTo>
                  <a:lnTo>
                    <a:pt x="637" y="1478"/>
                  </a:lnTo>
                  <a:lnTo>
                    <a:pt x="666" y="1265"/>
                  </a:lnTo>
                  <a:lnTo>
                    <a:pt x="686" y="1132"/>
                  </a:lnTo>
                  <a:lnTo>
                    <a:pt x="704" y="1020"/>
                  </a:lnTo>
                  <a:lnTo>
                    <a:pt x="704" y="1020"/>
                  </a:lnTo>
                  <a:lnTo>
                    <a:pt x="704" y="1014"/>
                  </a:lnTo>
                  <a:lnTo>
                    <a:pt x="704" y="1007"/>
                  </a:lnTo>
                  <a:lnTo>
                    <a:pt x="703" y="1001"/>
                  </a:lnTo>
                  <a:lnTo>
                    <a:pt x="698" y="996"/>
                  </a:lnTo>
                  <a:lnTo>
                    <a:pt x="698" y="996"/>
                  </a:lnTo>
                  <a:lnTo>
                    <a:pt x="694" y="992"/>
                  </a:lnTo>
                  <a:lnTo>
                    <a:pt x="690" y="987"/>
                  </a:lnTo>
                  <a:lnTo>
                    <a:pt x="684" y="985"/>
                  </a:lnTo>
                  <a:lnTo>
                    <a:pt x="679" y="983"/>
                  </a:lnTo>
                  <a:lnTo>
                    <a:pt x="679" y="983"/>
                  </a:lnTo>
                  <a:lnTo>
                    <a:pt x="646" y="978"/>
                  </a:lnTo>
                  <a:lnTo>
                    <a:pt x="616" y="972"/>
                  </a:lnTo>
                  <a:lnTo>
                    <a:pt x="586" y="965"/>
                  </a:lnTo>
                  <a:lnTo>
                    <a:pt x="558" y="955"/>
                  </a:lnTo>
                  <a:lnTo>
                    <a:pt x="530" y="945"/>
                  </a:lnTo>
                  <a:lnTo>
                    <a:pt x="503" y="936"/>
                  </a:lnTo>
                  <a:lnTo>
                    <a:pt x="478" y="923"/>
                  </a:lnTo>
                  <a:lnTo>
                    <a:pt x="454" y="909"/>
                  </a:lnTo>
                  <a:lnTo>
                    <a:pt x="431" y="895"/>
                  </a:lnTo>
                  <a:lnTo>
                    <a:pt x="408" y="878"/>
                  </a:lnTo>
                  <a:lnTo>
                    <a:pt x="387" y="861"/>
                  </a:lnTo>
                  <a:lnTo>
                    <a:pt x="366" y="843"/>
                  </a:lnTo>
                  <a:lnTo>
                    <a:pt x="346" y="823"/>
                  </a:lnTo>
                  <a:lnTo>
                    <a:pt x="328" y="802"/>
                  </a:lnTo>
                  <a:lnTo>
                    <a:pt x="311" y="780"/>
                  </a:lnTo>
                  <a:lnTo>
                    <a:pt x="296" y="757"/>
                  </a:lnTo>
                  <a:lnTo>
                    <a:pt x="296" y="757"/>
                  </a:lnTo>
                  <a:lnTo>
                    <a:pt x="289" y="750"/>
                  </a:lnTo>
                  <a:lnTo>
                    <a:pt x="281" y="745"/>
                  </a:lnTo>
                  <a:lnTo>
                    <a:pt x="272" y="743"/>
                  </a:lnTo>
                  <a:lnTo>
                    <a:pt x="262" y="745"/>
                  </a:lnTo>
                  <a:lnTo>
                    <a:pt x="262" y="745"/>
                  </a:lnTo>
                  <a:lnTo>
                    <a:pt x="243" y="748"/>
                  </a:lnTo>
                  <a:lnTo>
                    <a:pt x="222" y="749"/>
                  </a:lnTo>
                  <a:lnTo>
                    <a:pt x="222" y="749"/>
                  </a:lnTo>
                  <a:lnTo>
                    <a:pt x="210" y="749"/>
                  </a:lnTo>
                  <a:lnTo>
                    <a:pt x="198" y="748"/>
                  </a:lnTo>
                  <a:lnTo>
                    <a:pt x="185" y="745"/>
                  </a:lnTo>
                  <a:lnTo>
                    <a:pt x="173" y="742"/>
                  </a:lnTo>
                  <a:lnTo>
                    <a:pt x="161" y="738"/>
                  </a:lnTo>
                  <a:lnTo>
                    <a:pt x="149" y="734"/>
                  </a:lnTo>
                  <a:lnTo>
                    <a:pt x="138" y="727"/>
                  </a:lnTo>
                  <a:lnTo>
                    <a:pt x="126" y="720"/>
                  </a:lnTo>
                  <a:lnTo>
                    <a:pt x="117" y="713"/>
                  </a:lnTo>
                  <a:lnTo>
                    <a:pt x="107" y="704"/>
                  </a:lnTo>
                  <a:lnTo>
                    <a:pt x="97" y="694"/>
                  </a:lnTo>
                  <a:lnTo>
                    <a:pt x="89" y="683"/>
                  </a:lnTo>
                  <a:lnTo>
                    <a:pt x="82" y="670"/>
                  </a:lnTo>
                  <a:lnTo>
                    <a:pt x="75" y="658"/>
                  </a:lnTo>
                  <a:lnTo>
                    <a:pt x="69" y="644"/>
                  </a:lnTo>
                  <a:lnTo>
                    <a:pt x="65" y="628"/>
                  </a:lnTo>
                  <a:lnTo>
                    <a:pt x="65" y="628"/>
                  </a:lnTo>
                  <a:lnTo>
                    <a:pt x="62" y="613"/>
                  </a:lnTo>
                  <a:lnTo>
                    <a:pt x="62" y="598"/>
                  </a:lnTo>
                  <a:lnTo>
                    <a:pt x="62" y="582"/>
                  </a:lnTo>
                  <a:lnTo>
                    <a:pt x="65" y="567"/>
                  </a:lnTo>
                  <a:lnTo>
                    <a:pt x="69" y="553"/>
                  </a:lnTo>
                  <a:lnTo>
                    <a:pt x="75" y="537"/>
                  </a:lnTo>
                  <a:lnTo>
                    <a:pt x="83" y="525"/>
                  </a:lnTo>
                  <a:lnTo>
                    <a:pt x="91" y="511"/>
                  </a:lnTo>
                  <a:lnTo>
                    <a:pt x="91" y="511"/>
                  </a:lnTo>
                  <a:lnTo>
                    <a:pt x="104" y="497"/>
                  </a:lnTo>
                  <a:lnTo>
                    <a:pt x="119" y="485"/>
                  </a:lnTo>
                  <a:lnTo>
                    <a:pt x="135" y="474"/>
                  </a:lnTo>
                  <a:lnTo>
                    <a:pt x="152" y="466"/>
                  </a:lnTo>
                  <a:lnTo>
                    <a:pt x="171" y="460"/>
                  </a:lnTo>
                  <a:lnTo>
                    <a:pt x="191" y="456"/>
                  </a:lnTo>
                  <a:lnTo>
                    <a:pt x="212" y="453"/>
                  </a:lnTo>
                  <a:lnTo>
                    <a:pt x="234" y="453"/>
                  </a:lnTo>
                  <a:lnTo>
                    <a:pt x="234" y="453"/>
                  </a:lnTo>
                  <a:lnTo>
                    <a:pt x="240" y="453"/>
                  </a:lnTo>
                  <a:lnTo>
                    <a:pt x="247" y="452"/>
                  </a:lnTo>
                  <a:lnTo>
                    <a:pt x="253" y="449"/>
                  </a:lnTo>
                  <a:lnTo>
                    <a:pt x="257" y="445"/>
                  </a:lnTo>
                  <a:lnTo>
                    <a:pt x="257" y="445"/>
                  </a:lnTo>
                  <a:lnTo>
                    <a:pt x="261" y="439"/>
                  </a:lnTo>
                  <a:lnTo>
                    <a:pt x="264" y="434"/>
                  </a:lnTo>
                  <a:lnTo>
                    <a:pt x="265" y="428"/>
                  </a:lnTo>
                  <a:lnTo>
                    <a:pt x="267" y="421"/>
                  </a:lnTo>
                  <a:lnTo>
                    <a:pt x="265" y="414"/>
                  </a:lnTo>
                  <a:lnTo>
                    <a:pt x="265" y="414"/>
                  </a:lnTo>
                  <a:lnTo>
                    <a:pt x="264" y="377"/>
                  </a:lnTo>
                  <a:lnTo>
                    <a:pt x="264" y="349"/>
                  </a:lnTo>
                  <a:lnTo>
                    <a:pt x="265" y="328"/>
                  </a:lnTo>
                  <a:lnTo>
                    <a:pt x="268" y="314"/>
                  </a:lnTo>
                  <a:lnTo>
                    <a:pt x="271" y="303"/>
                  </a:lnTo>
                  <a:lnTo>
                    <a:pt x="274" y="297"/>
                  </a:lnTo>
                  <a:lnTo>
                    <a:pt x="276" y="293"/>
                  </a:lnTo>
                  <a:lnTo>
                    <a:pt x="276" y="293"/>
                  </a:lnTo>
                  <a:lnTo>
                    <a:pt x="283" y="293"/>
                  </a:lnTo>
                  <a:lnTo>
                    <a:pt x="283" y="293"/>
                  </a:lnTo>
                  <a:lnTo>
                    <a:pt x="289" y="295"/>
                  </a:lnTo>
                  <a:lnTo>
                    <a:pt x="293" y="297"/>
                  </a:lnTo>
                  <a:lnTo>
                    <a:pt x="297" y="303"/>
                  </a:lnTo>
                  <a:lnTo>
                    <a:pt x="302" y="310"/>
                  </a:lnTo>
                  <a:lnTo>
                    <a:pt x="309" y="330"/>
                  </a:lnTo>
                  <a:lnTo>
                    <a:pt x="314" y="355"/>
                  </a:lnTo>
                  <a:lnTo>
                    <a:pt x="318" y="383"/>
                  </a:lnTo>
                  <a:lnTo>
                    <a:pt x="323" y="412"/>
                  </a:lnTo>
                  <a:lnTo>
                    <a:pt x="328" y="473"/>
                  </a:lnTo>
                  <a:lnTo>
                    <a:pt x="331" y="492"/>
                  </a:lnTo>
                  <a:lnTo>
                    <a:pt x="331" y="492"/>
                  </a:lnTo>
                  <a:lnTo>
                    <a:pt x="334" y="523"/>
                  </a:lnTo>
                  <a:lnTo>
                    <a:pt x="339" y="556"/>
                  </a:lnTo>
                  <a:lnTo>
                    <a:pt x="351" y="616"/>
                  </a:lnTo>
                  <a:lnTo>
                    <a:pt x="362" y="662"/>
                  </a:lnTo>
                  <a:lnTo>
                    <a:pt x="366" y="682"/>
                  </a:lnTo>
                  <a:lnTo>
                    <a:pt x="366" y="682"/>
                  </a:lnTo>
                  <a:lnTo>
                    <a:pt x="369" y="687"/>
                  </a:lnTo>
                  <a:lnTo>
                    <a:pt x="372" y="693"/>
                  </a:lnTo>
                  <a:lnTo>
                    <a:pt x="372" y="693"/>
                  </a:lnTo>
                  <a:lnTo>
                    <a:pt x="397" y="724"/>
                  </a:lnTo>
                  <a:lnTo>
                    <a:pt x="422" y="752"/>
                  </a:lnTo>
                  <a:lnTo>
                    <a:pt x="447" y="776"/>
                  </a:lnTo>
                  <a:lnTo>
                    <a:pt x="473" y="798"/>
                  </a:lnTo>
                  <a:lnTo>
                    <a:pt x="499" y="818"/>
                  </a:lnTo>
                  <a:lnTo>
                    <a:pt x="525" y="835"/>
                  </a:lnTo>
                  <a:lnTo>
                    <a:pt x="551" y="849"/>
                  </a:lnTo>
                  <a:lnTo>
                    <a:pt x="576" y="861"/>
                  </a:lnTo>
                  <a:lnTo>
                    <a:pt x="602" y="871"/>
                  </a:lnTo>
                  <a:lnTo>
                    <a:pt x="627" y="879"/>
                  </a:lnTo>
                  <a:lnTo>
                    <a:pt x="651" y="886"/>
                  </a:lnTo>
                  <a:lnTo>
                    <a:pt x="674" y="892"/>
                  </a:lnTo>
                  <a:lnTo>
                    <a:pt x="698" y="896"/>
                  </a:lnTo>
                  <a:lnTo>
                    <a:pt x="721" y="899"/>
                  </a:lnTo>
                  <a:lnTo>
                    <a:pt x="763" y="903"/>
                  </a:lnTo>
                  <a:lnTo>
                    <a:pt x="763" y="903"/>
                  </a:lnTo>
                  <a:lnTo>
                    <a:pt x="767" y="902"/>
                  </a:lnTo>
                  <a:lnTo>
                    <a:pt x="773" y="900"/>
                  </a:lnTo>
                  <a:lnTo>
                    <a:pt x="777" y="899"/>
                  </a:lnTo>
                  <a:lnTo>
                    <a:pt x="781" y="896"/>
                  </a:lnTo>
                  <a:lnTo>
                    <a:pt x="787" y="888"/>
                  </a:lnTo>
                  <a:lnTo>
                    <a:pt x="792" y="878"/>
                  </a:lnTo>
                  <a:lnTo>
                    <a:pt x="796" y="868"/>
                  </a:lnTo>
                  <a:lnTo>
                    <a:pt x="799" y="858"/>
                  </a:lnTo>
                  <a:lnTo>
                    <a:pt x="801" y="846"/>
                  </a:lnTo>
                  <a:lnTo>
                    <a:pt x="803" y="808"/>
                  </a:lnTo>
                  <a:lnTo>
                    <a:pt x="803" y="808"/>
                  </a:lnTo>
                  <a:lnTo>
                    <a:pt x="802" y="801"/>
                  </a:lnTo>
                  <a:lnTo>
                    <a:pt x="801" y="797"/>
                  </a:lnTo>
                  <a:lnTo>
                    <a:pt x="799" y="791"/>
                  </a:lnTo>
                  <a:lnTo>
                    <a:pt x="796" y="787"/>
                  </a:lnTo>
                  <a:lnTo>
                    <a:pt x="792" y="783"/>
                  </a:lnTo>
                  <a:lnTo>
                    <a:pt x="788" y="780"/>
                  </a:lnTo>
                  <a:lnTo>
                    <a:pt x="782" y="777"/>
                  </a:lnTo>
                  <a:lnTo>
                    <a:pt x="777" y="776"/>
                  </a:lnTo>
                  <a:lnTo>
                    <a:pt x="777" y="776"/>
                  </a:lnTo>
                  <a:lnTo>
                    <a:pt x="743" y="770"/>
                  </a:lnTo>
                  <a:lnTo>
                    <a:pt x="711" y="762"/>
                  </a:lnTo>
                  <a:lnTo>
                    <a:pt x="680" y="752"/>
                  </a:lnTo>
                  <a:lnTo>
                    <a:pt x="652" y="739"/>
                  </a:lnTo>
                  <a:lnTo>
                    <a:pt x="625" y="725"/>
                  </a:lnTo>
                  <a:lnTo>
                    <a:pt x="600" y="710"/>
                  </a:lnTo>
                  <a:lnTo>
                    <a:pt x="578" y="693"/>
                  </a:lnTo>
                  <a:lnTo>
                    <a:pt x="558" y="673"/>
                  </a:lnTo>
                  <a:lnTo>
                    <a:pt x="540" y="652"/>
                  </a:lnTo>
                  <a:lnTo>
                    <a:pt x="523" y="630"/>
                  </a:lnTo>
                  <a:lnTo>
                    <a:pt x="510" y="606"/>
                  </a:lnTo>
                  <a:lnTo>
                    <a:pt x="499" y="581"/>
                  </a:lnTo>
                  <a:lnTo>
                    <a:pt x="489" y="554"/>
                  </a:lnTo>
                  <a:lnTo>
                    <a:pt x="484" y="526"/>
                  </a:lnTo>
                  <a:lnTo>
                    <a:pt x="480" y="497"/>
                  </a:lnTo>
                  <a:lnTo>
                    <a:pt x="478" y="466"/>
                  </a:lnTo>
                  <a:lnTo>
                    <a:pt x="478" y="466"/>
                  </a:lnTo>
                  <a:lnTo>
                    <a:pt x="480" y="448"/>
                  </a:lnTo>
                  <a:lnTo>
                    <a:pt x="481" y="428"/>
                  </a:lnTo>
                  <a:lnTo>
                    <a:pt x="482" y="410"/>
                  </a:lnTo>
                  <a:lnTo>
                    <a:pt x="485" y="391"/>
                  </a:lnTo>
                  <a:lnTo>
                    <a:pt x="494" y="355"/>
                  </a:lnTo>
                  <a:lnTo>
                    <a:pt x="506" y="320"/>
                  </a:lnTo>
                  <a:lnTo>
                    <a:pt x="522" y="285"/>
                  </a:lnTo>
                  <a:lnTo>
                    <a:pt x="540" y="251"/>
                  </a:lnTo>
                  <a:lnTo>
                    <a:pt x="550" y="236"/>
                  </a:lnTo>
                  <a:lnTo>
                    <a:pt x="561" y="220"/>
                  </a:lnTo>
                  <a:lnTo>
                    <a:pt x="572" y="205"/>
                  </a:lnTo>
                  <a:lnTo>
                    <a:pt x="583" y="190"/>
                  </a:lnTo>
                  <a:lnTo>
                    <a:pt x="597" y="175"/>
                  </a:lnTo>
                  <a:lnTo>
                    <a:pt x="610" y="163"/>
                  </a:lnTo>
                  <a:lnTo>
                    <a:pt x="624" y="149"/>
                  </a:lnTo>
                  <a:lnTo>
                    <a:pt x="639" y="138"/>
                  </a:lnTo>
                  <a:lnTo>
                    <a:pt x="655" y="126"/>
                  </a:lnTo>
                  <a:lnTo>
                    <a:pt x="670" y="115"/>
                  </a:lnTo>
                  <a:lnTo>
                    <a:pt x="687" y="105"/>
                  </a:lnTo>
                  <a:lnTo>
                    <a:pt x="705" y="97"/>
                  </a:lnTo>
                  <a:lnTo>
                    <a:pt x="722" y="89"/>
                  </a:lnTo>
                  <a:lnTo>
                    <a:pt x="740" y="82"/>
                  </a:lnTo>
                  <a:lnTo>
                    <a:pt x="760" y="76"/>
                  </a:lnTo>
                  <a:lnTo>
                    <a:pt x="778" y="70"/>
                  </a:lnTo>
                  <a:lnTo>
                    <a:pt x="799" y="66"/>
                  </a:lnTo>
                  <a:lnTo>
                    <a:pt x="819" y="63"/>
                  </a:lnTo>
                  <a:lnTo>
                    <a:pt x="840" y="62"/>
                  </a:lnTo>
                  <a:lnTo>
                    <a:pt x="861" y="61"/>
                  </a:lnTo>
                  <a:lnTo>
                    <a:pt x="861" y="61"/>
                  </a:lnTo>
                  <a:lnTo>
                    <a:pt x="882" y="62"/>
                  </a:lnTo>
                  <a:lnTo>
                    <a:pt x="902" y="63"/>
                  </a:lnTo>
                  <a:lnTo>
                    <a:pt x="921" y="66"/>
                  </a:lnTo>
                  <a:lnTo>
                    <a:pt x="939" y="70"/>
                  </a:lnTo>
                  <a:lnTo>
                    <a:pt x="959" y="76"/>
                  </a:lnTo>
                  <a:lnTo>
                    <a:pt x="976" y="82"/>
                  </a:lnTo>
                  <a:lnTo>
                    <a:pt x="994" y="90"/>
                  </a:lnTo>
                  <a:lnTo>
                    <a:pt x="1011" y="98"/>
                  </a:lnTo>
                  <a:lnTo>
                    <a:pt x="1028" y="107"/>
                  </a:lnTo>
                  <a:lnTo>
                    <a:pt x="1043" y="117"/>
                  </a:lnTo>
                  <a:lnTo>
                    <a:pt x="1059" y="128"/>
                  </a:lnTo>
                  <a:lnTo>
                    <a:pt x="1074" y="140"/>
                  </a:lnTo>
                  <a:lnTo>
                    <a:pt x="1088" y="153"/>
                  </a:lnTo>
                  <a:lnTo>
                    <a:pt x="1102" y="166"/>
                  </a:lnTo>
                  <a:lnTo>
                    <a:pt x="1115" y="180"/>
                  </a:lnTo>
                  <a:lnTo>
                    <a:pt x="1127" y="195"/>
                  </a:lnTo>
                  <a:lnTo>
                    <a:pt x="1138" y="209"/>
                  </a:lnTo>
                  <a:lnTo>
                    <a:pt x="1150" y="226"/>
                  </a:lnTo>
                  <a:lnTo>
                    <a:pt x="1171" y="258"/>
                  </a:lnTo>
                  <a:lnTo>
                    <a:pt x="1188" y="293"/>
                  </a:lnTo>
                  <a:lnTo>
                    <a:pt x="1202" y="330"/>
                  </a:lnTo>
                  <a:lnTo>
                    <a:pt x="1213" y="366"/>
                  </a:lnTo>
                  <a:lnTo>
                    <a:pt x="1221" y="404"/>
                  </a:lnTo>
                  <a:lnTo>
                    <a:pt x="1227" y="442"/>
                  </a:lnTo>
                  <a:lnTo>
                    <a:pt x="1228" y="462"/>
                  </a:lnTo>
                  <a:lnTo>
                    <a:pt x="1228" y="480"/>
                  </a:lnTo>
                  <a:lnTo>
                    <a:pt x="1228" y="480"/>
                  </a:lnTo>
                  <a:lnTo>
                    <a:pt x="1228" y="502"/>
                  </a:lnTo>
                  <a:lnTo>
                    <a:pt x="1227" y="523"/>
                  </a:lnTo>
                  <a:lnTo>
                    <a:pt x="1224" y="543"/>
                  </a:lnTo>
                  <a:lnTo>
                    <a:pt x="1220" y="563"/>
                  </a:lnTo>
                  <a:lnTo>
                    <a:pt x="1214" y="581"/>
                  </a:lnTo>
                  <a:lnTo>
                    <a:pt x="1209" y="598"/>
                  </a:lnTo>
                  <a:lnTo>
                    <a:pt x="1203" y="613"/>
                  </a:lnTo>
                  <a:lnTo>
                    <a:pt x="1195" y="628"/>
                  </a:lnTo>
                  <a:lnTo>
                    <a:pt x="1188" y="642"/>
                  </a:lnTo>
                  <a:lnTo>
                    <a:pt x="1178" y="655"/>
                  </a:lnTo>
                  <a:lnTo>
                    <a:pt x="1169" y="668"/>
                  </a:lnTo>
                  <a:lnTo>
                    <a:pt x="1158" y="679"/>
                  </a:lnTo>
                  <a:lnTo>
                    <a:pt x="1148" y="690"/>
                  </a:lnTo>
                  <a:lnTo>
                    <a:pt x="1137" y="700"/>
                  </a:lnTo>
                  <a:lnTo>
                    <a:pt x="1113" y="718"/>
                  </a:lnTo>
                  <a:lnTo>
                    <a:pt x="1088" y="734"/>
                  </a:lnTo>
                  <a:lnTo>
                    <a:pt x="1061" y="745"/>
                  </a:lnTo>
                  <a:lnTo>
                    <a:pt x="1035" y="756"/>
                  </a:lnTo>
                  <a:lnTo>
                    <a:pt x="1007" y="764"/>
                  </a:lnTo>
                  <a:lnTo>
                    <a:pt x="980" y="770"/>
                  </a:lnTo>
                  <a:lnTo>
                    <a:pt x="953" y="774"/>
                  </a:lnTo>
                  <a:lnTo>
                    <a:pt x="928" y="778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4" y="780"/>
                  </a:lnTo>
                  <a:lnTo>
                    <a:pt x="900" y="790"/>
                  </a:lnTo>
                  <a:lnTo>
                    <a:pt x="897" y="800"/>
                  </a:lnTo>
                  <a:lnTo>
                    <a:pt x="895" y="818"/>
                  </a:lnTo>
                  <a:lnTo>
                    <a:pt x="896" y="836"/>
                  </a:lnTo>
                  <a:lnTo>
                    <a:pt x="897" y="853"/>
                  </a:lnTo>
                  <a:lnTo>
                    <a:pt x="902" y="867"/>
                  </a:lnTo>
                  <a:lnTo>
                    <a:pt x="904" y="878"/>
                  </a:lnTo>
                  <a:lnTo>
                    <a:pt x="909" y="888"/>
                  </a:lnTo>
                  <a:lnTo>
                    <a:pt x="909" y="888"/>
                  </a:lnTo>
                  <a:lnTo>
                    <a:pt x="928" y="891"/>
                  </a:lnTo>
                  <a:lnTo>
                    <a:pt x="956" y="893"/>
                  </a:lnTo>
                  <a:lnTo>
                    <a:pt x="990" y="899"/>
                  </a:lnTo>
                  <a:lnTo>
                    <a:pt x="990" y="899"/>
                  </a:lnTo>
                  <a:lnTo>
                    <a:pt x="989" y="899"/>
                  </a:lnTo>
                  <a:lnTo>
                    <a:pt x="989" y="899"/>
                  </a:lnTo>
                  <a:lnTo>
                    <a:pt x="1019" y="906"/>
                  </a:lnTo>
                  <a:lnTo>
                    <a:pt x="1050" y="914"/>
                  </a:lnTo>
                  <a:lnTo>
                    <a:pt x="1078" y="926"/>
                  </a:lnTo>
                  <a:lnTo>
                    <a:pt x="1105" y="938"/>
                  </a:lnTo>
                  <a:lnTo>
                    <a:pt x="1130" y="952"/>
                  </a:lnTo>
                  <a:lnTo>
                    <a:pt x="1153" y="969"/>
                  </a:lnTo>
                  <a:lnTo>
                    <a:pt x="1174" y="987"/>
                  </a:lnTo>
                  <a:lnTo>
                    <a:pt x="1190" y="1008"/>
                  </a:lnTo>
                  <a:lnTo>
                    <a:pt x="1190" y="1008"/>
                  </a:lnTo>
                  <a:lnTo>
                    <a:pt x="1207" y="1031"/>
                  </a:lnTo>
                  <a:lnTo>
                    <a:pt x="1220" y="1053"/>
                  </a:lnTo>
                  <a:lnTo>
                    <a:pt x="1230" y="1079"/>
                  </a:lnTo>
                  <a:lnTo>
                    <a:pt x="1238" y="1105"/>
                  </a:lnTo>
                  <a:lnTo>
                    <a:pt x="1242" y="1132"/>
                  </a:lnTo>
                  <a:lnTo>
                    <a:pt x="1244" y="1160"/>
                  </a:lnTo>
                  <a:lnTo>
                    <a:pt x="1242" y="1189"/>
                  </a:lnTo>
                  <a:lnTo>
                    <a:pt x="1239" y="1219"/>
                  </a:lnTo>
                  <a:lnTo>
                    <a:pt x="1239" y="12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4870697" y="3857628"/>
            <a:ext cx="3701831" cy="2143140"/>
            <a:chOff x="6529383" y="4929198"/>
            <a:chExt cx="1944216" cy="1071570"/>
          </a:xfrm>
        </p:grpSpPr>
        <p:sp>
          <p:nvSpPr>
            <p:cNvPr id="55" name="Freeform 292"/>
            <p:cNvSpPr>
              <a:spLocks/>
            </p:cNvSpPr>
            <p:nvPr/>
          </p:nvSpPr>
          <p:spPr bwMode="auto">
            <a:xfrm flipH="1">
              <a:off x="6643700" y="4929198"/>
              <a:ext cx="1679820" cy="1071570"/>
            </a:xfrm>
            <a:custGeom>
              <a:avLst/>
              <a:gdLst>
                <a:gd name="T0" fmla="*/ 4400 w 4868"/>
                <a:gd name="T1" fmla="*/ 3034 h 3977"/>
                <a:gd name="T2" fmla="*/ 4519 w 4868"/>
                <a:gd name="T3" fmla="*/ 2902 h 3977"/>
                <a:gd name="T4" fmla="*/ 4631 w 4868"/>
                <a:gd name="T5" fmla="*/ 2743 h 3977"/>
                <a:gd name="T6" fmla="*/ 4728 w 4868"/>
                <a:gd name="T7" fmla="*/ 2568 h 3977"/>
                <a:gd name="T8" fmla="*/ 4795 w 4868"/>
                <a:gd name="T9" fmla="*/ 2389 h 3977"/>
                <a:gd name="T10" fmla="*/ 4849 w 4868"/>
                <a:gd name="T11" fmla="*/ 2161 h 3977"/>
                <a:gd name="T12" fmla="*/ 4868 w 4868"/>
                <a:gd name="T13" fmla="*/ 1935 h 3977"/>
                <a:gd name="T14" fmla="*/ 4861 w 4868"/>
                <a:gd name="T15" fmla="*/ 1713 h 3977"/>
                <a:gd name="T16" fmla="*/ 4844 w 4868"/>
                <a:gd name="T17" fmla="*/ 1609 h 3977"/>
                <a:gd name="T18" fmla="*/ 4758 w 4868"/>
                <a:gd name="T19" fmla="*/ 1316 h 3977"/>
                <a:gd name="T20" fmla="*/ 4635 w 4868"/>
                <a:gd name="T21" fmla="*/ 1073 h 3977"/>
                <a:gd name="T22" fmla="*/ 4543 w 4868"/>
                <a:gd name="T23" fmla="*/ 935 h 3977"/>
                <a:gd name="T24" fmla="*/ 4422 w 4868"/>
                <a:gd name="T25" fmla="*/ 789 h 3977"/>
                <a:gd name="T26" fmla="*/ 4189 w 4868"/>
                <a:gd name="T27" fmla="*/ 569 h 3977"/>
                <a:gd name="T28" fmla="*/ 4086 w 4868"/>
                <a:gd name="T29" fmla="*/ 493 h 3977"/>
                <a:gd name="T30" fmla="*/ 3717 w 4868"/>
                <a:gd name="T31" fmla="*/ 274 h 3977"/>
                <a:gd name="T32" fmla="*/ 3599 w 4868"/>
                <a:gd name="T33" fmla="*/ 220 h 3977"/>
                <a:gd name="T34" fmla="*/ 3250 w 4868"/>
                <a:gd name="T35" fmla="*/ 103 h 3977"/>
                <a:gd name="T36" fmla="*/ 2940 w 4868"/>
                <a:gd name="T37" fmla="*/ 35 h 3977"/>
                <a:gd name="T38" fmla="*/ 2737 w 4868"/>
                <a:gd name="T39" fmla="*/ 11 h 3977"/>
                <a:gd name="T40" fmla="*/ 2278 w 4868"/>
                <a:gd name="T41" fmla="*/ 6 h 3977"/>
                <a:gd name="T42" fmla="*/ 2101 w 4868"/>
                <a:gd name="T43" fmla="*/ 20 h 3977"/>
                <a:gd name="T44" fmla="*/ 1728 w 4868"/>
                <a:gd name="T45" fmla="*/ 88 h 3977"/>
                <a:gd name="T46" fmla="*/ 1468 w 4868"/>
                <a:gd name="T47" fmla="*/ 162 h 3977"/>
                <a:gd name="T48" fmla="*/ 1302 w 4868"/>
                <a:gd name="T49" fmla="*/ 220 h 3977"/>
                <a:gd name="T50" fmla="*/ 1028 w 4868"/>
                <a:gd name="T51" fmla="*/ 349 h 3977"/>
                <a:gd name="T52" fmla="*/ 748 w 4868"/>
                <a:gd name="T53" fmla="*/ 523 h 3977"/>
                <a:gd name="T54" fmla="*/ 593 w 4868"/>
                <a:gd name="T55" fmla="*/ 649 h 3977"/>
                <a:gd name="T56" fmla="*/ 418 w 4868"/>
                <a:gd name="T57" fmla="*/ 830 h 3977"/>
                <a:gd name="T58" fmla="*/ 341 w 4868"/>
                <a:gd name="T59" fmla="*/ 926 h 3977"/>
                <a:gd name="T60" fmla="*/ 201 w 4868"/>
                <a:gd name="T61" fmla="*/ 1155 h 3977"/>
                <a:gd name="T62" fmla="*/ 145 w 4868"/>
                <a:gd name="T63" fmla="*/ 1276 h 3977"/>
                <a:gd name="T64" fmla="*/ 45 w 4868"/>
                <a:gd name="T65" fmla="*/ 1605 h 3977"/>
                <a:gd name="T66" fmla="*/ 18 w 4868"/>
                <a:gd name="T67" fmla="*/ 1743 h 3977"/>
                <a:gd name="T68" fmla="*/ 2 w 4868"/>
                <a:gd name="T69" fmla="*/ 1900 h 3977"/>
                <a:gd name="T70" fmla="*/ 4 w 4868"/>
                <a:gd name="T71" fmla="*/ 2137 h 3977"/>
                <a:gd name="T72" fmla="*/ 24 w 4868"/>
                <a:gd name="T73" fmla="*/ 2280 h 3977"/>
                <a:gd name="T74" fmla="*/ 76 w 4868"/>
                <a:gd name="T75" fmla="*/ 2482 h 3977"/>
                <a:gd name="T76" fmla="*/ 138 w 4868"/>
                <a:gd name="T77" fmla="*/ 2639 h 3977"/>
                <a:gd name="T78" fmla="*/ 250 w 4868"/>
                <a:gd name="T79" fmla="*/ 2848 h 3977"/>
                <a:gd name="T80" fmla="*/ 479 w 4868"/>
                <a:gd name="T81" fmla="*/ 3208 h 3977"/>
                <a:gd name="T82" fmla="*/ 561 w 4868"/>
                <a:gd name="T83" fmla="*/ 3421 h 3977"/>
                <a:gd name="T84" fmla="*/ 589 w 4868"/>
                <a:gd name="T85" fmla="*/ 3609 h 3977"/>
                <a:gd name="T86" fmla="*/ 543 w 4868"/>
                <a:gd name="T87" fmla="*/ 3874 h 3977"/>
                <a:gd name="T88" fmla="*/ 539 w 4868"/>
                <a:gd name="T89" fmla="*/ 3962 h 3977"/>
                <a:gd name="T90" fmla="*/ 754 w 4868"/>
                <a:gd name="T91" fmla="*/ 3852 h 3977"/>
                <a:gd name="T92" fmla="*/ 1147 w 4868"/>
                <a:gd name="T93" fmla="*/ 3589 h 3977"/>
                <a:gd name="T94" fmla="*/ 1250 w 4868"/>
                <a:gd name="T95" fmla="*/ 3557 h 3977"/>
                <a:gd name="T96" fmla="*/ 1425 w 4868"/>
                <a:gd name="T97" fmla="*/ 3594 h 3977"/>
                <a:gd name="T98" fmla="*/ 1864 w 4868"/>
                <a:gd name="T99" fmla="*/ 3691 h 3977"/>
                <a:gd name="T100" fmla="*/ 1918 w 4868"/>
                <a:gd name="T101" fmla="*/ 3701 h 3977"/>
                <a:gd name="T102" fmla="*/ 2334 w 4868"/>
                <a:gd name="T103" fmla="*/ 3744 h 3977"/>
                <a:gd name="T104" fmla="*/ 2743 w 4868"/>
                <a:gd name="T105" fmla="*/ 3745 h 3977"/>
                <a:gd name="T106" fmla="*/ 2922 w 4868"/>
                <a:gd name="T107" fmla="*/ 3730 h 3977"/>
                <a:gd name="T108" fmla="*/ 3226 w 4868"/>
                <a:gd name="T109" fmla="*/ 3674 h 3977"/>
                <a:gd name="T110" fmla="*/ 3554 w 4868"/>
                <a:gd name="T111" fmla="*/ 3570 h 3977"/>
                <a:gd name="T112" fmla="*/ 3678 w 4868"/>
                <a:gd name="T113" fmla="*/ 3518 h 3977"/>
                <a:gd name="T114" fmla="*/ 4103 w 4868"/>
                <a:gd name="T115" fmla="*/ 3281 h 3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68" h="3977">
                  <a:moveTo>
                    <a:pt x="4213" y="3200"/>
                  </a:moveTo>
                  <a:lnTo>
                    <a:pt x="4213" y="3200"/>
                  </a:lnTo>
                  <a:lnTo>
                    <a:pt x="4275" y="3150"/>
                  </a:lnTo>
                  <a:lnTo>
                    <a:pt x="4275" y="3150"/>
                  </a:lnTo>
                  <a:lnTo>
                    <a:pt x="4338" y="3094"/>
                  </a:lnTo>
                  <a:lnTo>
                    <a:pt x="4400" y="3034"/>
                  </a:lnTo>
                  <a:lnTo>
                    <a:pt x="4400" y="3034"/>
                  </a:lnTo>
                  <a:lnTo>
                    <a:pt x="4456" y="2977"/>
                  </a:lnTo>
                  <a:lnTo>
                    <a:pt x="4508" y="2917"/>
                  </a:lnTo>
                  <a:lnTo>
                    <a:pt x="4508" y="2917"/>
                  </a:lnTo>
                  <a:lnTo>
                    <a:pt x="4519" y="2902"/>
                  </a:lnTo>
                  <a:lnTo>
                    <a:pt x="4519" y="2902"/>
                  </a:lnTo>
                  <a:lnTo>
                    <a:pt x="4534" y="2885"/>
                  </a:lnTo>
                  <a:lnTo>
                    <a:pt x="4534" y="2885"/>
                  </a:lnTo>
                  <a:lnTo>
                    <a:pt x="4560" y="2848"/>
                  </a:lnTo>
                  <a:lnTo>
                    <a:pt x="4588" y="2810"/>
                  </a:lnTo>
                  <a:lnTo>
                    <a:pt x="4588" y="2810"/>
                  </a:lnTo>
                  <a:lnTo>
                    <a:pt x="4631" y="2743"/>
                  </a:lnTo>
                  <a:lnTo>
                    <a:pt x="4672" y="2676"/>
                  </a:lnTo>
                  <a:lnTo>
                    <a:pt x="4672" y="2676"/>
                  </a:lnTo>
                  <a:lnTo>
                    <a:pt x="4711" y="2605"/>
                  </a:lnTo>
                  <a:lnTo>
                    <a:pt x="4711" y="2605"/>
                  </a:lnTo>
                  <a:lnTo>
                    <a:pt x="4728" y="2568"/>
                  </a:lnTo>
                  <a:lnTo>
                    <a:pt x="4728" y="2568"/>
                  </a:lnTo>
                  <a:lnTo>
                    <a:pt x="4736" y="2553"/>
                  </a:lnTo>
                  <a:lnTo>
                    <a:pt x="4736" y="2553"/>
                  </a:lnTo>
                  <a:lnTo>
                    <a:pt x="4752" y="2512"/>
                  </a:lnTo>
                  <a:lnTo>
                    <a:pt x="4767" y="2471"/>
                  </a:lnTo>
                  <a:lnTo>
                    <a:pt x="4782" y="2430"/>
                  </a:lnTo>
                  <a:lnTo>
                    <a:pt x="4795" y="2389"/>
                  </a:lnTo>
                  <a:lnTo>
                    <a:pt x="4819" y="2305"/>
                  </a:lnTo>
                  <a:lnTo>
                    <a:pt x="4838" y="2221"/>
                  </a:lnTo>
                  <a:lnTo>
                    <a:pt x="4838" y="2221"/>
                  </a:lnTo>
                  <a:lnTo>
                    <a:pt x="4847" y="2178"/>
                  </a:lnTo>
                  <a:lnTo>
                    <a:pt x="4847" y="2178"/>
                  </a:lnTo>
                  <a:lnTo>
                    <a:pt x="4849" y="2161"/>
                  </a:lnTo>
                  <a:lnTo>
                    <a:pt x="4849" y="2161"/>
                  </a:lnTo>
                  <a:lnTo>
                    <a:pt x="4859" y="2086"/>
                  </a:lnTo>
                  <a:lnTo>
                    <a:pt x="4859" y="2086"/>
                  </a:lnTo>
                  <a:lnTo>
                    <a:pt x="4864" y="2036"/>
                  </a:lnTo>
                  <a:lnTo>
                    <a:pt x="4866" y="1986"/>
                  </a:lnTo>
                  <a:lnTo>
                    <a:pt x="4868" y="1935"/>
                  </a:lnTo>
                  <a:lnTo>
                    <a:pt x="4868" y="1885"/>
                  </a:lnTo>
                  <a:lnTo>
                    <a:pt x="4868" y="1885"/>
                  </a:lnTo>
                  <a:lnTo>
                    <a:pt x="4866" y="1806"/>
                  </a:lnTo>
                  <a:lnTo>
                    <a:pt x="4862" y="1728"/>
                  </a:lnTo>
                  <a:lnTo>
                    <a:pt x="4862" y="1728"/>
                  </a:lnTo>
                  <a:lnTo>
                    <a:pt x="4861" y="1713"/>
                  </a:lnTo>
                  <a:lnTo>
                    <a:pt x="4861" y="1713"/>
                  </a:lnTo>
                  <a:lnTo>
                    <a:pt x="4859" y="1694"/>
                  </a:lnTo>
                  <a:lnTo>
                    <a:pt x="4859" y="1694"/>
                  </a:lnTo>
                  <a:lnTo>
                    <a:pt x="4847" y="1629"/>
                  </a:lnTo>
                  <a:lnTo>
                    <a:pt x="4847" y="1629"/>
                  </a:lnTo>
                  <a:lnTo>
                    <a:pt x="4844" y="1609"/>
                  </a:lnTo>
                  <a:lnTo>
                    <a:pt x="4844" y="1609"/>
                  </a:lnTo>
                  <a:lnTo>
                    <a:pt x="4827" y="1534"/>
                  </a:lnTo>
                  <a:lnTo>
                    <a:pt x="4808" y="1459"/>
                  </a:lnTo>
                  <a:lnTo>
                    <a:pt x="4784" y="1387"/>
                  </a:lnTo>
                  <a:lnTo>
                    <a:pt x="4758" y="1316"/>
                  </a:lnTo>
                  <a:lnTo>
                    <a:pt x="4758" y="1316"/>
                  </a:lnTo>
                  <a:lnTo>
                    <a:pt x="4745" y="1282"/>
                  </a:lnTo>
                  <a:lnTo>
                    <a:pt x="4745" y="1282"/>
                  </a:lnTo>
                  <a:lnTo>
                    <a:pt x="4713" y="1215"/>
                  </a:lnTo>
                  <a:lnTo>
                    <a:pt x="4713" y="1215"/>
                  </a:lnTo>
                  <a:lnTo>
                    <a:pt x="4676" y="1144"/>
                  </a:lnTo>
                  <a:lnTo>
                    <a:pt x="4635" y="1073"/>
                  </a:lnTo>
                  <a:lnTo>
                    <a:pt x="4635" y="1073"/>
                  </a:lnTo>
                  <a:lnTo>
                    <a:pt x="4596" y="1010"/>
                  </a:lnTo>
                  <a:lnTo>
                    <a:pt x="4553" y="948"/>
                  </a:lnTo>
                  <a:lnTo>
                    <a:pt x="4553" y="948"/>
                  </a:lnTo>
                  <a:lnTo>
                    <a:pt x="4543" y="935"/>
                  </a:lnTo>
                  <a:lnTo>
                    <a:pt x="4543" y="935"/>
                  </a:lnTo>
                  <a:lnTo>
                    <a:pt x="4532" y="918"/>
                  </a:lnTo>
                  <a:lnTo>
                    <a:pt x="4532" y="918"/>
                  </a:lnTo>
                  <a:lnTo>
                    <a:pt x="4504" y="885"/>
                  </a:lnTo>
                  <a:lnTo>
                    <a:pt x="4474" y="849"/>
                  </a:lnTo>
                  <a:lnTo>
                    <a:pt x="4474" y="849"/>
                  </a:lnTo>
                  <a:lnTo>
                    <a:pt x="4422" y="789"/>
                  </a:lnTo>
                  <a:lnTo>
                    <a:pt x="4366" y="732"/>
                  </a:lnTo>
                  <a:lnTo>
                    <a:pt x="4308" y="674"/>
                  </a:lnTo>
                  <a:lnTo>
                    <a:pt x="4249" y="620"/>
                  </a:lnTo>
                  <a:lnTo>
                    <a:pt x="4249" y="620"/>
                  </a:lnTo>
                  <a:lnTo>
                    <a:pt x="4219" y="593"/>
                  </a:lnTo>
                  <a:lnTo>
                    <a:pt x="4189" y="569"/>
                  </a:lnTo>
                  <a:lnTo>
                    <a:pt x="4189" y="569"/>
                  </a:lnTo>
                  <a:lnTo>
                    <a:pt x="4187" y="567"/>
                  </a:lnTo>
                  <a:lnTo>
                    <a:pt x="4187" y="567"/>
                  </a:lnTo>
                  <a:lnTo>
                    <a:pt x="4157" y="543"/>
                  </a:lnTo>
                  <a:lnTo>
                    <a:pt x="4157" y="543"/>
                  </a:lnTo>
                  <a:lnTo>
                    <a:pt x="4086" y="493"/>
                  </a:lnTo>
                  <a:lnTo>
                    <a:pt x="4015" y="442"/>
                  </a:lnTo>
                  <a:lnTo>
                    <a:pt x="4015" y="442"/>
                  </a:lnTo>
                  <a:lnTo>
                    <a:pt x="3942" y="397"/>
                  </a:lnTo>
                  <a:lnTo>
                    <a:pt x="3868" y="355"/>
                  </a:lnTo>
                  <a:lnTo>
                    <a:pt x="3793" y="313"/>
                  </a:lnTo>
                  <a:lnTo>
                    <a:pt x="3717" y="274"/>
                  </a:lnTo>
                  <a:lnTo>
                    <a:pt x="3717" y="274"/>
                  </a:lnTo>
                  <a:lnTo>
                    <a:pt x="3646" y="241"/>
                  </a:lnTo>
                  <a:lnTo>
                    <a:pt x="3646" y="241"/>
                  </a:lnTo>
                  <a:lnTo>
                    <a:pt x="3636" y="237"/>
                  </a:lnTo>
                  <a:lnTo>
                    <a:pt x="3636" y="237"/>
                  </a:lnTo>
                  <a:lnTo>
                    <a:pt x="3599" y="220"/>
                  </a:lnTo>
                  <a:lnTo>
                    <a:pt x="3599" y="220"/>
                  </a:lnTo>
                  <a:lnTo>
                    <a:pt x="3511" y="187"/>
                  </a:lnTo>
                  <a:lnTo>
                    <a:pt x="3424" y="155"/>
                  </a:lnTo>
                  <a:lnTo>
                    <a:pt x="3424" y="155"/>
                  </a:lnTo>
                  <a:lnTo>
                    <a:pt x="3338" y="127"/>
                  </a:lnTo>
                  <a:lnTo>
                    <a:pt x="3250" y="103"/>
                  </a:lnTo>
                  <a:lnTo>
                    <a:pt x="3161" y="80"/>
                  </a:lnTo>
                  <a:lnTo>
                    <a:pt x="3071" y="60"/>
                  </a:lnTo>
                  <a:lnTo>
                    <a:pt x="3071" y="60"/>
                  </a:lnTo>
                  <a:lnTo>
                    <a:pt x="2983" y="43"/>
                  </a:lnTo>
                  <a:lnTo>
                    <a:pt x="2983" y="43"/>
                  </a:lnTo>
                  <a:lnTo>
                    <a:pt x="2940" y="35"/>
                  </a:lnTo>
                  <a:lnTo>
                    <a:pt x="2940" y="35"/>
                  </a:lnTo>
                  <a:lnTo>
                    <a:pt x="2935" y="34"/>
                  </a:lnTo>
                  <a:lnTo>
                    <a:pt x="2935" y="34"/>
                  </a:lnTo>
                  <a:lnTo>
                    <a:pt x="2836" y="20"/>
                  </a:lnTo>
                  <a:lnTo>
                    <a:pt x="2737" y="11"/>
                  </a:lnTo>
                  <a:lnTo>
                    <a:pt x="2737" y="11"/>
                  </a:lnTo>
                  <a:lnTo>
                    <a:pt x="2642" y="6"/>
                  </a:lnTo>
                  <a:lnTo>
                    <a:pt x="2549" y="2"/>
                  </a:lnTo>
                  <a:lnTo>
                    <a:pt x="2453" y="0"/>
                  </a:lnTo>
                  <a:lnTo>
                    <a:pt x="2358" y="2"/>
                  </a:lnTo>
                  <a:lnTo>
                    <a:pt x="2358" y="2"/>
                  </a:lnTo>
                  <a:lnTo>
                    <a:pt x="2278" y="6"/>
                  </a:lnTo>
                  <a:lnTo>
                    <a:pt x="2198" y="11"/>
                  </a:lnTo>
                  <a:lnTo>
                    <a:pt x="2198" y="11"/>
                  </a:lnTo>
                  <a:lnTo>
                    <a:pt x="2118" y="19"/>
                  </a:lnTo>
                  <a:lnTo>
                    <a:pt x="2118" y="19"/>
                  </a:lnTo>
                  <a:lnTo>
                    <a:pt x="2101" y="20"/>
                  </a:lnTo>
                  <a:lnTo>
                    <a:pt x="2101" y="20"/>
                  </a:lnTo>
                  <a:lnTo>
                    <a:pt x="2063" y="26"/>
                  </a:lnTo>
                  <a:lnTo>
                    <a:pt x="2063" y="26"/>
                  </a:lnTo>
                  <a:lnTo>
                    <a:pt x="1980" y="37"/>
                  </a:lnTo>
                  <a:lnTo>
                    <a:pt x="1896" y="52"/>
                  </a:lnTo>
                  <a:lnTo>
                    <a:pt x="1812" y="69"/>
                  </a:lnTo>
                  <a:lnTo>
                    <a:pt x="1728" y="88"/>
                  </a:lnTo>
                  <a:lnTo>
                    <a:pt x="1728" y="88"/>
                  </a:lnTo>
                  <a:lnTo>
                    <a:pt x="1662" y="104"/>
                  </a:lnTo>
                  <a:lnTo>
                    <a:pt x="1597" y="121"/>
                  </a:lnTo>
                  <a:lnTo>
                    <a:pt x="1532" y="142"/>
                  </a:lnTo>
                  <a:lnTo>
                    <a:pt x="1468" y="162"/>
                  </a:lnTo>
                  <a:lnTo>
                    <a:pt x="1468" y="162"/>
                  </a:lnTo>
                  <a:lnTo>
                    <a:pt x="1399" y="183"/>
                  </a:lnTo>
                  <a:lnTo>
                    <a:pt x="1399" y="183"/>
                  </a:lnTo>
                  <a:lnTo>
                    <a:pt x="1323" y="211"/>
                  </a:lnTo>
                  <a:lnTo>
                    <a:pt x="1323" y="211"/>
                  </a:lnTo>
                  <a:lnTo>
                    <a:pt x="1302" y="220"/>
                  </a:lnTo>
                  <a:lnTo>
                    <a:pt x="1302" y="220"/>
                  </a:lnTo>
                  <a:lnTo>
                    <a:pt x="1282" y="228"/>
                  </a:lnTo>
                  <a:lnTo>
                    <a:pt x="1282" y="228"/>
                  </a:lnTo>
                  <a:lnTo>
                    <a:pt x="1201" y="263"/>
                  </a:lnTo>
                  <a:lnTo>
                    <a:pt x="1121" y="300"/>
                  </a:lnTo>
                  <a:lnTo>
                    <a:pt x="1121" y="300"/>
                  </a:lnTo>
                  <a:lnTo>
                    <a:pt x="1028" y="349"/>
                  </a:lnTo>
                  <a:lnTo>
                    <a:pt x="936" y="399"/>
                  </a:lnTo>
                  <a:lnTo>
                    <a:pt x="847" y="455"/>
                  </a:lnTo>
                  <a:lnTo>
                    <a:pt x="761" y="513"/>
                  </a:lnTo>
                  <a:lnTo>
                    <a:pt x="761" y="513"/>
                  </a:lnTo>
                  <a:lnTo>
                    <a:pt x="748" y="523"/>
                  </a:lnTo>
                  <a:lnTo>
                    <a:pt x="748" y="523"/>
                  </a:lnTo>
                  <a:lnTo>
                    <a:pt x="716" y="547"/>
                  </a:lnTo>
                  <a:lnTo>
                    <a:pt x="716" y="547"/>
                  </a:lnTo>
                  <a:lnTo>
                    <a:pt x="675" y="580"/>
                  </a:lnTo>
                  <a:lnTo>
                    <a:pt x="634" y="614"/>
                  </a:lnTo>
                  <a:lnTo>
                    <a:pt x="634" y="614"/>
                  </a:lnTo>
                  <a:lnTo>
                    <a:pt x="593" y="649"/>
                  </a:lnTo>
                  <a:lnTo>
                    <a:pt x="554" y="687"/>
                  </a:lnTo>
                  <a:lnTo>
                    <a:pt x="517" y="724"/>
                  </a:lnTo>
                  <a:lnTo>
                    <a:pt x="479" y="761"/>
                  </a:lnTo>
                  <a:lnTo>
                    <a:pt x="479" y="761"/>
                  </a:lnTo>
                  <a:lnTo>
                    <a:pt x="448" y="795"/>
                  </a:lnTo>
                  <a:lnTo>
                    <a:pt x="418" y="830"/>
                  </a:lnTo>
                  <a:lnTo>
                    <a:pt x="418" y="830"/>
                  </a:lnTo>
                  <a:lnTo>
                    <a:pt x="386" y="868"/>
                  </a:lnTo>
                  <a:lnTo>
                    <a:pt x="386" y="868"/>
                  </a:lnTo>
                  <a:lnTo>
                    <a:pt x="373" y="883"/>
                  </a:lnTo>
                  <a:lnTo>
                    <a:pt x="373" y="883"/>
                  </a:lnTo>
                  <a:lnTo>
                    <a:pt x="341" y="926"/>
                  </a:lnTo>
                  <a:lnTo>
                    <a:pt x="311" y="970"/>
                  </a:lnTo>
                  <a:lnTo>
                    <a:pt x="282" y="1015"/>
                  </a:lnTo>
                  <a:lnTo>
                    <a:pt x="254" y="1060"/>
                  </a:lnTo>
                  <a:lnTo>
                    <a:pt x="254" y="1060"/>
                  </a:lnTo>
                  <a:lnTo>
                    <a:pt x="227" y="1107"/>
                  </a:lnTo>
                  <a:lnTo>
                    <a:pt x="201" y="1155"/>
                  </a:lnTo>
                  <a:lnTo>
                    <a:pt x="201" y="1155"/>
                  </a:lnTo>
                  <a:lnTo>
                    <a:pt x="177" y="1204"/>
                  </a:lnTo>
                  <a:lnTo>
                    <a:pt x="177" y="1204"/>
                  </a:lnTo>
                  <a:lnTo>
                    <a:pt x="166" y="1228"/>
                  </a:lnTo>
                  <a:lnTo>
                    <a:pt x="166" y="1228"/>
                  </a:lnTo>
                  <a:lnTo>
                    <a:pt x="145" y="1276"/>
                  </a:lnTo>
                  <a:lnTo>
                    <a:pt x="127" y="1327"/>
                  </a:lnTo>
                  <a:lnTo>
                    <a:pt x="108" y="1377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67" y="1515"/>
                  </a:lnTo>
                  <a:lnTo>
                    <a:pt x="45" y="1605"/>
                  </a:lnTo>
                  <a:lnTo>
                    <a:pt x="45" y="1605"/>
                  </a:lnTo>
                  <a:lnTo>
                    <a:pt x="26" y="1694"/>
                  </a:lnTo>
                  <a:lnTo>
                    <a:pt x="26" y="1694"/>
                  </a:lnTo>
                  <a:lnTo>
                    <a:pt x="18" y="1739"/>
                  </a:lnTo>
                  <a:lnTo>
                    <a:pt x="18" y="1739"/>
                  </a:lnTo>
                  <a:lnTo>
                    <a:pt x="18" y="1743"/>
                  </a:lnTo>
                  <a:lnTo>
                    <a:pt x="18" y="1743"/>
                  </a:lnTo>
                  <a:lnTo>
                    <a:pt x="15" y="1760"/>
                  </a:lnTo>
                  <a:lnTo>
                    <a:pt x="15" y="1760"/>
                  </a:lnTo>
                  <a:lnTo>
                    <a:pt x="9" y="1806"/>
                  </a:lnTo>
                  <a:lnTo>
                    <a:pt x="5" y="1853"/>
                  </a:lnTo>
                  <a:lnTo>
                    <a:pt x="2" y="1900"/>
                  </a:lnTo>
                  <a:lnTo>
                    <a:pt x="0" y="1948"/>
                  </a:lnTo>
                  <a:lnTo>
                    <a:pt x="0" y="1995"/>
                  </a:lnTo>
                  <a:lnTo>
                    <a:pt x="0" y="2042"/>
                  </a:lnTo>
                  <a:lnTo>
                    <a:pt x="2" y="2088"/>
                  </a:lnTo>
                  <a:lnTo>
                    <a:pt x="4" y="2137"/>
                  </a:lnTo>
                  <a:lnTo>
                    <a:pt x="4" y="2137"/>
                  </a:lnTo>
                  <a:lnTo>
                    <a:pt x="5" y="2167"/>
                  </a:lnTo>
                  <a:lnTo>
                    <a:pt x="5" y="2167"/>
                  </a:lnTo>
                  <a:lnTo>
                    <a:pt x="9" y="2189"/>
                  </a:lnTo>
                  <a:lnTo>
                    <a:pt x="9" y="2189"/>
                  </a:lnTo>
                  <a:lnTo>
                    <a:pt x="17" y="2234"/>
                  </a:lnTo>
                  <a:lnTo>
                    <a:pt x="24" y="2280"/>
                  </a:lnTo>
                  <a:lnTo>
                    <a:pt x="24" y="2280"/>
                  </a:lnTo>
                  <a:lnTo>
                    <a:pt x="35" y="2331"/>
                  </a:lnTo>
                  <a:lnTo>
                    <a:pt x="48" y="2381"/>
                  </a:lnTo>
                  <a:lnTo>
                    <a:pt x="61" y="2432"/>
                  </a:lnTo>
                  <a:lnTo>
                    <a:pt x="76" y="2482"/>
                  </a:lnTo>
                  <a:lnTo>
                    <a:pt x="76" y="2482"/>
                  </a:lnTo>
                  <a:lnTo>
                    <a:pt x="91" y="2523"/>
                  </a:lnTo>
                  <a:lnTo>
                    <a:pt x="106" y="2564"/>
                  </a:lnTo>
                  <a:lnTo>
                    <a:pt x="106" y="2564"/>
                  </a:lnTo>
                  <a:lnTo>
                    <a:pt x="117" y="2590"/>
                  </a:lnTo>
                  <a:lnTo>
                    <a:pt x="117" y="2590"/>
                  </a:lnTo>
                  <a:lnTo>
                    <a:pt x="138" y="2639"/>
                  </a:lnTo>
                  <a:lnTo>
                    <a:pt x="138" y="2639"/>
                  </a:lnTo>
                  <a:lnTo>
                    <a:pt x="164" y="2691"/>
                  </a:lnTo>
                  <a:lnTo>
                    <a:pt x="192" y="2745"/>
                  </a:lnTo>
                  <a:lnTo>
                    <a:pt x="220" y="2796"/>
                  </a:lnTo>
                  <a:lnTo>
                    <a:pt x="250" y="2848"/>
                  </a:lnTo>
                  <a:lnTo>
                    <a:pt x="250" y="2848"/>
                  </a:lnTo>
                  <a:lnTo>
                    <a:pt x="278" y="2893"/>
                  </a:lnTo>
                  <a:lnTo>
                    <a:pt x="308" y="2937"/>
                  </a:lnTo>
                  <a:lnTo>
                    <a:pt x="367" y="3027"/>
                  </a:lnTo>
                  <a:lnTo>
                    <a:pt x="425" y="3116"/>
                  </a:lnTo>
                  <a:lnTo>
                    <a:pt x="453" y="3161"/>
                  </a:lnTo>
                  <a:lnTo>
                    <a:pt x="479" y="3208"/>
                  </a:lnTo>
                  <a:lnTo>
                    <a:pt x="479" y="3208"/>
                  </a:lnTo>
                  <a:lnTo>
                    <a:pt x="500" y="3251"/>
                  </a:lnTo>
                  <a:lnTo>
                    <a:pt x="519" y="3292"/>
                  </a:lnTo>
                  <a:lnTo>
                    <a:pt x="535" y="3335"/>
                  </a:lnTo>
                  <a:lnTo>
                    <a:pt x="548" y="3378"/>
                  </a:lnTo>
                  <a:lnTo>
                    <a:pt x="561" y="3421"/>
                  </a:lnTo>
                  <a:lnTo>
                    <a:pt x="571" y="3465"/>
                  </a:lnTo>
                  <a:lnTo>
                    <a:pt x="580" y="3510"/>
                  </a:lnTo>
                  <a:lnTo>
                    <a:pt x="586" y="3555"/>
                  </a:lnTo>
                  <a:lnTo>
                    <a:pt x="586" y="3555"/>
                  </a:lnTo>
                  <a:lnTo>
                    <a:pt x="588" y="3583"/>
                  </a:lnTo>
                  <a:lnTo>
                    <a:pt x="589" y="3609"/>
                  </a:lnTo>
                  <a:lnTo>
                    <a:pt x="589" y="3637"/>
                  </a:lnTo>
                  <a:lnTo>
                    <a:pt x="588" y="3663"/>
                  </a:lnTo>
                  <a:lnTo>
                    <a:pt x="582" y="3716"/>
                  </a:lnTo>
                  <a:lnTo>
                    <a:pt x="573" y="3770"/>
                  </a:lnTo>
                  <a:lnTo>
                    <a:pt x="558" y="3822"/>
                  </a:lnTo>
                  <a:lnTo>
                    <a:pt x="543" y="3874"/>
                  </a:lnTo>
                  <a:lnTo>
                    <a:pt x="524" y="3925"/>
                  </a:lnTo>
                  <a:lnTo>
                    <a:pt x="505" y="3977"/>
                  </a:lnTo>
                  <a:lnTo>
                    <a:pt x="505" y="3977"/>
                  </a:lnTo>
                  <a:lnTo>
                    <a:pt x="515" y="3971"/>
                  </a:lnTo>
                  <a:lnTo>
                    <a:pt x="515" y="3971"/>
                  </a:lnTo>
                  <a:lnTo>
                    <a:pt x="539" y="3962"/>
                  </a:lnTo>
                  <a:lnTo>
                    <a:pt x="539" y="3962"/>
                  </a:lnTo>
                  <a:lnTo>
                    <a:pt x="610" y="3930"/>
                  </a:lnTo>
                  <a:lnTo>
                    <a:pt x="610" y="3930"/>
                  </a:lnTo>
                  <a:lnTo>
                    <a:pt x="683" y="3893"/>
                  </a:lnTo>
                  <a:lnTo>
                    <a:pt x="754" y="3852"/>
                  </a:lnTo>
                  <a:lnTo>
                    <a:pt x="754" y="3852"/>
                  </a:lnTo>
                  <a:lnTo>
                    <a:pt x="821" y="3813"/>
                  </a:lnTo>
                  <a:lnTo>
                    <a:pt x="886" y="3770"/>
                  </a:lnTo>
                  <a:lnTo>
                    <a:pt x="1015" y="3680"/>
                  </a:lnTo>
                  <a:lnTo>
                    <a:pt x="1015" y="3680"/>
                  </a:lnTo>
                  <a:lnTo>
                    <a:pt x="1147" y="3589"/>
                  </a:lnTo>
                  <a:lnTo>
                    <a:pt x="1147" y="3589"/>
                  </a:lnTo>
                  <a:lnTo>
                    <a:pt x="1164" y="3577"/>
                  </a:lnTo>
                  <a:lnTo>
                    <a:pt x="1181" y="3570"/>
                  </a:lnTo>
                  <a:lnTo>
                    <a:pt x="1198" y="3564"/>
                  </a:lnTo>
                  <a:lnTo>
                    <a:pt x="1216" y="3561"/>
                  </a:lnTo>
                  <a:lnTo>
                    <a:pt x="1233" y="3557"/>
                  </a:lnTo>
                  <a:lnTo>
                    <a:pt x="1250" y="3557"/>
                  </a:lnTo>
                  <a:lnTo>
                    <a:pt x="1269" y="3557"/>
                  </a:lnTo>
                  <a:lnTo>
                    <a:pt x="1285" y="3559"/>
                  </a:lnTo>
                  <a:lnTo>
                    <a:pt x="1321" y="3566"/>
                  </a:lnTo>
                  <a:lnTo>
                    <a:pt x="1356" y="3574"/>
                  </a:lnTo>
                  <a:lnTo>
                    <a:pt x="1425" y="3594"/>
                  </a:lnTo>
                  <a:lnTo>
                    <a:pt x="1425" y="3594"/>
                  </a:lnTo>
                  <a:lnTo>
                    <a:pt x="1513" y="3617"/>
                  </a:lnTo>
                  <a:lnTo>
                    <a:pt x="1599" y="3639"/>
                  </a:lnTo>
                  <a:lnTo>
                    <a:pt x="1687" y="3658"/>
                  </a:lnTo>
                  <a:lnTo>
                    <a:pt x="1774" y="3674"/>
                  </a:lnTo>
                  <a:lnTo>
                    <a:pt x="1774" y="3674"/>
                  </a:lnTo>
                  <a:lnTo>
                    <a:pt x="1864" y="3691"/>
                  </a:lnTo>
                  <a:lnTo>
                    <a:pt x="1864" y="3691"/>
                  </a:lnTo>
                  <a:lnTo>
                    <a:pt x="1910" y="3699"/>
                  </a:lnTo>
                  <a:lnTo>
                    <a:pt x="1910" y="3699"/>
                  </a:lnTo>
                  <a:lnTo>
                    <a:pt x="1916" y="3701"/>
                  </a:lnTo>
                  <a:lnTo>
                    <a:pt x="1916" y="3701"/>
                  </a:lnTo>
                  <a:lnTo>
                    <a:pt x="1918" y="3701"/>
                  </a:lnTo>
                  <a:lnTo>
                    <a:pt x="1918" y="3701"/>
                  </a:lnTo>
                  <a:lnTo>
                    <a:pt x="2022" y="3714"/>
                  </a:lnTo>
                  <a:lnTo>
                    <a:pt x="2127" y="3727"/>
                  </a:lnTo>
                  <a:lnTo>
                    <a:pt x="2127" y="3727"/>
                  </a:lnTo>
                  <a:lnTo>
                    <a:pt x="2230" y="3736"/>
                  </a:lnTo>
                  <a:lnTo>
                    <a:pt x="2334" y="3744"/>
                  </a:lnTo>
                  <a:lnTo>
                    <a:pt x="2437" y="3747"/>
                  </a:lnTo>
                  <a:lnTo>
                    <a:pt x="2541" y="3749"/>
                  </a:lnTo>
                  <a:lnTo>
                    <a:pt x="2541" y="3749"/>
                  </a:lnTo>
                  <a:lnTo>
                    <a:pt x="2642" y="3749"/>
                  </a:lnTo>
                  <a:lnTo>
                    <a:pt x="2743" y="3745"/>
                  </a:lnTo>
                  <a:lnTo>
                    <a:pt x="2743" y="3745"/>
                  </a:lnTo>
                  <a:lnTo>
                    <a:pt x="2793" y="3742"/>
                  </a:lnTo>
                  <a:lnTo>
                    <a:pt x="2843" y="3738"/>
                  </a:lnTo>
                  <a:lnTo>
                    <a:pt x="2843" y="3738"/>
                  </a:lnTo>
                  <a:lnTo>
                    <a:pt x="2894" y="3734"/>
                  </a:lnTo>
                  <a:lnTo>
                    <a:pt x="2894" y="3734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3024" y="3716"/>
                  </a:lnTo>
                  <a:lnTo>
                    <a:pt x="3125" y="3697"/>
                  </a:lnTo>
                  <a:lnTo>
                    <a:pt x="3226" y="3674"/>
                  </a:lnTo>
                  <a:lnTo>
                    <a:pt x="3325" y="3648"/>
                  </a:lnTo>
                  <a:lnTo>
                    <a:pt x="3325" y="3648"/>
                  </a:lnTo>
                  <a:lnTo>
                    <a:pt x="3401" y="3624"/>
                  </a:lnTo>
                  <a:lnTo>
                    <a:pt x="3480" y="3598"/>
                  </a:lnTo>
                  <a:lnTo>
                    <a:pt x="3480" y="3598"/>
                  </a:lnTo>
                  <a:lnTo>
                    <a:pt x="3554" y="3570"/>
                  </a:lnTo>
                  <a:lnTo>
                    <a:pt x="3554" y="3570"/>
                  </a:lnTo>
                  <a:lnTo>
                    <a:pt x="3566" y="3564"/>
                  </a:lnTo>
                  <a:lnTo>
                    <a:pt x="3566" y="3564"/>
                  </a:lnTo>
                  <a:lnTo>
                    <a:pt x="3603" y="3549"/>
                  </a:lnTo>
                  <a:lnTo>
                    <a:pt x="3603" y="3549"/>
                  </a:lnTo>
                  <a:lnTo>
                    <a:pt x="3678" y="3518"/>
                  </a:lnTo>
                  <a:lnTo>
                    <a:pt x="3750" y="3484"/>
                  </a:lnTo>
                  <a:lnTo>
                    <a:pt x="3823" y="3447"/>
                  </a:lnTo>
                  <a:lnTo>
                    <a:pt x="3896" y="3409"/>
                  </a:lnTo>
                  <a:lnTo>
                    <a:pt x="3965" y="3368"/>
                  </a:lnTo>
                  <a:lnTo>
                    <a:pt x="4036" y="3325"/>
                  </a:lnTo>
                  <a:lnTo>
                    <a:pt x="4103" y="3281"/>
                  </a:lnTo>
                  <a:lnTo>
                    <a:pt x="4170" y="3234"/>
                  </a:lnTo>
                  <a:lnTo>
                    <a:pt x="4170" y="3234"/>
                  </a:lnTo>
                  <a:lnTo>
                    <a:pt x="4213" y="3200"/>
                  </a:lnTo>
                  <a:lnTo>
                    <a:pt x="4213" y="3200"/>
                  </a:lnTo>
                  <a:close/>
                </a:path>
              </a:pathLst>
            </a:custGeom>
            <a:solidFill>
              <a:srgbClr val="EE3C30"/>
            </a:solidFill>
            <a:ln w="5080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6529383" y="5196737"/>
              <a:ext cx="1944216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앞에서 작성한 코드에서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왼쪽모터 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/ </a:t>
              </a: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오른쪽 모터 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변수 값을 단계별 찾아보고</a:t>
              </a:r>
              <a:endParaRPr lang="en-US" altLang="ko-KR" sz="1800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  <a:p>
              <a:pPr algn="ctr">
                <a:defRPr/>
              </a:pPr>
              <a:r>
                <a:rPr lang="ko-KR" altLang="en-US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코드의 흐름을 읽어보자</a:t>
              </a:r>
              <a:r>
                <a:rPr lang="en-US" altLang="ko-KR" sz="1800" b="1" dirty="0" smtClean="0">
                  <a:solidFill>
                    <a:schemeClr val="bg1"/>
                  </a:solidFill>
                  <a:latin typeface="+mn-ea"/>
                  <a:ea typeface="+mn-ea"/>
                  <a:cs typeface="Tahoma" pitchFamily="34" charset="0"/>
                </a:rPr>
                <a:t>.</a:t>
              </a:r>
              <a:endParaRPr lang="en-US" altLang="ko-KR" sz="1800" b="1" dirty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endParaRP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500570"/>
            <a:ext cx="33432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4104042" y="178592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4104042" y="2979113"/>
            <a:ext cx="4968552" cy="58416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준비하기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0"/>
            <a:ext cx="4624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오른쪽 중괄호 21"/>
          <p:cNvSpPr/>
          <p:nvPr/>
        </p:nvSpPr>
        <p:spPr>
          <a:xfrm>
            <a:off x="2714612" y="357166"/>
            <a:ext cx="428628" cy="2143140"/>
          </a:xfrm>
          <a:prstGeom prst="rightBrace">
            <a:avLst>
              <a:gd name="adj1" fmla="val 39729"/>
              <a:gd name="adj2" fmla="val 4331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오른쪽 중괄호 22"/>
          <p:cNvSpPr/>
          <p:nvPr/>
        </p:nvSpPr>
        <p:spPr>
          <a:xfrm>
            <a:off x="2734531" y="2571744"/>
            <a:ext cx="357190" cy="785818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오른쪽 중괄호 23"/>
          <p:cNvSpPr/>
          <p:nvPr/>
        </p:nvSpPr>
        <p:spPr>
          <a:xfrm>
            <a:off x="2738226" y="3357562"/>
            <a:ext cx="357190" cy="754486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오른쪽 중괄호 24"/>
          <p:cNvSpPr/>
          <p:nvPr/>
        </p:nvSpPr>
        <p:spPr>
          <a:xfrm>
            <a:off x="4786314" y="4714884"/>
            <a:ext cx="428628" cy="1278364"/>
          </a:xfrm>
          <a:prstGeom prst="rightBrace">
            <a:avLst>
              <a:gd name="adj1" fmla="val 39729"/>
              <a:gd name="adj2" fmla="val 36733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오른쪽 중괄호 25"/>
          <p:cNvSpPr/>
          <p:nvPr/>
        </p:nvSpPr>
        <p:spPr>
          <a:xfrm>
            <a:off x="4805501" y="6072206"/>
            <a:ext cx="233501" cy="571504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214678" y="107154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4597" y="2571744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61938" y="342900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63015" y="499311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5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43822" y="6100984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6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5576" y="1428736"/>
            <a:ext cx="330090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센서 선언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설정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,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변수 정의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00496" y="2571744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오른쪽으로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20447" y="3429000"/>
            <a:ext cx="20826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왼쪽으로 치우칠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63015" y="5421744"/>
            <a:ext cx="33809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B0F0"/>
                </a:solidFill>
              </a:rPr>
              <a:t>3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개 센서 선을 완전히 이탈 했을 때 조건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34129" y="6432619"/>
            <a:ext cx="29097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왼쪽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/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오른쪽 모터 회전 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428960" y="285728"/>
            <a:ext cx="4078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1~6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37" name="오른쪽 중괄호 36"/>
          <p:cNvSpPr/>
          <p:nvPr/>
        </p:nvSpPr>
        <p:spPr>
          <a:xfrm>
            <a:off x="2734563" y="4143380"/>
            <a:ext cx="357190" cy="540172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3258275" y="421481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00496" y="4243099"/>
            <a:ext cx="186461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치우침이 없을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1"/>
          <p:cNvSpPr>
            <a:spLocks noGrp="1"/>
          </p:cNvSpPr>
          <p:nvPr>
            <p:ph type="title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적외선으로 선찾기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라인 따라가기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4191"/>
          <a:stretch>
            <a:fillRect/>
          </a:stretch>
        </p:blipFill>
        <p:spPr bwMode="auto">
          <a:xfrm rot="16200000">
            <a:off x="2627132" y="1159026"/>
            <a:ext cx="4214842" cy="66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71612"/>
            <a:ext cx="768403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적외선을 이용하여 선을 따라서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그룹 94"/>
          <p:cNvGrpSpPr/>
          <p:nvPr/>
        </p:nvGrpSpPr>
        <p:grpSpPr>
          <a:xfrm rot="5400000">
            <a:off x="1945749" y="3025801"/>
            <a:ext cx="3815268" cy="3563425"/>
            <a:chOff x="2581261" y="2849418"/>
            <a:chExt cx="4134853" cy="3861914"/>
          </a:xfrm>
        </p:grpSpPr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71" t="6950" b="5085"/>
            <a:stretch>
              <a:fillRect/>
            </a:stretch>
          </p:blipFill>
          <p:spPr bwMode="auto">
            <a:xfrm rot="15993790">
              <a:off x="2717731" y="2712948"/>
              <a:ext cx="3861914" cy="4134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0" name="타원 79"/>
            <p:cNvSpPr/>
            <p:nvPr/>
          </p:nvSpPr>
          <p:spPr>
            <a:xfrm>
              <a:off x="3571868" y="4429132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타원 92"/>
            <p:cNvSpPr/>
            <p:nvPr/>
          </p:nvSpPr>
          <p:spPr>
            <a:xfrm>
              <a:off x="3571868" y="3571876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타원 93"/>
            <p:cNvSpPr/>
            <p:nvPr/>
          </p:nvSpPr>
          <p:spPr>
            <a:xfrm>
              <a:off x="3571868" y="5214950"/>
              <a:ext cx="642942" cy="642942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</a:t>
            </a:r>
            <a:r>
              <a:rPr lang="en-US" altLang="ko-KR" dirty="0" smtClean="0"/>
              <a:t>(IR)</a:t>
            </a:r>
            <a:r>
              <a:rPr lang="ko-KR" altLang="en-US" dirty="0" smtClean="0"/>
              <a:t>이 선을 찾아줍니다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428728" y="1357298"/>
            <a:ext cx="7715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빛의 성질을 이용해 적외선</a:t>
            </a:r>
            <a:r>
              <a:rPr lang="en-US" altLang="ko-KR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altLang="ko-KR" sz="2800" b="1" spc="-150" dirty="0" err="1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IR,Infrared</a:t>
            </a:r>
            <a:r>
              <a:rPr lang="en-US" altLang="ko-KR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 Sensor)</a:t>
            </a:r>
            <a:r>
              <a:rPr lang="ko-KR" altLang="en-US" sz="2800" b="1" spc="-1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송수신으로 흰색과 검정색 등의 선을 구분하여 길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선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을 찾게 도와준다</a:t>
            </a:r>
            <a:r>
              <a:rPr lang="en-US" altLang="ko-KR" sz="2800" b="1" spc="50" dirty="0" smtClean="0">
                <a:ln w="11430"/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55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4764193" y="3541382"/>
            <a:ext cx="928693" cy="494908"/>
            <a:chOff x="3613656" y="4149080"/>
            <a:chExt cx="4498469" cy="277169"/>
          </a:xfrm>
        </p:grpSpPr>
        <p:cxnSp>
          <p:nvCxnSpPr>
            <p:cNvPr id="97" name="직선 화살표 연결선 96"/>
            <p:cNvCxnSpPr/>
            <p:nvPr/>
          </p:nvCxnSpPr>
          <p:spPr>
            <a:xfrm flipV="1">
              <a:off x="6729071" y="4149080"/>
              <a:ext cx="1383054" cy="27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직선 연결선 97"/>
            <p:cNvCxnSpPr/>
            <p:nvPr/>
          </p:nvCxnSpPr>
          <p:spPr>
            <a:xfrm>
              <a:off x="3613656" y="4426249"/>
              <a:ext cx="31154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그룹 102"/>
          <p:cNvGrpSpPr/>
          <p:nvPr/>
        </p:nvGrpSpPr>
        <p:grpSpPr>
          <a:xfrm flipV="1">
            <a:off x="4634965" y="4148538"/>
            <a:ext cx="1071570" cy="494908"/>
            <a:chOff x="3613656" y="4149080"/>
            <a:chExt cx="4498469" cy="277169"/>
          </a:xfrm>
        </p:grpSpPr>
        <p:cxnSp>
          <p:nvCxnSpPr>
            <p:cNvPr id="104" name="직선 화살표 연결선 103"/>
            <p:cNvCxnSpPr/>
            <p:nvPr/>
          </p:nvCxnSpPr>
          <p:spPr>
            <a:xfrm flipV="1">
              <a:off x="6729071" y="4149080"/>
              <a:ext cx="1383054" cy="27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직선 연결선 104"/>
            <p:cNvCxnSpPr/>
            <p:nvPr/>
          </p:nvCxnSpPr>
          <p:spPr>
            <a:xfrm>
              <a:off x="3613656" y="4426249"/>
              <a:ext cx="31154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TextBox 106"/>
          <p:cNvSpPr txBox="1"/>
          <p:nvPr/>
        </p:nvSpPr>
        <p:spPr>
          <a:xfrm>
            <a:off x="5777972" y="4500570"/>
            <a:ext cx="2865994" cy="3693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파랑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적외선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(IR)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송신</a:t>
            </a:r>
            <a:endParaRPr lang="en-US" altLang="ko-KR" sz="24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777972" y="3366315"/>
            <a:ext cx="2865994" cy="3693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검정 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적외선</a:t>
            </a: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(IR) 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수신</a:t>
            </a:r>
            <a:endParaRPr lang="en-US" altLang="ko-KR" sz="24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936426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적외선이 어떻게 선을 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1428728" y="1500174"/>
            <a:ext cx="735811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검정색은 빛을 흡수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 외 색상은 빛을 반사하여 눈을 통해 고유의 색으로 구분하게 된다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2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이런 빛의 특성을 이용하여 적외선의 송수신 으로 빛의 반사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ko-KR" altLang="en-US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흡수를 통해 라인을 찾아 주행하게 된다</a:t>
            </a:r>
            <a:r>
              <a:rPr lang="en-US" altLang="ko-KR" sz="2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258591" y="3714753"/>
            <a:ext cx="8742565" cy="2796342"/>
            <a:chOff x="785786" y="3929065"/>
            <a:chExt cx="6052548" cy="1935930"/>
          </a:xfrm>
        </p:grpSpPr>
        <p:pic>
          <p:nvPicPr>
            <p:cNvPr id="27" name="Picture 4" descr="Concept of White Line Follower Robot"/>
            <p:cNvPicPr>
              <a:picLocks noChangeAspect="1" noChangeArrowheads="1"/>
            </p:cNvPicPr>
            <p:nvPr/>
          </p:nvPicPr>
          <p:blipFill>
            <a:blip r:embed="rId3"/>
            <a:srcRect r="6214" b="14286"/>
            <a:stretch>
              <a:fillRect/>
            </a:stretch>
          </p:blipFill>
          <p:spPr bwMode="auto">
            <a:xfrm>
              <a:off x="785786" y="3966000"/>
              <a:ext cx="2786082" cy="1714512"/>
            </a:xfrm>
            <a:prstGeom prst="rect">
              <a:avLst/>
            </a:prstGeom>
            <a:noFill/>
          </p:spPr>
        </p:pic>
        <p:pic>
          <p:nvPicPr>
            <p:cNvPr id="28" name="Picture 6" descr="Concept of Black Line Follower Robot"/>
            <p:cNvPicPr>
              <a:picLocks noChangeAspect="1" noChangeArrowheads="1"/>
            </p:cNvPicPr>
            <p:nvPr/>
          </p:nvPicPr>
          <p:blipFill>
            <a:blip r:embed="rId4"/>
            <a:srcRect b="10912"/>
            <a:stretch>
              <a:fillRect/>
            </a:stretch>
          </p:blipFill>
          <p:spPr bwMode="auto">
            <a:xfrm>
              <a:off x="3837938" y="3929065"/>
              <a:ext cx="2928958" cy="1785951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2285984" y="4440188"/>
              <a:ext cx="1000132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 </a:t>
              </a:r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light </a:t>
              </a:r>
              <a:r>
                <a:rPr lang="ko-KR" altLang="en-US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반사</a:t>
              </a:r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00298" y="5101722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light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81012" y="5056163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 light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09574" y="4315905"/>
              <a:ext cx="928694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 light  </a:t>
              </a:r>
              <a:r>
                <a:rPr lang="ko-KR" altLang="en-US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흡수</a:t>
              </a:r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cxnSp>
          <p:nvCxnSpPr>
            <p:cNvPr id="33" name="직선 화살표 연결선 32"/>
            <p:cNvCxnSpPr/>
            <p:nvPr/>
          </p:nvCxnSpPr>
          <p:spPr>
            <a:xfrm rot="10800000">
              <a:off x="5123822" y="4530219"/>
              <a:ext cx="1214446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덧셈 기호 33"/>
            <p:cNvSpPr/>
            <p:nvPr/>
          </p:nvSpPr>
          <p:spPr>
            <a:xfrm rot="2501276">
              <a:off x="5579755" y="4530219"/>
              <a:ext cx="214314" cy="214314"/>
            </a:xfrm>
            <a:prstGeom prst="mathPlus">
              <a:avLst>
                <a:gd name="adj1" fmla="val 0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5786" y="4500570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수신부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96842" y="5084470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77302" y="4490855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수신부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88358" y="5074755"/>
              <a:ext cx="612204" cy="2277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IR</a:t>
              </a:r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발신부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00364" y="5673226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흰색 표면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52516" y="5638722"/>
              <a:ext cx="785818" cy="191769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  <a:latin typeface="나눔고딕 ExtraBold" pitchFamily="50" charset="-127"/>
                  <a:ea typeface="나눔고딕 ExtraBold" pitchFamily="50" charset="-127"/>
                </a:rPr>
                <a:t>검정색 표면</a:t>
              </a:r>
              <a:endParaRPr lang="en-US" altLang="ko-KR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409574" y="4769070"/>
              <a:ext cx="928694" cy="191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US" altLang="ko-KR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9877</TotalTime>
  <Words>596</Words>
  <Application>Microsoft Office PowerPoint</Application>
  <PresentationFormat>화면 슬라이드 쇼(4:3)</PresentationFormat>
  <Paragraphs>136</Paragraphs>
  <Slides>21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3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Contents Subtitle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1986</cp:revision>
  <dcterms:created xsi:type="dcterms:W3CDTF">2012-05-30T12:36:11Z</dcterms:created>
  <dcterms:modified xsi:type="dcterms:W3CDTF">2022-05-26T07:56:38Z</dcterms:modified>
</cp:coreProperties>
</file>