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7"/>
  </p:notesMasterIdLst>
  <p:handoutMasterIdLst>
    <p:handoutMasterId r:id="rId18"/>
  </p:handoutMasterIdLst>
  <p:sldIdLst>
    <p:sldId id="258" r:id="rId5"/>
    <p:sldId id="610" r:id="rId6"/>
    <p:sldId id="608" r:id="rId7"/>
    <p:sldId id="609" r:id="rId8"/>
    <p:sldId id="259" r:id="rId9"/>
    <p:sldId id="611" r:id="rId10"/>
    <p:sldId id="613" r:id="rId11"/>
    <p:sldId id="614" r:id="rId12"/>
    <p:sldId id="612" r:id="rId13"/>
    <p:sldId id="604" r:id="rId14"/>
    <p:sldId id="615" r:id="rId15"/>
    <p:sldId id="607" r:id="rId16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3399"/>
    <a:srgbClr val="FF9801"/>
    <a:srgbClr val="FFC000"/>
    <a:srgbClr val="1555A6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7926" autoAdjust="0"/>
    <p:restoredTop sz="95493" autoAdjust="0"/>
  </p:normalViewPr>
  <p:slideViewPr>
    <p:cSldViewPr>
      <p:cViewPr varScale="1">
        <p:scale>
          <a:sx n="98" d="100"/>
          <a:sy n="98" d="100"/>
        </p:scale>
        <p:origin x="-456" y="-96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223"/>
        <p:guide pos="223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153" cy="511975"/>
          </a:xfrm>
          <a:prstGeom prst="rect">
            <a:avLst/>
          </a:prstGeom>
        </p:spPr>
        <p:txBody>
          <a:bodyPr vert="horz" lIns="94019" tIns="47009" rIns="94019" bIns="4700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4267" y="0"/>
            <a:ext cx="3078153" cy="511975"/>
          </a:xfrm>
          <a:prstGeom prst="rect">
            <a:avLst/>
          </a:prstGeom>
        </p:spPr>
        <p:txBody>
          <a:bodyPr vert="horz" lIns="94019" tIns="47009" rIns="94019" bIns="47009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721013"/>
            <a:ext cx="3078153" cy="511974"/>
          </a:xfrm>
          <a:prstGeom prst="rect">
            <a:avLst/>
          </a:prstGeom>
        </p:spPr>
        <p:txBody>
          <a:bodyPr vert="horz" lIns="94019" tIns="47009" rIns="94019" bIns="47009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4267" y="9721013"/>
            <a:ext cx="3078153" cy="511974"/>
          </a:xfrm>
          <a:prstGeom prst="rect">
            <a:avLst/>
          </a:prstGeom>
        </p:spPr>
        <p:txBody>
          <a:bodyPr vert="horz" lIns="94019" tIns="47009" rIns="94019" bIns="47009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2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0" tIns="47395" rIns="94790" bIns="473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8" y="4861444"/>
            <a:ext cx="5683250" cy="4605575"/>
          </a:xfrm>
          <a:prstGeom prst="rect">
            <a:avLst/>
          </a:prstGeom>
        </p:spPr>
        <p:txBody>
          <a:bodyPr vert="horz" lIns="94790" tIns="47395" rIns="94790" bIns="473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2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1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80836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6680558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097548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63243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538132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07538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9493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833841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012472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951944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585534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341254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639143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902968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818539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05164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31001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584525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706522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5" r:id="rId7"/>
    <p:sldLayoutId id="2147483716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greenew.co.kr/scratch-download/&amp;psig=AOvVaw1MRvMdGXylyiOlBhkJFaBu&amp;ust=1596784236803000&amp;source=images&amp;cd=vfe&amp;ved=0CAIQjRxqFwoTCKjmxv6ChusCFQAAAAAdAAAAABAD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naver.com/rheesungjun/222366320312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UglyBot</a:t>
            </a:r>
          </a:p>
        </p:txBody>
      </p:sp>
      <p:grpSp>
        <p:nvGrpSpPr>
          <p:cNvPr id="46" name="그룹 4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8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89" name="그룹 188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1" name="모서리가 둥근 직사각형 190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모서리가 둥근 직사각형 191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모서리가 둥근 직사각형 192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90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1" name="모서리가 둥근 직사각형 200"/>
          <p:cNvSpPr/>
          <p:nvPr/>
        </p:nvSpPr>
        <p:spPr>
          <a:xfrm>
            <a:off x="2714612" y="5286388"/>
            <a:ext cx="5857916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자율주행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(</a:t>
            </a:r>
            <a:r>
              <a:rPr lang="en-US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II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)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02" name="그룹 201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3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8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9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0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1" name="직각 삼각형 230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32" name="Picture 2" descr="스크래치 3.0 다운로드, 설치 최신버전 (2019년) - greenew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b="35000"/>
          <a:stretch>
            <a:fillRect/>
          </a:stretch>
        </p:blipFill>
        <p:spPr bwMode="auto">
          <a:xfrm>
            <a:off x="7715272" y="0"/>
            <a:ext cx="1428728" cy="928670"/>
          </a:xfrm>
          <a:prstGeom prst="rect">
            <a:avLst/>
          </a:prstGeom>
          <a:noFill/>
        </p:spPr>
      </p:pic>
      <p:pic>
        <p:nvPicPr>
          <p:cNvPr id="233" name="Picture 2" descr="스크래치 3.0 다운로드, 설치 최신버전 (2019년) - greenew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t="65001" b="4998"/>
          <a:stretch>
            <a:fillRect/>
          </a:stretch>
        </p:blipFill>
        <p:spPr bwMode="auto">
          <a:xfrm>
            <a:off x="8000992" y="857232"/>
            <a:ext cx="1143008" cy="3429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변수 만들기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1500166" y="1205144"/>
          <a:ext cx="6619900" cy="5652856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916271"/>
                <a:gridCol w="4703629"/>
              </a:tblGrid>
              <a:tr h="42129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변수명</a:t>
                      </a:r>
                      <a:endParaRPr lang="ko-KR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설명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551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 smtClean="0"/>
                        <a:t>이전방향</a:t>
                      </a:r>
                      <a:endParaRPr lang="ko-KR" altLang="en-US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출발한  회전 각도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551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 smtClean="0"/>
                        <a:t>방향</a:t>
                      </a:r>
                      <a:endParaRPr lang="ko-KR" altLang="en-US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이동할 </a:t>
                      </a:r>
                      <a:r>
                        <a:rPr lang="ko-KR" altLang="en-US" dirty="0" smtClean="0"/>
                        <a:t>회전 각도</a:t>
                      </a:r>
                      <a:r>
                        <a:rPr lang="ko-KR" altLang="en-US" baseline="0" dirty="0" smtClean="0"/>
                        <a:t> 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2129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 smtClean="0"/>
                        <a:t>이전</a:t>
                      </a:r>
                      <a:r>
                        <a:rPr lang="en-US" altLang="ko-KR" b="1" dirty="0" smtClean="0"/>
                        <a:t>X</a:t>
                      </a:r>
                      <a:r>
                        <a:rPr lang="ko-KR" altLang="en-US" b="1" dirty="0" smtClean="0"/>
                        <a:t>값</a:t>
                      </a:r>
                      <a:endParaRPr lang="ko-KR" altLang="en-US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출발한 </a:t>
                      </a:r>
                      <a:r>
                        <a:rPr lang="en-US" altLang="ko-KR" dirty="0" smtClean="0"/>
                        <a:t>X </a:t>
                      </a:r>
                      <a:r>
                        <a:rPr lang="ko-KR" altLang="en-US" dirty="0" smtClean="0"/>
                        <a:t>위치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2129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 smtClean="0"/>
                        <a:t>이전</a:t>
                      </a:r>
                      <a:r>
                        <a:rPr lang="en-US" altLang="ko-KR" b="1" dirty="0" smtClean="0"/>
                        <a:t>Y</a:t>
                      </a:r>
                      <a:r>
                        <a:rPr lang="ko-KR" altLang="en-US" b="1" dirty="0" smtClean="0"/>
                        <a:t>값</a:t>
                      </a:r>
                      <a:endParaRPr lang="ko-KR" altLang="en-US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출발한 </a:t>
                      </a:r>
                      <a:r>
                        <a:rPr lang="en-US" altLang="ko-KR" dirty="0" smtClean="0"/>
                        <a:t>Y </a:t>
                      </a:r>
                      <a:r>
                        <a:rPr lang="ko-KR" altLang="en-US" dirty="0" smtClean="0"/>
                        <a:t>위치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1064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/>
                        <a:t>X</a:t>
                      </a:r>
                      <a:r>
                        <a:rPr lang="ko-KR" altLang="en-US" b="1" dirty="0" smtClean="0"/>
                        <a:t>값</a:t>
                      </a:r>
                      <a:endParaRPr lang="ko-KR" altLang="en-US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이동할 </a:t>
                      </a:r>
                      <a:r>
                        <a:rPr lang="en-US" altLang="ko-KR" dirty="0" smtClean="0"/>
                        <a:t>X</a:t>
                      </a:r>
                      <a:r>
                        <a:rPr lang="ko-KR" altLang="en-US" dirty="0" smtClean="0"/>
                        <a:t>위치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1064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/>
                        <a:t>X</a:t>
                      </a:r>
                      <a:r>
                        <a:rPr lang="ko-KR" altLang="en-US" b="1" dirty="0" smtClean="0"/>
                        <a:t>위치</a:t>
                      </a:r>
                      <a:endParaRPr lang="ko-KR" altLang="en-US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X</a:t>
                      </a:r>
                      <a:r>
                        <a:rPr lang="ko-KR" altLang="en-US" dirty="0" smtClean="0"/>
                        <a:t>값 저장 공간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1064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/>
                        <a:t>Y</a:t>
                      </a:r>
                      <a:r>
                        <a:rPr lang="ko-KR" altLang="en-US" b="1" dirty="0" smtClean="0"/>
                        <a:t>값</a:t>
                      </a:r>
                      <a:endParaRPr lang="ko-KR" altLang="en-US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이동할 </a:t>
                      </a:r>
                      <a:r>
                        <a:rPr lang="en-US" altLang="ko-KR" dirty="0" smtClean="0"/>
                        <a:t>Y </a:t>
                      </a:r>
                      <a:r>
                        <a:rPr lang="ko-KR" altLang="en-US" dirty="0" smtClean="0"/>
                        <a:t>위치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1064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/>
                        <a:t>Y</a:t>
                      </a:r>
                      <a:r>
                        <a:rPr lang="ko-KR" altLang="en-US" b="1" dirty="0" smtClean="0"/>
                        <a:t>위치</a:t>
                      </a:r>
                      <a:endParaRPr lang="ko-KR" altLang="en-US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Y</a:t>
                      </a:r>
                      <a:r>
                        <a:rPr lang="ko-KR" altLang="en-US" dirty="0" smtClean="0"/>
                        <a:t>값 저장 공간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2129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 smtClean="0"/>
                        <a:t>회전</a:t>
                      </a:r>
                      <a:endParaRPr lang="ko-KR" altLang="en-US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반시계방향으로 회전할</a:t>
                      </a:r>
                      <a:r>
                        <a:rPr lang="ko-KR" altLang="en-US" baseline="0" dirty="0" smtClean="0"/>
                        <a:t> 각도값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2129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/>
                        <a:t>X</a:t>
                      </a:r>
                      <a:r>
                        <a:rPr lang="ko-KR" altLang="en-US" b="1" dirty="0" smtClean="0"/>
                        <a:t>이동</a:t>
                      </a:r>
                      <a:endParaRPr lang="ko-KR" altLang="en-US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X</a:t>
                      </a:r>
                      <a:r>
                        <a:rPr lang="ko-KR" altLang="en-US" dirty="0" smtClean="0"/>
                        <a:t>축 이동 거리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5519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1" dirty="0" smtClean="0"/>
                        <a:t>Y</a:t>
                      </a:r>
                      <a:r>
                        <a:rPr lang="ko-KR" altLang="en-US" b="1" dirty="0" smtClean="0"/>
                        <a:t>이동</a:t>
                      </a:r>
                      <a:endParaRPr lang="ko-KR" altLang="en-US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Y</a:t>
                      </a:r>
                      <a:r>
                        <a:rPr lang="ko-KR" altLang="en-US" dirty="0" smtClean="0"/>
                        <a:t>축 이동거리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551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 smtClean="0"/>
                        <a:t>거리</a:t>
                      </a:r>
                      <a:endParaRPr lang="ko-KR" altLang="en-US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어글리봇이 이동할 거리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2129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 smtClean="0"/>
                        <a:t>카운트</a:t>
                      </a:r>
                      <a:endParaRPr lang="ko-KR" altLang="en-US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조건문 반복 횟수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</a:t>
            </a:r>
            <a:r>
              <a:rPr lang="ko-KR" altLang="en-US" dirty="0" smtClean="0"/>
              <a:t>블록쌓</a:t>
            </a:r>
            <a:r>
              <a:rPr lang="ko-KR" altLang="en-US" dirty="0" smtClean="0"/>
              <a:t>기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34375"/>
          <a:stretch>
            <a:fillRect/>
          </a:stretch>
        </p:blipFill>
        <p:spPr bwMode="auto">
          <a:xfrm>
            <a:off x="3786182" y="1142983"/>
            <a:ext cx="5072098" cy="556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r="50823" b="64522"/>
          <a:stretch>
            <a:fillRect/>
          </a:stretch>
        </p:blipFill>
        <p:spPr bwMode="auto">
          <a:xfrm>
            <a:off x="785786" y="1142984"/>
            <a:ext cx="2786083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xmlns="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Freeform 292"/>
          <p:cNvSpPr>
            <a:spLocks/>
          </p:cNvSpPr>
          <p:nvPr/>
        </p:nvSpPr>
        <p:spPr bwMode="auto">
          <a:xfrm flipH="1">
            <a:off x="4857752" y="4714884"/>
            <a:ext cx="3429024" cy="1684984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072066" y="5072074"/>
            <a:ext cx="3000396" cy="1046440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준비하기 상세 설명은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스크래치 설정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 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문서를 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참고하세요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.</a:t>
            </a:r>
            <a:endParaRPr lang="en-US" altLang="ko-KR" b="1" dirty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</p:txBody>
      </p:sp>
      <p:grpSp>
        <p:nvGrpSpPr>
          <p:cNvPr id="7" name="그룹 6"/>
          <p:cNvGrpSpPr/>
          <p:nvPr/>
        </p:nvGrpSpPr>
        <p:grpSpPr>
          <a:xfrm flipH="1">
            <a:off x="7858148" y="5803403"/>
            <a:ext cx="928694" cy="1054597"/>
            <a:chOff x="446088" y="5724525"/>
            <a:chExt cx="1089025" cy="1236663"/>
          </a:xfrm>
        </p:grpSpPr>
        <p:sp>
          <p:nvSpPr>
            <p:cNvPr id="8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준비하기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직사각형 57"/>
          <p:cNvSpPr/>
          <p:nvPr/>
        </p:nvSpPr>
        <p:spPr>
          <a:xfrm>
            <a:off x="1142976" y="1357298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USB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동글을 컴퓨터에 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1142976" y="2000240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어글리봇 단말기 전원을 켠다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1142976" y="2643182"/>
            <a:ext cx="7358114" cy="1928826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en-US" altLang="ko-KR" sz="2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JuniLink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COM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포트에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2" name="직사각형 61"/>
          <p:cNvSpPr/>
          <p:nvPr/>
        </p:nvSpPr>
        <p:spPr>
          <a:xfrm>
            <a:off x="1142976" y="4660952"/>
            <a:ext cx="7358114" cy="176844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4. Scratch3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을 실행한다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46722" y="3214686"/>
            <a:ext cx="229717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5272505"/>
            <a:ext cx="857256" cy="8711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3214686"/>
            <a:ext cx="857256" cy="8605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cxnSp>
        <p:nvCxnSpPr>
          <p:cNvPr id="71" name="꺾인 연결선 70"/>
          <p:cNvCxnSpPr/>
          <p:nvPr/>
        </p:nvCxnSpPr>
        <p:spPr>
          <a:xfrm>
            <a:off x="5072066" y="3500438"/>
            <a:ext cx="785818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타원 74"/>
          <p:cNvSpPr/>
          <p:nvPr/>
        </p:nvSpPr>
        <p:spPr>
          <a:xfrm>
            <a:off x="6858016" y="3407569"/>
            <a:ext cx="500066" cy="45005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4929198"/>
            <a:ext cx="221933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8" name="꺾인 연결선 77"/>
          <p:cNvCxnSpPr>
            <a:stCxn id="66" idx="3"/>
            <a:endCxn id="77" idx="1"/>
          </p:cNvCxnSpPr>
          <p:nvPr/>
        </p:nvCxnSpPr>
        <p:spPr>
          <a:xfrm flipV="1">
            <a:off x="5072066" y="5607859"/>
            <a:ext cx="857256" cy="10021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</a:t>
            </a:r>
            <a:r>
              <a:rPr kumimoji="0" lang="en-US" altLang="ko-KR" sz="3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준비하기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071546"/>
            <a:ext cx="584035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직사각형 40"/>
          <p:cNvSpPr/>
          <p:nvPr/>
        </p:nvSpPr>
        <p:spPr>
          <a:xfrm>
            <a:off x="6572264" y="1571613"/>
            <a:ext cx="2284944" cy="1714512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2" name="직사각형 41"/>
          <p:cNvSpPr/>
          <p:nvPr/>
        </p:nvSpPr>
        <p:spPr>
          <a:xfrm>
            <a:off x="2999931" y="1643050"/>
            <a:ext cx="286186" cy="2143140"/>
          </a:xfrm>
          <a:prstGeom prst="rect">
            <a:avLst/>
          </a:prstGeom>
          <a:noFill/>
          <a:ln w="3175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3" name="직사각형 42"/>
          <p:cNvSpPr/>
          <p:nvPr/>
        </p:nvSpPr>
        <p:spPr>
          <a:xfrm>
            <a:off x="3357555" y="1643050"/>
            <a:ext cx="1000132" cy="3000396"/>
          </a:xfrm>
          <a:prstGeom prst="rect">
            <a:avLst/>
          </a:prstGeom>
          <a:noFill/>
          <a:ln w="3175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4" name="직사각형 43"/>
          <p:cNvSpPr/>
          <p:nvPr/>
        </p:nvSpPr>
        <p:spPr>
          <a:xfrm>
            <a:off x="3000364" y="1857364"/>
            <a:ext cx="277590" cy="954954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smtClean="0"/>
              <a:t>파레트</a:t>
            </a:r>
            <a:endParaRPr lang="ko-KR" altLang="en-US" sz="1000" b="1"/>
          </a:p>
        </p:txBody>
      </p:sp>
      <p:sp>
        <p:nvSpPr>
          <p:cNvPr id="45" name="직사각형 44"/>
          <p:cNvSpPr/>
          <p:nvPr/>
        </p:nvSpPr>
        <p:spPr>
          <a:xfrm>
            <a:off x="7072330" y="1857364"/>
            <a:ext cx="1128787" cy="256077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무대</a:t>
            </a:r>
            <a:endParaRPr lang="ko-KR" altLang="en-US" sz="1000" b="1" dirty="0"/>
          </a:p>
        </p:txBody>
      </p:sp>
      <p:sp>
        <p:nvSpPr>
          <p:cNvPr id="50" name="직사각형 49"/>
          <p:cNvSpPr/>
          <p:nvPr/>
        </p:nvSpPr>
        <p:spPr>
          <a:xfrm>
            <a:off x="4857752" y="2786058"/>
            <a:ext cx="1199336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스크립트</a:t>
            </a:r>
            <a:endParaRPr lang="en-US" altLang="ko-KR" sz="1000" b="1" dirty="0" smtClean="0"/>
          </a:p>
          <a:p>
            <a:pPr algn="ctr"/>
            <a:r>
              <a:rPr lang="en-US" altLang="ko-KR" sz="1000" b="1" dirty="0" smtClean="0"/>
              <a:t>(</a:t>
            </a:r>
            <a:r>
              <a:rPr lang="ko-KR" altLang="en-US" sz="1000" b="1" dirty="0" smtClean="0"/>
              <a:t>코딩 편집</a:t>
            </a:r>
            <a:r>
              <a:rPr lang="en-US" altLang="ko-KR" sz="1000" b="1" dirty="0" smtClean="0"/>
              <a:t>)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3571868" y="2643182"/>
            <a:ext cx="571504" cy="240574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블록</a:t>
            </a:r>
            <a:endParaRPr lang="ko-KR" altLang="en-US" sz="1000" b="1" dirty="0"/>
          </a:p>
        </p:txBody>
      </p:sp>
      <p:sp>
        <p:nvSpPr>
          <p:cNvPr id="55" name="타원 54"/>
          <p:cNvSpPr/>
          <p:nvPr/>
        </p:nvSpPr>
        <p:spPr>
          <a:xfrm>
            <a:off x="2928926" y="4286256"/>
            <a:ext cx="428628" cy="428628"/>
          </a:xfrm>
          <a:prstGeom prst="ellipse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r="22933"/>
          <a:stretch>
            <a:fillRect/>
          </a:stretch>
        </p:blipFill>
        <p:spPr bwMode="auto">
          <a:xfrm>
            <a:off x="285720" y="4914911"/>
            <a:ext cx="2000264" cy="1684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꺾인 연결선 14"/>
          <p:cNvCxnSpPr>
            <a:stCxn id="55" idx="2"/>
            <a:endCxn id="2050" idx="0"/>
          </p:cNvCxnSpPr>
          <p:nvPr/>
        </p:nvCxnSpPr>
        <p:spPr>
          <a:xfrm rot="10800000" flipV="1">
            <a:off x="1285852" y="4500569"/>
            <a:ext cx="1643074" cy="414341"/>
          </a:xfrm>
          <a:prstGeom prst="bentConnector2">
            <a:avLst/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타원 18"/>
          <p:cNvSpPr/>
          <p:nvPr/>
        </p:nvSpPr>
        <p:spPr>
          <a:xfrm>
            <a:off x="1571604" y="5129225"/>
            <a:ext cx="635005" cy="57150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꺾인 연결선 14"/>
          <p:cNvCxnSpPr>
            <a:stCxn id="19" idx="6"/>
            <a:endCxn id="2052" idx="1"/>
          </p:cNvCxnSpPr>
          <p:nvPr/>
        </p:nvCxnSpPr>
        <p:spPr>
          <a:xfrm>
            <a:off x="2206609" y="5414977"/>
            <a:ext cx="365127" cy="37442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4992261"/>
            <a:ext cx="2143140" cy="159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타원 26"/>
          <p:cNvSpPr/>
          <p:nvPr/>
        </p:nvSpPr>
        <p:spPr>
          <a:xfrm>
            <a:off x="4143372" y="5129225"/>
            <a:ext cx="571504" cy="51435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4986349"/>
            <a:ext cx="2142554" cy="1616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2" name="꺾인 연결선 14"/>
          <p:cNvCxnSpPr>
            <a:stCxn id="27" idx="6"/>
            <a:endCxn id="2053" idx="1"/>
          </p:cNvCxnSpPr>
          <p:nvPr/>
        </p:nvCxnSpPr>
        <p:spPr>
          <a:xfrm>
            <a:off x="4714876" y="5386402"/>
            <a:ext cx="285752" cy="408334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타원 34"/>
          <p:cNvSpPr/>
          <p:nvPr/>
        </p:nvSpPr>
        <p:spPr>
          <a:xfrm>
            <a:off x="6449070" y="6129357"/>
            <a:ext cx="571504" cy="51435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29530" y="4986349"/>
            <a:ext cx="1428750" cy="158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0" name="꺾인 연결선 14"/>
          <p:cNvCxnSpPr>
            <a:stCxn id="35" idx="6"/>
            <a:endCxn id="2054" idx="1"/>
          </p:cNvCxnSpPr>
          <p:nvPr/>
        </p:nvCxnSpPr>
        <p:spPr>
          <a:xfrm flipV="1">
            <a:off x="7020574" y="5778829"/>
            <a:ext cx="408956" cy="60770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직사각형 64"/>
          <p:cNvSpPr/>
          <p:nvPr/>
        </p:nvSpPr>
        <p:spPr>
          <a:xfrm>
            <a:off x="2000232" y="4160632"/>
            <a:ext cx="842146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확장 버튼</a:t>
            </a:r>
            <a:endParaRPr lang="en-US" altLang="ko-KR" sz="1000" b="1" dirty="0" smtClean="0"/>
          </a:p>
        </p:txBody>
      </p:sp>
      <p:sp>
        <p:nvSpPr>
          <p:cNvPr id="66" name="직사각형 65"/>
          <p:cNvSpPr/>
          <p:nvPr/>
        </p:nvSpPr>
        <p:spPr>
          <a:xfrm>
            <a:off x="7520640" y="5143512"/>
            <a:ext cx="571504" cy="1428760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2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불러오기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052770"/>
            <a:ext cx="3987529" cy="337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직사각형 19"/>
          <p:cNvSpPr/>
          <p:nvPr/>
        </p:nvSpPr>
        <p:spPr>
          <a:xfrm>
            <a:off x="7786710" y="4323123"/>
            <a:ext cx="1017376" cy="553998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부저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5500694" y="6068698"/>
            <a:ext cx="290679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1" name="타원 30"/>
          <p:cNvSpPr/>
          <p:nvPr/>
        </p:nvSpPr>
        <p:spPr>
          <a:xfrm>
            <a:off x="6643702" y="5711508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6" name="직사각형 35"/>
          <p:cNvSpPr/>
          <p:nvPr/>
        </p:nvSpPr>
        <p:spPr>
          <a:xfrm>
            <a:off x="1411484" y="4465999"/>
            <a:ext cx="135732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7858148" y="5180379"/>
            <a:ext cx="100013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살펴보기</a:t>
            </a:r>
          </a:p>
        </p:txBody>
      </p:sp>
      <p:cxnSp>
        <p:nvCxnSpPr>
          <p:cNvPr id="14" name="꺾인 연결선 13"/>
          <p:cNvCxnSpPr>
            <a:stCxn id="31" idx="6"/>
            <a:endCxn id="37" idx="1"/>
          </p:cNvCxnSpPr>
          <p:nvPr/>
        </p:nvCxnSpPr>
        <p:spPr>
          <a:xfrm flipV="1">
            <a:off x="6929454" y="5688211"/>
            <a:ext cx="928694" cy="16025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꺾인 연결선 17"/>
          <p:cNvCxnSpPr>
            <a:stCxn id="29" idx="2"/>
            <a:endCxn id="36" idx="3"/>
          </p:cNvCxnSpPr>
          <p:nvPr/>
        </p:nvCxnSpPr>
        <p:spPr>
          <a:xfrm rot="10800000">
            <a:off x="2768806" y="4973832"/>
            <a:ext cx="2731888" cy="123182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꺾인 연결선 31"/>
          <p:cNvCxnSpPr>
            <a:stCxn id="63" idx="6"/>
            <a:endCxn id="20" idx="1"/>
          </p:cNvCxnSpPr>
          <p:nvPr/>
        </p:nvCxnSpPr>
        <p:spPr>
          <a:xfrm flipV="1">
            <a:off x="6985361" y="4600122"/>
            <a:ext cx="801349" cy="674992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타원 62"/>
          <p:cNvSpPr/>
          <p:nvPr/>
        </p:nvSpPr>
        <p:spPr>
          <a:xfrm>
            <a:off x="6715140" y="5140003"/>
            <a:ext cx="270221" cy="270221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64" name="직사각형 63"/>
          <p:cNvSpPr/>
          <p:nvPr/>
        </p:nvSpPr>
        <p:spPr>
          <a:xfrm>
            <a:off x="7786710" y="3180115"/>
            <a:ext cx="101737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65" name="꺾인 연결선 64"/>
          <p:cNvCxnSpPr>
            <a:stCxn id="66" idx="6"/>
            <a:endCxn id="64" idx="1"/>
          </p:cNvCxnSpPr>
          <p:nvPr/>
        </p:nvCxnSpPr>
        <p:spPr>
          <a:xfrm flipV="1">
            <a:off x="6572264" y="3644462"/>
            <a:ext cx="1214446" cy="138219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타원 65"/>
          <p:cNvSpPr/>
          <p:nvPr/>
        </p:nvSpPr>
        <p:spPr>
          <a:xfrm>
            <a:off x="6286512" y="363980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70" name="직사각형 69"/>
          <p:cNvSpPr/>
          <p:nvPr/>
        </p:nvSpPr>
        <p:spPr>
          <a:xfrm>
            <a:off x="1411484" y="3267084"/>
            <a:ext cx="137456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71" name="꺾인 연결선 70"/>
          <p:cNvCxnSpPr>
            <a:stCxn id="77" idx="2"/>
            <a:endCxn id="70" idx="3"/>
          </p:cNvCxnSpPr>
          <p:nvPr/>
        </p:nvCxnSpPr>
        <p:spPr>
          <a:xfrm rot="10800000">
            <a:off x="2786050" y="3731431"/>
            <a:ext cx="785818" cy="47987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타원 76"/>
          <p:cNvSpPr/>
          <p:nvPr/>
        </p:nvSpPr>
        <p:spPr>
          <a:xfrm>
            <a:off x="3571868" y="4068433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1" name="타원 90"/>
          <p:cNvSpPr/>
          <p:nvPr/>
        </p:nvSpPr>
        <p:spPr>
          <a:xfrm>
            <a:off x="6000760" y="5553100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2" name="직사각형 91"/>
          <p:cNvSpPr/>
          <p:nvPr/>
        </p:nvSpPr>
        <p:spPr>
          <a:xfrm>
            <a:off x="1428728" y="5695977"/>
            <a:ext cx="1928826" cy="642942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초음파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1" name="꺾인 연결선 100"/>
          <p:cNvCxnSpPr>
            <a:stCxn id="91" idx="4"/>
            <a:endCxn id="92" idx="2"/>
          </p:cNvCxnSpPr>
          <p:nvPr/>
        </p:nvCxnSpPr>
        <p:spPr>
          <a:xfrm rot="5400000">
            <a:off x="4012438" y="4207720"/>
            <a:ext cx="511903" cy="3750495"/>
          </a:xfrm>
          <a:prstGeom prst="bentConnector3">
            <a:avLst>
              <a:gd name="adj1" fmla="val 144657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D:\backup\191111_창업지원자료\기획\디자인\UglyBot\제품사진\ugly_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4039" y="1571611"/>
            <a:ext cx="2087895" cy="1043948"/>
          </a:xfrm>
          <a:prstGeom prst="rect">
            <a:avLst/>
          </a:prstGeom>
          <a:noFill/>
        </p:spPr>
      </p:pic>
      <p:sp>
        <p:nvSpPr>
          <p:cNvPr id="105" name="타원 104"/>
          <p:cNvSpPr/>
          <p:nvPr/>
        </p:nvSpPr>
        <p:spPr>
          <a:xfrm>
            <a:off x="2055477" y="214311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직사각형 105"/>
          <p:cNvSpPr/>
          <p:nvPr/>
        </p:nvSpPr>
        <p:spPr>
          <a:xfrm>
            <a:off x="142844" y="1857363"/>
            <a:ext cx="1374566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버튼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7" name="꺾인 연결선 106"/>
          <p:cNvCxnSpPr>
            <a:stCxn id="105" idx="2"/>
            <a:endCxn id="106" idx="3"/>
          </p:cNvCxnSpPr>
          <p:nvPr/>
        </p:nvCxnSpPr>
        <p:spPr>
          <a:xfrm rot="10800000">
            <a:off x="1517411" y="2143115"/>
            <a:ext cx="538067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l="13636"/>
          <a:stretch>
            <a:fillRect/>
          </a:stretch>
        </p:blipFill>
        <p:spPr bwMode="auto">
          <a:xfrm rot="5400000">
            <a:off x="4529439" y="1294441"/>
            <a:ext cx="1143008" cy="16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14" name="그룹 113"/>
          <p:cNvGrpSpPr/>
          <p:nvPr/>
        </p:nvGrpSpPr>
        <p:grpSpPr>
          <a:xfrm>
            <a:off x="5326385" y="1643049"/>
            <a:ext cx="250865" cy="935888"/>
            <a:chOff x="6650459" y="1432498"/>
            <a:chExt cx="295275" cy="1101565"/>
          </a:xfrm>
        </p:grpSpPr>
        <p:sp>
          <p:nvSpPr>
            <p:cNvPr id="111" name="타원 110"/>
            <p:cNvSpPr/>
            <p:nvPr/>
          </p:nvSpPr>
          <p:spPr>
            <a:xfrm>
              <a:off x="6650459" y="1432498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타원 111"/>
            <p:cNvSpPr/>
            <p:nvPr/>
          </p:nvSpPr>
          <p:spPr>
            <a:xfrm>
              <a:off x="6659982" y="1852919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타원 112"/>
            <p:cNvSpPr/>
            <p:nvPr/>
          </p:nvSpPr>
          <p:spPr>
            <a:xfrm>
              <a:off x="6658096" y="2248312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5" name="직사각형 114"/>
          <p:cNvSpPr/>
          <p:nvPr/>
        </p:nvSpPr>
        <p:spPr>
          <a:xfrm>
            <a:off x="6252533" y="1785925"/>
            <a:ext cx="1214446" cy="85725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적외선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센서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16" name="꺾인 연결선 106"/>
          <p:cNvCxnSpPr>
            <a:endCxn id="115" idx="1"/>
          </p:cNvCxnSpPr>
          <p:nvPr/>
        </p:nvCxnSpPr>
        <p:spPr>
          <a:xfrm>
            <a:off x="5577250" y="2121625"/>
            <a:ext cx="675283" cy="92928"/>
          </a:xfrm>
          <a:prstGeom prst="bentConnector3">
            <a:avLst>
              <a:gd name="adj1" fmla="val 68895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2" name="Picture 8" descr="D:\backup\191111_창업지원자료\기획\디자인\UglyBot\제품사진\ugly_08.png"/>
          <p:cNvPicPr>
            <a:picLocks noChangeAspect="1" noChangeArrowheads="1"/>
          </p:cNvPicPr>
          <p:nvPr/>
        </p:nvPicPr>
        <p:blipFill>
          <a:blip r:embed="rId6" cstate="print"/>
          <a:srcRect b="17866"/>
          <a:stretch>
            <a:fillRect/>
          </a:stretch>
        </p:blipFill>
        <p:spPr bwMode="auto">
          <a:xfrm rot="20653416">
            <a:off x="5557404" y="4997445"/>
            <a:ext cx="1106575" cy="57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생각하기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수</a:t>
            </a:r>
            <a:r>
              <a:rPr lang="ko-KR" altLang="en-US" dirty="0" smtClean="0"/>
              <a:t>학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02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lang="ko-KR" altLang="en-US" dirty="0" smtClean="0"/>
              <a:t>거리 계산하기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48" name="Picture 2" descr="소스 이미지 보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928802"/>
            <a:ext cx="5848350" cy="4000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회전각 계산하기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357298"/>
            <a:ext cx="487680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직사각형 9"/>
          <p:cNvSpPr/>
          <p:nvPr/>
        </p:nvSpPr>
        <p:spPr>
          <a:xfrm>
            <a:off x="1500166" y="6072206"/>
            <a:ext cx="67151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>
                <a:hlinkClick r:id="rId3"/>
              </a:rPr>
              <a:t>출처 </a:t>
            </a:r>
            <a:r>
              <a:rPr lang="en-US" altLang="ko-KR" dirty="0" smtClean="0">
                <a:hlinkClick r:id="rId3"/>
              </a:rPr>
              <a:t>: </a:t>
            </a:r>
            <a:r>
              <a:rPr lang="en-US" dirty="0" smtClean="0">
                <a:hlinkClick r:id="rId3"/>
              </a:rPr>
              <a:t>https://blog.naver.com/rheesungjun/222366320312</a:t>
            </a:r>
            <a:endParaRPr lang="ko-KR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코딩 실습하기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03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23873</TotalTime>
  <Words>178</Words>
  <Application>Microsoft Office PowerPoint</Application>
  <PresentationFormat>화면 슬라이드 쇼(4:3)</PresentationFormat>
  <Paragraphs>71</Paragraphs>
  <Slides>12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12</vt:i4>
      </vt:variant>
    </vt:vector>
  </HeadingPairs>
  <TitlesOfParts>
    <vt:vector size="16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junilab</cp:lastModifiedBy>
  <cp:revision>4026</cp:revision>
  <cp:lastPrinted>2016-04-11T08:38:53Z</cp:lastPrinted>
  <dcterms:created xsi:type="dcterms:W3CDTF">2016-03-30T04:54:04Z</dcterms:created>
  <dcterms:modified xsi:type="dcterms:W3CDTF">2021-07-28T06:53:49Z</dcterms:modified>
</cp:coreProperties>
</file>