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4"/>
  </p:notesMasterIdLst>
  <p:handoutMasterIdLst>
    <p:handoutMasterId r:id="rId15"/>
  </p:handoutMasterIdLst>
  <p:sldIdLst>
    <p:sldId id="258" r:id="rId5"/>
    <p:sldId id="610" r:id="rId6"/>
    <p:sldId id="608" r:id="rId7"/>
    <p:sldId id="609" r:id="rId8"/>
    <p:sldId id="259" r:id="rId9"/>
    <p:sldId id="611" r:id="rId10"/>
    <p:sldId id="613" r:id="rId11"/>
    <p:sldId id="615" r:id="rId12"/>
    <p:sldId id="607" r:id="rId13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7926" autoAdjust="0"/>
    <p:restoredTop sz="95493" autoAdjust="0"/>
  </p:normalViewPr>
  <p:slideViewPr>
    <p:cSldViewPr>
      <p:cViewPr varScale="1">
        <p:scale>
          <a:sx n="116" d="100"/>
          <a:sy n="116" d="100"/>
        </p:scale>
        <p:origin x="-102" y="-396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223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267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267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2021-08-03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5286388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자율주행</a:t>
            </a:r>
            <a:r>
              <a:rPr lang="en-US" altLang="ko-KR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(</a:t>
            </a:r>
            <a:r>
              <a:rPr lang="ko-KR" altLang="en-US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기</a:t>
            </a:r>
            <a:r>
              <a:rPr lang="ko-KR" altLang="en-US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초</a:t>
            </a:r>
            <a:r>
              <a:rPr lang="en-US" altLang="ko-KR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)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1" name="직각 삼각형 230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2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b="35000"/>
          <a:stretch>
            <a:fillRect/>
          </a:stretch>
        </p:blipFill>
        <p:spPr bwMode="auto">
          <a:xfrm>
            <a:off x="7715272" y="0"/>
            <a:ext cx="1428728" cy="928670"/>
          </a:xfrm>
          <a:prstGeom prst="rect">
            <a:avLst/>
          </a:prstGeom>
          <a:noFill/>
        </p:spPr>
      </p:pic>
      <p:pic>
        <p:nvPicPr>
          <p:cNvPr id="233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t="65001" b="4998"/>
          <a:stretch>
            <a:fillRect/>
          </a:stretch>
        </p:blipFill>
        <p:spPr bwMode="auto">
          <a:xfrm>
            <a:off x="8000992" y="857232"/>
            <a:ext cx="1143008" cy="342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스크래치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643182"/>
            <a:ext cx="7358114" cy="192882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en-US" altLang="ko-KR" sz="2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JuniLink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COM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포트에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1142976" y="4660952"/>
            <a:ext cx="7358114" cy="176844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4. Scratch3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을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6722" y="3214686"/>
            <a:ext cx="22971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272505"/>
            <a:ext cx="857256" cy="871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214686"/>
            <a:ext cx="857256" cy="86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1" name="꺾인 연결선 70"/>
          <p:cNvCxnSpPr/>
          <p:nvPr/>
        </p:nvCxnSpPr>
        <p:spPr>
          <a:xfrm>
            <a:off x="5072066" y="3500438"/>
            <a:ext cx="785818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6858016" y="3407569"/>
            <a:ext cx="500066" cy="45005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929198"/>
            <a:ext cx="22193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꺾인 연결선 77"/>
          <p:cNvCxnSpPr>
            <a:stCxn id="66" idx="3"/>
            <a:endCxn id="77" idx="1"/>
          </p:cNvCxnSpPr>
          <p:nvPr/>
        </p:nvCxnSpPr>
        <p:spPr>
          <a:xfrm flipV="1">
            <a:off x="5072066" y="5607859"/>
            <a:ext cx="857256" cy="10021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준비하기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71546"/>
            <a:ext cx="58403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직사각형 40"/>
          <p:cNvSpPr/>
          <p:nvPr/>
        </p:nvSpPr>
        <p:spPr>
          <a:xfrm>
            <a:off x="6572264" y="1571613"/>
            <a:ext cx="2284944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2999931" y="1643050"/>
            <a:ext cx="286186" cy="2143140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3357555" y="1643050"/>
            <a:ext cx="1000132" cy="3000396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3000364" y="1857364"/>
            <a:ext cx="277590" cy="95495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파레트</a:t>
            </a:r>
            <a:endParaRPr lang="ko-KR" altLang="en-US" sz="1000" b="1"/>
          </a:p>
        </p:txBody>
      </p:sp>
      <p:sp>
        <p:nvSpPr>
          <p:cNvPr id="45" name="직사각형 44"/>
          <p:cNvSpPr/>
          <p:nvPr/>
        </p:nvSpPr>
        <p:spPr>
          <a:xfrm>
            <a:off x="7072330" y="1857364"/>
            <a:ext cx="1128787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무대</a:t>
            </a:r>
            <a:endParaRPr lang="ko-KR" altLang="en-US" sz="1000" b="1" dirty="0"/>
          </a:p>
        </p:txBody>
      </p:sp>
      <p:sp>
        <p:nvSpPr>
          <p:cNvPr id="50" name="직사각형 49"/>
          <p:cNvSpPr/>
          <p:nvPr/>
        </p:nvSpPr>
        <p:spPr>
          <a:xfrm>
            <a:off x="4857752" y="2786058"/>
            <a:ext cx="119933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3571868" y="2643182"/>
            <a:ext cx="571504" cy="24057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55" name="타원 54"/>
          <p:cNvSpPr/>
          <p:nvPr/>
        </p:nvSpPr>
        <p:spPr>
          <a:xfrm>
            <a:off x="2928926" y="4286256"/>
            <a:ext cx="428628" cy="42862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22933"/>
          <a:stretch>
            <a:fillRect/>
          </a:stretch>
        </p:blipFill>
        <p:spPr bwMode="auto">
          <a:xfrm>
            <a:off x="285720" y="4914911"/>
            <a:ext cx="2000264" cy="16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55" idx="2"/>
            <a:endCxn id="2050" idx="0"/>
          </p:cNvCxnSpPr>
          <p:nvPr/>
        </p:nvCxnSpPr>
        <p:spPr>
          <a:xfrm rot="10800000" flipV="1">
            <a:off x="1285852" y="4500569"/>
            <a:ext cx="1643074" cy="414341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타원 18"/>
          <p:cNvSpPr/>
          <p:nvPr/>
        </p:nvSpPr>
        <p:spPr>
          <a:xfrm>
            <a:off x="1571604" y="5129225"/>
            <a:ext cx="635005" cy="571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>
            <a:stCxn id="19" idx="6"/>
            <a:endCxn id="2052" idx="1"/>
          </p:cNvCxnSpPr>
          <p:nvPr/>
        </p:nvCxnSpPr>
        <p:spPr>
          <a:xfrm>
            <a:off x="2206609" y="5414977"/>
            <a:ext cx="365127" cy="37442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992261"/>
            <a:ext cx="2143140" cy="159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4143372" y="5129225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986349"/>
            <a:ext cx="2142554" cy="161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stCxn id="27" idx="6"/>
            <a:endCxn id="2053" idx="1"/>
          </p:cNvCxnSpPr>
          <p:nvPr/>
        </p:nvCxnSpPr>
        <p:spPr>
          <a:xfrm>
            <a:off x="4714876" y="5386402"/>
            <a:ext cx="285752" cy="40833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타원 34"/>
          <p:cNvSpPr/>
          <p:nvPr/>
        </p:nvSpPr>
        <p:spPr>
          <a:xfrm>
            <a:off x="6449070" y="6129357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30" y="4986349"/>
            <a:ext cx="1428750" cy="158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0" name="꺾인 연결선 14"/>
          <p:cNvCxnSpPr>
            <a:stCxn id="35" idx="6"/>
            <a:endCxn id="2054" idx="1"/>
          </p:cNvCxnSpPr>
          <p:nvPr/>
        </p:nvCxnSpPr>
        <p:spPr>
          <a:xfrm flipV="1">
            <a:off x="7020574" y="5778829"/>
            <a:ext cx="408956" cy="60770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2000232" y="4160632"/>
            <a:ext cx="84214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확장 버튼</a:t>
            </a:r>
            <a:endParaRPr lang="en-US" altLang="ko-KR" sz="1000" b="1" dirty="0" smtClean="0"/>
          </a:p>
        </p:txBody>
      </p:sp>
      <p:sp>
        <p:nvSpPr>
          <p:cNvPr id="66" name="직사각형 65"/>
          <p:cNvSpPr/>
          <p:nvPr/>
        </p:nvSpPr>
        <p:spPr>
          <a:xfrm>
            <a:off x="7520640" y="5143512"/>
            <a:ext cx="571504" cy="1428760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2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불러오기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517411" y="2143115"/>
            <a:ext cx="538067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4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코딩 실습하기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주행 루트 정하기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736"/>
            <a:ext cx="6929486" cy="51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643306" y="4000504"/>
            <a:ext cx="67839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(0,0)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8" y="4071942"/>
            <a:ext cx="94448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(100,0)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6" y="2071678"/>
            <a:ext cx="12105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(100,100)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4744" y="2143116"/>
            <a:ext cx="94448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(0,100)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lang="ko-KR" altLang="en-US" dirty="0" smtClean="0"/>
              <a:t>블록쌓기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26594"/>
            <a:ext cx="6858048" cy="5631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23875</TotalTime>
  <Words>106</Words>
  <Application>Microsoft Office PowerPoint</Application>
  <PresentationFormat>화면 슬라이드 쇼(4:3)</PresentationFormat>
  <Paragraphs>41</Paragraphs>
  <Slides>9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4031</cp:revision>
  <cp:lastPrinted>2016-04-11T08:38:53Z</cp:lastPrinted>
  <dcterms:created xsi:type="dcterms:W3CDTF">2016-03-30T04:54:04Z</dcterms:created>
  <dcterms:modified xsi:type="dcterms:W3CDTF">2021-08-03T02:33:47Z</dcterms:modified>
</cp:coreProperties>
</file>